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3" r:id="rId3"/>
  </p:sldMasterIdLst>
  <p:notesMasterIdLst>
    <p:notesMasterId r:id="rId21"/>
  </p:notesMasterIdLst>
  <p:sldIdLst>
    <p:sldId id="257" r:id="rId4"/>
    <p:sldId id="256" r:id="rId5"/>
    <p:sldId id="265" r:id="rId6"/>
    <p:sldId id="279" r:id="rId7"/>
    <p:sldId id="270" r:id="rId8"/>
    <p:sldId id="259" r:id="rId9"/>
    <p:sldId id="264" r:id="rId10"/>
    <p:sldId id="274" r:id="rId11"/>
    <p:sldId id="275" r:id="rId12"/>
    <p:sldId id="276" r:id="rId13"/>
    <p:sldId id="277" r:id="rId14"/>
    <p:sldId id="278" r:id="rId15"/>
    <p:sldId id="268" r:id="rId16"/>
    <p:sldId id="272" r:id="rId17"/>
    <p:sldId id="261" r:id="rId18"/>
    <p:sldId id="262"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144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C7245-738C-4782-B27E-DEC2F82B4D28}" type="datetimeFigureOut">
              <a:rPr kumimoji="1" lang="ja-JP" altLang="en-US" smtClean="0"/>
              <a:t>2017/7/5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2C99C-C14F-4BD4-B1E9-13410BA34C88}" type="slidenum">
              <a:rPr kumimoji="1" lang="ja-JP" altLang="en-US" smtClean="0"/>
              <a:t>‹#›</a:t>
            </a:fld>
            <a:endParaRPr kumimoji="1" lang="ja-JP" altLang="en-US"/>
          </a:p>
        </p:txBody>
      </p:sp>
    </p:spTree>
    <p:extLst>
      <p:ext uri="{BB962C8B-B14F-4D97-AF65-F5344CB8AC3E}">
        <p14:creationId xmlns:p14="http://schemas.microsoft.com/office/powerpoint/2010/main" val="21961534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Line_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ja-JP" dirty="0" smtClean="0"/>
              <a:t>Contents </a:t>
            </a:r>
            <a:r>
              <a:rPr lang="ja-JP" altLang="en-US" dirty="0" smtClean="0"/>
              <a:t>のタイトル</a:t>
            </a:r>
            <a:endParaRPr lang="en-US" dirty="0"/>
          </a:p>
        </p:txBody>
      </p:sp>
      <p:sp>
        <p:nvSpPr>
          <p:cNvPr id="3" name="Content Placeholder 2"/>
          <p:cNvSpPr>
            <a:spLocks noGrp="1"/>
          </p:cNvSpPr>
          <p:nvPr>
            <p:ph idx="1" hasCustomPrompt="1"/>
          </p:nvPr>
        </p:nvSpPr>
        <p:spPr/>
        <p:txBody>
          <a:bodyPr/>
          <a:lstStyle/>
          <a:p>
            <a:pPr lvl="0"/>
            <a:r>
              <a:rPr lang="ja-JP" altLang="en-US" dirty="0" smtClean="0"/>
              <a:t>箇条書き</a:t>
            </a:r>
            <a:endParaRPr lang="en-US" altLang="ja-JP"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4E0A381-1641-4E1C-AF50-732F9CF608C0}" type="datetime1">
              <a:rPr kumimoji="1" lang="ja-JP" altLang="en-US" smtClean="0"/>
              <a:t>2017/7/5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19493386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DF8F6-0428-4965-9A7E-15BDB3AB768B}" type="datetime1">
              <a:rPr kumimoji="1" lang="ja-JP" altLang="en-US" smtClean="0"/>
              <a:t>2017/7/5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418880666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1F1245EB-435D-4E22-AF4E-D677F3584AA9}" type="datetime1">
              <a:rPr kumimoji="1" lang="ja-JP" altLang="en-US" smtClean="0"/>
              <a:t>2017/7/5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cxnSp>
        <p:nvCxnSpPr>
          <p:cNvPr id="8" name="直線コネクタ 7"/>
          <p:cNvCxnSpPr/>
          <p:nvPr userDrawn="1"/>
        </p:nvCxnSpPr>
        <p:spPr>
          <a:xfrm>
            <a:off x="685800" y="3509963"/>
            <a:ext cx="7772400" cy="0"/>
          </a:xfrm>
          <a:prstGeom prst="line">
            <a:avLst/>
          </a:prstGeom>
          <a:ln w="76200" cap="flat" cmpd="thickThin">
            <a:solidFill>
              <a:srgbClr val="002060"/>
            </a:solidFill>
            <a:prstDash val="solid"/>
            <a:headEnd type="diamond" w="med" len="med"/>
            <a:tailEnd type="diamond"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270364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41B4ABA-1782-447C-AF7A-AF0F16C91E34}" type="datetime1">
              <a:rPr kumimoji="1" lang="ja-JP" altLang="en-US" smtClean="0"/>
              <a:t>2017/7/5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36172154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7573B79-5AED-48A7-81F1-8AA95CB66188}" type="datetime1">
              <a:rPr kumimoji="1" lang="ja-JP" altLang="en-US" smtClean="0"/>
              <a:t>2017/7/5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4463663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Footer_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15C9-1300-4E36-B383-9A65D3CCF7B8}" type="datetime1">
              <a:rPr kumimoji="1" lang="ja-JP" altLang="en-US" smtClean="0"/>
              <a:t>2017/7/5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
        <p:nvSpPr>
          <p:cNvPr id="6" name="図プレースホルダー 5"/>
          <p:cNvSpPr>
            <a:spLocks noGrp="1"/>
          </p:cNvSpPr>
          <p:nvPr>
            <p:ph type="pic" sz="quarter" idx="13"/>
          </p:nvPr>
        </p:nvSpPr>
        <p:spPr>
          <a:xfrm>
            <a:off x="215900" y="130629"/>
            <a:ext cx="8788400" cy="6259286"/>
          </a:xfrm>
        </p:spPr>
        <p:txBody>
          <a:bodyPr/>
          <a:lstStyle/>
          <a:p>
            <a:endParaRPr kumimoji="1" lang="ja-JP" altLang="en-US"/>
          </a:p>
        </p:txBody>
      </p:sp>
    </p:spTree>
    <p:extLst>
      <p:ext uri="{BB962C8B-B14F-4D97-AF65-F5344CB8AC3E}">
        <p14:creationId xmlns:p14="http://schemas.microsoft.com/office/powerpoint/2010/main" val="5336844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Line_2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ja-JP" dirty="0" smtClean="0"/>
              <a:t>Contents </a:t>
            </a:r>
            <a:r>
              <a:rPr lang="ja-JP" altLang="en-US" dirty="0" smtClean="0"/>
              <a:t>のタイトル</a:t>
            </a:r>
            <a:endParaRPr lang="en-US" dirty="0"/>
          </a:p>
        </p:txBody>
      </p:sp>
      <p:sp>
        <p:nvSpPr>
          <p:cNvPr id="3" name="Content Placeholder 2"/>
          <p:cNvSpPr>
            <a:spLocks noGrp="1"/>
          </p:cNvSpPr>
          <p:nvPr>
            <p:ph sz="half" idx="1" hasCustomPrompt="1"/>
          </p:nvPr>
        </p:nvSpPr>
        <p:spPr>
          <a:xfrm>
            <a:off x="215611" y="838199"/>
            <a:ext cx="4299239" cy="5486399"/>
          </a:xfrm>
        </p:spPr>
        <p:txBody>
          <a:bodyPr/>
          <a:lstStyle/>
          <a:p>
            <a:pPr lvl="0"/>
            <a:r>
              <a:rPr lang="ja-JP" altLang="en-US" dirty="0" smtClean="0"/>
              <a:t>箇条書き</a:t>
            </a:r>
            <a:endParaRPr lang="en-US" altLang="ja-JP"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Content Placeholder 3"/>
          <p:cNvSpPr>
            <a:spLocks noGrp="1"/>
          </p:cNvSpPr>
          <p:nvPr>
            <p:ph sz="half" idx="2" hasCustomPrompt="1"/>
          </p:nvPr>
        </p:nvSpPr>
        <p:spPr>
          <a:xfrm>
            <a:off x="4629149" y="838199"/>
            <a:ext cx="4299240" cy="5486400"/>
          </a:xfrm>
        </p:spPr>
        <p:txBody>
          <a:bodyPr/>
          <a:lstStyle/>
          <a:p>
            <a:pPr lvl="0"/>
            <a:r>
              <a:rPr lang="ja-JP" altLang="en-US" dirty="0" smtClean="0"/>
              <a:t>箇条書き</a:t>
            </a:r>
            <a:endParaRPr lang="en-US" altLang="ja-JP"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Date Placeholder 4"/>
          <p:cNvSpPr>
            <a:spLocks noGrp="1"/>
          </p:cNvSpPr>
          <p:nvPr>
            <p:ph type="dt" sz="half" idx="10"/>
          </p:nvPr>
        </p:nvSpPr>
        <p:spPr/>
        <p:txBody>
          <a:bodyPr/>
          <a:lstStyle/>
          <a:p>
            <a:fld id="{EB5E04F7-0228-4ABF-80F1-F0CC4D98EA8D}" type="datetime1">
              <a:rPr kumimoji="1" lang="ja-JP" altLang="en-US" smtClean="0"/>
              <a:t>2017/7/5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30408220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Line_Title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Contents </a:t>
            </a:r>
            <a:r>
              <a:rPr lang="ja-JP" altLang="en-US" dirty="0" smtClean="0"/>
              <a:t>のタイトル</a:t>
            </a:r>
            <a:endParaRPr lang="en-US" dirty="0"/>
          </a:p>
        </p:txBody>
      </p:sp>
      <p:sp>
        <p:nvSpPr>
          <p:cNvPr id="3" name="Date Placeholder 2"/>
          <p:cNvSpPr>
            <a:spLocks noGrp="1"/>
          </p:cNvSpPr>
          <p:nvPr>
            <p:ph type="dt" sz="half" idx="10"/>
          </p:nvPr>
        </p:nvSpPr>
        <p:spPr/>
        <p:txBody>
          <a:bodyPr/>
          <a:lstStyle/>
          <a:p>
            <a:fld id="{7453814D-DF59-452A-8C05-186DBCA3EF46}" type="datetime1">
              <a:rPr kumimoji="1" lang="ja-JP" altLang="en-US" smtClean="0"/>
              <a:t>2017/7/5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2529084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ine_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F6112-5880-44DE-B4CF-725D40BA7FA6}" type="datetime1">
              <a:rPr kumimoji="1" lang="ja-JP" altLang="en-US" smtClean="0"/>
              <a:t>2017/7/5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40962385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gmPresentation2017">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086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normAutofit/>
          </a:bodyPr>
          <a:lstStyle>
            <a:lvl1pPr algn="ctr">
              <a:defRPr sz="4800"/>
            </a:lvl1pPr>
          </a:lstStyle>
          <a:p>
            <a:r>
              <a:rPr lang="ja-JP" altLang="en-US" dirty="0" smtClean="0"/>
              <a:t>スライドタイトル</a:t>
            </a:r>
            <a:endParaRPr lang="en-US" dirty="0"/>
          </a:p>
        </p:txBody>
      </p:sp>
      <p:sp>
        <p:nvSpPr>
          <p:cNvPr id="3" name="Subtitle 2"/>
          <p:cNvSpPr>
            <a:spLocks noGrp="1"/>
          </p:cNvSpPr>
          <p:nvPr>
            <p:ph type="subTitle" idx="1" hasCustomPrompt="1"/>
          </p:nvPr>
        </p:nvSpPr>
        <p:spPr>
          <a:xfrm>
            <a:off x="1143000" y="3602038"/>
            <a:ext cx="6858000" cy="2123848"/>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所属</a:t>
            </a:r>
            <a:endParaRPr lang="en-US" altLang="ja-JP" dirty="0" smtClean="0"/>
          </a:p>
          <a:p>
            <a:r>
              <a:rPr lang="ja-JP" altLang="en-US" dirty="0" smtClean="0"/>
              <a:t>氏名</a:t>
            </a:r>
            <a:endParaRPr lang="en-US" altLang="ja-JP" dirty="0" smtClean="0"/>
          </a:p>
          <a:p>
            <a:r>
              <a:rPr lang="ja-JP" altLang="en-US" dirty="0" smtClean="0"/>
              <a:t>日付</a:t>
            </a:r>
            <a:endParaRPr lang="en-US" dirty="0"/>
          </a:p>
        </p:txBody>
      </p:sp>
      <p:sp>
        <p:nvSpPr>
          <p:cNvPr id="4" name="Date Placeholder 3"/>
          <p:cNvSpPr>
            <a:spLocks noGrp="1"/>
          </p:cNvSpPr>
          <p:nvPr>
            <p:ph type="dt" sz="half" idx="10"/>
          </p:nvPr>
        </p:nvSpPr>
        <p:spPr/>
        <p:txBody>
          <a:bodyPr/>
          <a:lstStyle/>
          <a:p>
            <a:fld id="{5C11FA24-2FA4-4B4C-9449-68A61A9E22A1}" type="datetime1">
              <a:rPr kumimoji="1" lang="ja-JP" altLang="en-US" smtClean="0"/>
              <a:t>2017/7/5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cxnSp>
        <p:nvCxnSpPr>
          <p:cNvPr id="8" name="直線コネクタ 7"/>
          <p:cNvCxnSpPr/>
          <p:nvPr userDrawn="1"/>
        </p:nvCxnSpPr>
        <p:spPr>
          <a:xfrm>
            <a:off x="685800" y="3509963"/>
            <a:ext cx="7772400" cy="0"/>
          </a:xfrm>
          <a:prstGeom prst="line">
            <a:avLst/>
          </a:prstGeom>
          <a:ln w="76200" cap="flat" cmpd="thickThin">
            <a:solidFill>
              <a:srgbClr val="002060"/>
            </a:solidFill>
            <a:prstDash val="solid"/>
            <a:headEnd type="diamond" w="med" len="med"/>
            <a:tailEnd type="diamond"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2707800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882877"/>
            <a:ext cx="7772400" cy="1631723"/>
          </a:xfrm>
        </p:spPr>
        <p:txBody>
          <a:bodyPr anchor="b">
            <a:normAutofit/>
          </a:bodyPr>
          <a:lstStyle>
            <a:lvl1pPr algn="l">
              <a:defRPr sz="4000"/>
            </a:lvl1pPr>
          </a:lstStyle>
          <a:p>
            <a:r>
              <a:rPr lang="en-US" altLang="ja-JP" dirty="0" smtClean="0"/>
              <a:t>Section name</a:t>
            </a:r>
            <a:endParaRPr lang="en-US" dirty="0"/>
          </a:p>
        </p:txBody>
      </p:sp>
      <p:sp>
        <p:nvSpPr>
          <p:cNvPr id="4" name="Date Placeholder 3"/>
          <p:cNvSpPr>
            <a:spLocks noGrp="1"/>
          </p:cNvSpPr>
          <p:nvPr>
            <p:ph type="dt" sz="half" idx="10"/>
          </p:nvPr>
        </p:nvSpPr>
        <p:spPr/>
        <p:txBody>
          <a:bodyPr/>
          <a:lstStyle/>
          <a:p>
            <a:fld id="{BDADFCCA-FEA0-49F1-9EBA-64E79067CB58}" type="datetime1">
              <a:rPr kumimoji="1" lang="ja-JP" altLang="en-US" smtClean="0"/>
              <a:t>2017/7/5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cxnSp>
        <p:nvCxnSpPr>
          <p:cNvPr id="8" name="直線コネクタ 7"/>
          <p:cNvCxnSpPr/>
          <p:nvPr userDrawn="1"/>
        </p:nvCxnSpPr>
        <p:spPr>
          <a:xfrm>
            <a:off x="685800" y="2514600"/>
            <a:ext cx="7772400" cy="0"/>
          </a:xfrm>
          <a:prstGeom prst="line">
            <a:avLst/>
          </a:prstGeom>
          <a:ln w="50800" cap="flat" cmpd="dbl">
            <a:solidFill>
              <a:srgbClr val="002060"/>
            </a:solidFill>
            <a:prstDash val="solid"/>
            <a:headEnd type="diamond" w="med" len="med"/>
            <a:tailEnd type="none" w="med" len="med"/>
          </a:ln>
        </p:spPr>
        <p:style>
          <a:lnRef idx="2">
            <a:schemeClr val="accent5"/>
          </a:lnRef>
          <a:fillRef idx="0">
            <a:schemeClr val="accent5"/>
          </a:fillRef>
          <a:effectRef idx="1">
            <a:schemeClr val="accent5"/>
          </a:effectRef>
          <a:fontRef idx="minor">
            <a:schemeClr val="tx1"/>
          </a:fontRef>
        </p:style>
      </p:cxnSp>
      <p:sp>
        <p:nvSpPr>
          <p:cNvPr id="9" name="テキスト プレースホルダー 8"/>
          <p:cNvSpPr>
            <a:spLocks noGrp="1"/>
          </p:cNvSpPr>
          <p:nvPr>
            <p:ph type="body" sz="quarter" idx="13" hasCustomPrompt="1"/>
          </p:nvPr>
        </p:nvSpPr>
        <p:spPr>
          <a:xfrm>
            <a:off x="685800" y="2884714"/>
            <a:ext cx="7772400" cy="3276599"/>
          </a:xfrm>
        </p:spPr>
        <p:txBody>
          <a:bodyPr/>
          <a:lstStyle>
            <a:lvl1pPr>
              <a:defRPr/>
            </a:lvl1pPr>
            <a:lvl2pPr>
              <a:defRPr/>
            </a:lvl2pPr>
          </a:lstStyle>
          <a:p>
            <a:pPr lvl="0"/>
            <a:r>
              <a:rPr kumimoji="1" lang="en-US" altLang="ja-JP" dirty="0" smtClean="0"/>
              <a:t>Section </a:t>
            </a:r>
            <a:r>
              <a:rPr kumimoji="1" lang="ja-JP" altLang="en-US" dirty="0" smtClean="0"/>
              <a:t>の概要</a:t>
            </a:r>
          </a:p>
          <a:p>
            <a:pPr lvl="1"/>
            <a:r>
              <a:rPr kumimoji="1" lang="ja-JP" altLang="en-US" dirty="0" smtClean="0"/>
              <a:t>概要 </a:t>
            </a:r>
            <a:r>
              <a:rPr kumimoji="1" lang="en-US" altLang="ja-JP" dirty="0" smtClean="0"/>
              <a:t>Level 2</a:t>
            </a:r>
            <a:endParaRPr kumimoji="1" lang="ja-JP" altLang="en-US" dirty="0" smtClean="0"/>
          </a:p>
        </p:txBody>
      </p:sp>
    </p:spTree>
    <p:extLst>
      <p:ext uri="{BB962C8B-B14F-4D97-AF65-F5344CB8AC3E}">
        <p14:creationId xmlns:p14="http://schemas.microsoft.com/office/powerpoint/2010/main" val="12699502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oLine_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7DC942D-6C63-4B5F-9446-D7E9D4D87299}" type="datetime1">
              <a:rPr kumimoji="1" lang="ja-JP" altLang="en-US" smtClean="0"/>
              <a:t>2017/7/5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32402933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916A83F-A842-404F-9C3E-C000DEE830CA}" type="datetime1">
              <a:rPr kumimoji="1" lang="ja-JP" altLang="en-US" smtClean="0"/>
              <a:t>2017/7/5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33CB71-1218-46DA-97FE-FEE1D40BAC88}" type="slidenum">
              <a:rPr kumimoji="1" lang="ja-JP" altLang="en-US" smtClean="0"/>
              <a:t>‹#›</a:t>
            </a:fld>
            <a:endParaRPr kumimoji="1" lang="ja-JP" altLang="en-US"/>
          </a:p>
        </p:txBody>
      </p:sp>
    </p:spTree>
    <p:extLst>
      <p:ext uri="{BB962C8B-B14F-4D97-AF65-F5344CB8AC3E}">
        <p14:creationId xmlns:p14="http://schemas.microsoft.com/office/powerpoint/2010/main" val="34719024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3.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611" y="0"/>
            <a:ext cx="8712778" cy="69619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15611" y="827314"/>
            <a:ext cx="8712778" cy="547996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cxnSp>
        <p:nvCxnSpPr>
          <p:cNvPr id="8" name="直線コネクタ 7"/>
          <p:cNvCxnSpPr/>
          <p:nvPr userDrawn="1"/>
        </p:nvCxnSpPr>
        <p:spPr>
          <a:xfrm>
            <a:off x="215611" y="696191"/>
            <a:ext cx="8712778" cy="0"/>
          </a:xfrm>
          <a:prstGeom prst="line">
            <a:avLst/>
          </a:prstGeom>
          <a:ln w="31750" cap="flat" cmpd="sng">
            <a:solidFill>
              <a:schemeClr val="accent5"/>
            </a:solidFill>
            <a:prstDash val="solid"/>
            <a:headEnd type="diamond" w="lg" len="lg"/>
            <a:tailEnd type="none" w="lg" len="lg"/>
          </a:ln>
        </p:spPr>
        <p:style>
          <a:lnRef idx="2">
            <a:schemeClr val="accent5"/>
          </a:lnRef>
          <a:fillRef idx="0">
            <a:schemeClr val="accent5"/>
          </a:fillRef>
          <a:effectRef idx="1">
            <a:schemeClr val="accent5"/>
          </a:effectRef>
          <a:fontRef idx="minor">
            <a:schemeClr val="tx1"/>
          </a:fontRef>
        </p:style>
      </p:cxnSp>
      <p:sp>
        <p:nvSpPr>
          <p:cNvPr id="18" name="正方形/長方形 17"/>
          <p:cNvSpPr/>
          <p:nvPr userDrawn="1"/>
        </p:nvSpPr>
        <p:spPr>
          <a:xfrm>
            <a:off x="0" y="6489988"/>
            <a:ext cx="9144000"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Date Placeholder 3"/>
          <p:cNvSpPr>
            <a:spLocks noGrp="1"/>
          </p:cNvSpPr>
          <p:nvPr>
            <p:ph type="dt" sz="half" idx="2"/>
          </p:nvPr>
        </p:nvSpPr>
        <p:spPr>
          <a:xfrm>
            <a:off x="215611" y="6489989"/>
            <a:ext cx="2057400" cy="365125"/>
          </a:xfrm>
          <a:prstGeom prst="rect">
            <a:avLst/>
          </a:prstGeom>
        </p:spPr>
        <p:txBody>
          <a:bodyPr vert="horz" lIns="91440" tIns="45720" rIns="91440" bIns="45720" rtlCol="0" anchor="ctr"/>
          <a:lstStyle>
            <a:lvl1pPr algn="l">
              <a:defRPr sz="1200">
                <a:solidFill>
                  <a:schemeClr val="bg1"/>
                </a:solidFill>
              </a:defRPr>
            </a:lvl1pPr>
          </a:lstStyle>
          <a:p>
            <a:fld id="{CCFBACAE-24B0-4906-965E-3025536C118C}" type="datetime1">
              <a:rPr kumimoji="1" lang="ja-JP" altLang="en-US" smtClean="0"/>
              <a:t>2017/7/5</a:t>
            </a:fld>
            <a:endParaRPr kumimoji="1" lang="ja-JP" altLang="en-US"/>
          </a:p>
        </p:txBody>
      </p:sp>
      <p:sp>
        <p:nvSpPr>
          <p:cNvPr id="5" name="Footer Placeholder 4"/>
          <p:cNvSpPr>
            <a:spLocks noGrp="1"/>
          </p:cNvSpPr>
          <p:nvPr>
            <p:ph type="ftr" sz="quarter" idx="3"/>
          </p:nvPr>
        </p:nvSpPr>
        <p:spPr>
          <a:xfrm>
            <a:off x="3028950" y="6489988"/>
            <a:ext cx="3086100" cy="365125"/>
          </a:xfrm>
          <a:prstGeom prst="rect">
            <a:avLst/>
          </a:prstGeom>
        </p:spPr>
        <p:txBody>
          <a:bodyPr vert="horz" lIns="91440" tIns="45720" rIns="91440" bIns="45720" rtlCol="0" anchor="ctr"/>
          <a:lstStyle>
            <a:lvl1pPr algn="ctr">
              <a:defRPr sz="1200">
                <a:solidFill>
                  <a:schemeClr val="bg1"/>
                </a:solidFill>
              </a:defRPr>
            </a:lvl1pPr>
          </a:lstStyle>
          <a:p>
            <a:endParaRPr kumimoji="1" lang="ja-JP" altLang="en-US"/>
          </a:p>
        </p:txBody>
      </p:sp>
      <p:sp>
        <p:nvSpPr>
          <p:cNvPr id="6" name="Slide Number Placeholder 5"/>
          <p:cNvSpPr>
            <a:spLocks noGrp="1"/>
          </p:cNvSpPr>
          <p:nvPr>
            <p:ph type="sldNum" sz="quarter" idx="4"/>
          </p:nvPr>
        </p:nvSpPr>
        <p:spPr>
          <a:xfrm>
            <a:off x="6946322" y="6492875"/>
            <a:ext cx="2057400" cy="365125"/>
          </a:xfrm>
          <a:prstGeom prst="rect">
            <a:avLst/>
          </a:prstGeom>
        </p:spPr>
        <p:txBody>
          <a:bodyPr vert="horz" lIns="91440" tIns="45720" rIns="91440" bIns="45720" rtlCol="0" anchor="ctr"/>
          <a:lstStyle>
            <a:lvl1pPr algn="r">
              <a:defRPr sz="1200">
                <a:solidFill>
                  <a:schemeClr val="bg1"/>
                </a:solidFill>
              </a:defRPr>
            </a:lvl1pPr>
          </a:lstStyle>
          <a:p>
            <a:fld id="{1833CB71-1218-46DA-97FE-FEE1D40BAC88}" type="slidenum">
              <a:rPr kumimoji="1" lang="ja-JP" altLang="en-US" smtClean="0"/>
              <a:pPr/>
              <a:t>‹#›</a:t>
            </a:fld>
            <a:endParaRPr kumimoji="1" lang="ja-JP" altLang="en-US"/>
          </a:p>
        </p:txBody>
      </p:sp>
      <p:cxnSp>
        <p:nvCxnSpPr>
          <p:cNvPr id="20" name="直線コネクタ 19"/>
          <p:cNvCxnSpPr/>
          <p:nvPr userDrawn="1"/>
        </p:nvCxnSpPr>
        <p:spPr>
          <a:xfrm>
            <a:off x="0" y="6458816"/>
            <a:ext cx="9144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770894"/>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6" r:id="rId3"/>
    <p:sldLayoutId id="2147483667" r:id="rId4"/>
    <p:sldLayoutId id="2147483688" r:id="rId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000" b="0" kern="1200">
          <a:solidFill>
            <a:schemeClr val="tx1"/>
          </a:solidFill>
          <a:latin typeface="游ゴシック Medium" panose="020B0500000000000000" pitchFamily="50" charset="-128"/>
          <a:ea typeface="游ゴシック Medium" panose="020B0500000000000000" pitchFamily="50" charset="-128"/>
          <a:cs typeface="+mj-cs"/>
        </a:defRPr>
      </a:lvl1pPr>
    </p:titleStyle>
    <p:bodyStyle>
      <a:lvl1pPr marL="358775" indent="-358775" algn="l" defTabSz="914400" rtl="0" eaLnBrk="1" latinLnBrk="0" hangingPunct="1">
        <a:lnSpc>
          <a:spcPct val="90000"/>
        </a:lnSpc>
        <a:spcBef>
          <a:spcPts val="1000"/>
        </a:spcBef>
        <a:buClr>
          <a:schemeClr val="accent5"/>
        </a:buClr>
        <a:buSzPct val="70000"/>
        <a:buFont typeface="Wingdings" panose="05000000000000000000" pitchFamily="2" charset="2"/>
        <a:buChar char="u"/>
        <a:defRPr kumimoji="1" sz="3200" kern="1200">
          <a:solidFill>
            <a:schemeClr val="tx1"/>
          </a:solidFill>
          <a:latin typeface="游ゴシック Medium" panose="020B0500000000000000" pitchFamily="50" charset="-128"/>
          <a:ea typeface="游ゴシック Medium" panose="020B0500000000000000" pitchFamily="50" charset="-128"/>
          <a:cs typeface="+mn-cs"/>
        </a:defRPr>
      </a:lvl1pPr>
      <a:lvl2pPr marL="631825" indent="-360363" algn="l" defTabSz="914400" rtl="0" eaLnBrk="1" latinLnBrk="0" hangingPunct="1">
        <a:lnSpc>
          <a:spcPct val="90000"/>
        </a:lnSpc>
        <a:spcBef>
          <a:spcPts val="500"/>
        </a:spcBef>
        <a:buClr>
          <a:schemeClr val="accent5"/>
        </a:buClr>
        <a:buSzPct val="80000"/>
        <a:buFont typeface="Wingdings" panose="05000000000000000000" pitchFamily="2" charset="2"/>
        <a:buChar char="Ø"/>
        <a:defRPr kumimoji="1" sz="2800" kern="1200">
          <a:solidFill>
            <a:schemeClr val="tx1"/>
          </a:solidFill>
          <a:latin typeface="游ゴシック Medium" panose="020B0500000000000000" pitchFamily="50" charset="-128"/>
          <a:ea typeface="游ゴシック Medium" panose="020B0500000000000000" pitchFamily="50" charset="-128"/>
          <a:cs typeface="+mn-cs"/>
        </a:defRPr>
      </a:lvl2pPr>
      <a:lvl3pPr marL="804863" indent="-228600" algn="l" defTabSz="892175" rtl="0" eaLnBrk="1" latinLnBrk="0" hangingPunct="1">
        <a:lnSpc>
          <a:spcPct val="90000"/>
        </a:lnSpc>
        <a:spcBef>
          <a:spcPts val="500"/>
        </a:spcBef>
        <a:buClr>
          <a:srgbClr val="002060"/>
        </a:buClr>
        <a:buFont typeface="游ゴシック Medium" panose="020B0500000000000000" pitchFamily="50" charset="-128"/>
        <a:buChar char="◦"/>
        <a:defRPr kumimoji="1" sz="2400" kern="1200">
          <a:solidFill>
            <a:schemeClr val="tx1"/>
          </a:solidFill>
          <a:latin typeface="游ゴシック Medium" panose="020B0500000000000000" pitchFamily="50" charset="-128"/>
          <a:ea typeface="游ゴシック Medium" panose="020B0500000000000000" pitchFamily="50" charset="-128"/>
          <a:cs typeface="+mn-cs"/>
        </a:defRPr>
      </a:lvl3pPr>
      <a:lvl4pPr marL="1252538"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Medium" panose="020B0500000000000000" pitchFamily="50" charset="-128"/>
          <a:ea typeface="游ゴシック Medium" panose="020B0500000000000000" pitchFamily="50" charset="-128"/>
          <a:cs typeface="+mn-cs"/>
        </a:defRPr>
      </a:lvl4pPr>
      <a:lvl5pPr marL="1611313"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Medium" panose="020B0500000000000000" pitchFamily="50" charset="-128"/>
          <a:ea typeface="游ゴシック Medium" panose="020B05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611" y="0"/>
            <a:ext cx="8712778" cy="69619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15611" y="872836"/>
            <a:ext cx="8712778" cy="5434446"/>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18" name="正方形/長方形 17"/>
          <p:cNvSpPr/>
          <p:nvPr userDrawn="1"/>
        </p:nvSpPr>
        <p:spPr>
          <a:xfrm>
            <a:off x="0" y="6489988"/>
            <a:ext cx="9144000"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Date Placeholder 3"/>
          <p:cNvSpPr>
            <a:spLocks noGrp="1"/>
          </p:cNvSpPr>
          <p:nvPr>
            <p:ph type="dt" sz="half" idx="2"/>
          </p:nvPr>
        </p:nvSpPr>
        <p:spPr>
          <a:xfrm>
            <a:off x="215611" y="6489989"/>
            <a:ext cx="2057400" cy="365125"/>
          </a:xfrm>
          <a:prstGeom prst="rect">
            <a:avLst/>
          </a:prstGeom>
        </p:spPr>
        <p:txBody>
          <a:bodyPr vert="horz" lIns="91440" tIns="45720" rIns="91440" bIns="45720" rtlCol="0" anchor="ctr"/>
          <a:lstStyle>
            <a:lvl1pPr algn="l">
              <a:defRPr sz="1200">
                <a:solidFill>
                  <a:schemeClr val="bg1"/>
                </a:solidFill>
              </a:defRPr>
            </a:lvl1pPr>
          </a:lstStyle>
          <a:p>
            <a:fld id="{8FDB8EFE-12C1-4A49-9C9C-1FD30CC43618}" type="datetime1">
              <a:rPr kumimoji="1" lang="ja-JP" altLang="en-US" smtClean="0"/>
              <a:t>2017/7/5</a:t>
            </a:fld>
            <a:endParaRPr kumimoji="1" lang="ja-JP" altLang="en-US"/>
          </a:p>
        </p:txBody>
      </p:sp>
      <p:sp>
        <p:nvSpPr>
          <p:cNvPr id="5" name="Footer Placeholder 4"/>
          <p:cNvSpPr>
            <a:spLocks noGrp="1"/>
          </p:cNvSpPr>
          <p:nvPr>
            <p:ph type="ftr" sz="quarter" idx="3"/>
          </p:nvPr>
        </p:nvSpPr>
        <p:spPr>
          <a:xfrm>
            <a:off x="3028950" y="6489988"/>
            <a:ext cx="3086100" cy="365125"/>
          </a:xfrm>
          <a:prstGeom prst="rect">
            <a:avLst/>
          </a:prstGeom>
        </p:spPr>
        <p:txBody>
          <a:bodyPr vert="horz" lIns="91440" tIns="45720" rIns="91440" bIns="45720" rtlCol="0" anchor="ctr"/>
          <a:lstStyle>
            <a:lvl1pPr algn="ctr">
              <a:defRPr sz="1200">
                <a:solidFill>
                  <a:schemeClr val="bg1"/>
                </a:solidFill>
              </a:defRPr>
            </a:lvl1pPr>
          </a:lstStyle>
          <a:p>
            <a:endParaRPr kumimoji="1" lang="ja-JP" altLang="en-US"/>
          </a:p>
        </p:txBody>
      </p:sp>
      <p:sp>
        <p:nvSpPr>
          <p:cNvPr id="6" name="Slide Number Placeholder 5"/>
          <p:cNvSpPr>
            <a:spLocks noGrp="1"/>
          </p:cNvSpPr>
          <p:nvPr>
            <p:ph type="sldNum" sz="quarter" idx="4"/>
          </p:nvPr>
        </p:nvSpPr>
        <p:spPr>
          <a:xfrm>
            <a:off x="6946322" y="6492875"/>
            <a:ext cx="2057400" cy="365125"/>
          </a:xfrm>
          <a:prstGeom prst="rect">
            <a:avLst/>
          </a:prstGeom>
        </p:spPr>
        <p:txBody>
          <a:bodyPr vert="horz" lIns="91440" tIns="45720" rIns="91440" bIns="45720" rtlCol="0" anchor="ctr"/>
          <a:lstStyle>
            <a:lvl1pPr algn="r">
              <a:defRPr sz="1200">
                <a:solidFill>
                  <a:schemeClr val="bg1"/>
                </a:solidFill>
              </a:defRPr>
            </a:lvl1pPr>
          </a:lstStyle>
          <a:p>
            <a:fld id="{1833CB71-1218-46DA-97FE-FEE1D40BAC88}" type="slidenum">
              <a:rPr kumimoji="1" lang="ja-JP" altLang="en-US" smtClean="0"/>
              <a:pPr/>
              <a:t>‹#›</a:t>
            </a:fld>
            <a:endParaRPr kumimoji="1" lang="ja-JP" altLang="en-US"/>
          </a:p>
        </p:txBody>
      </p:sp>
    </p:spTree>
    <p:extLst>
      <p:ext uri="{BB962C8B-B14F-4D97-AF65-F5344CB8AC3E}">
        <p14:creationId xmlns:p14="http://schemas.microsoft.com/office/powerpoint/2010/main" val="3966122923"/>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77" r:id="rId3"/>
    <p:sldLayoutId id="2147483681" r:id="rId4"/>
    <p:sldLayoutId id="2147483682" r:id="rId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000" b="0" kern="1200">
          <a:solidFill>
            <a:schemeClr val="tx1"/>
          </a:solidFill>
          <a:latin typeface="游ゴシック Medium" panose="020B0500000000000000" pitchFamily="50" charset="-128"/>
          <a:ea typeface="游ゴシック Medium" panose="020B0500000000000000" pitchFamily="50" charset="-128"/>
          <a:cs typeface="+mj-cs"/>
        </a:defRPr>
      </a:lvl1pPr>
    </p:titleStyle>
    <p:bodyStyle>
      <a:lvl1pPr marL="358775" indent="-358775" algn="l" defTabSz="914400" rtl="0" eaLnBrk="1" latinLnBrk="0" hangingPunct="1">
        <a:lnSpc>
          <a:spcPct val="90000"/>
        </a:lnSpc>
        <a:spcBef>
          <a:spcPts val="1000"/>
        </a:spcBef>
        <a:buClr>
          <a:schemeClr val="accent5"/>
        </a:buClr>
        <a:buSzPct val="70000"/>
        <a:buFont typeface="Wingdings" panose="05000000000000000000" pitchFamily="2" charset="2"/>
        <a:buChar char="u"/>
        <a:defRPr kumimoji="1" sz="3200" kern="1200">
          <a:solidFill>
            <a:schemeClr val="tx1"/>
          </a:solidFill>
          <a:latin typeface="游ゴシック Medium" panose="020B0500000000000000" pitchFamily="50" charset="-128"/>
          <a:ea typeface="游ゴシック Medium" panose="020B0500000000000000" pitchFamily="50" charset="-128"/>
          <a:cs typeface="+mn-cs"/>
        </a:defRPr>
      </a:lvl1pPr>
      <a:lvl2pPr marL="631825" indent="-360363" algn="l" defTabSz="914400" rtl="0" eaLnBrk="1" latinLnBrk="0" hangingPunct="1">
        <a:lnSpc>
          <a:spcPct val="90000"/>
        </a:lnSpc>
        <a:spcBef>
          <a:spcPts val="500"/>
        </a:spcBef>
        <a:buClr>
          <a:schemeClr val="accent5"/>
        </a:buClr>
        <a:buSzPct val="80000"/>
        <a:buFont typeface="Wingdings" panose="05000000000000000000" pitchFamily="2" charset="2"/>
        <a:buChar char="Ø"/>
        <a:defRPr kumimoji="1" sz="2800" kern="1200">
          <a:solidFill>
            <a:schemeClr val="tx1"/>
          </a:solidFill>
          <a:latin typeface="游ゴシック Medium" panose="020B0500000000000000" pitchFamily="50" charset="-128"/>
          <a:ea typeface="游ゴシック Medium" panose="020B0500000000000000" pitchFamily="50" charset="-128"/>
          <a:cs typeface="+mn-cs"/>
        </a:defRPr>
      </a:lvl2pPr>
      <a:lvl3pPr marL="804863" indent="-228600" algn="l" defTabSz="892175" rtl="0" eaLnBrk="1" latinLnBrk="0" hangingPunct="1">
        <a:lnSpc>
          <a:spcPct val="90000"/>
        </a:lnSpc>
        <a:spcBef>
          <a:spcPts val="500"/>
        </a:spcBef>
        <a:buClr>
          <a:srgbClr val="002060"/>
        </a:buClr>
        <a:buFont typeface="游ゴシック Medium" panose="020B0500000000000000" pitchFamily="50" charset="-128"/>
        <a:buChar char="◦"/>
        <a:defRPr kumimoji="1" sz="2400" kern="1200">
          <a:solidFill>
            <a:schemeClr val="tx1"/>
          </a:solidFill>
          <a:latin typeface="游ゴシック Medium" panose="020B0500000000000000" pitchFamily="50" charset="-128"/>
          <a:ea typeface="游ゴシック Medium" panose="020B0500000000000000" pitchFamily="50" charset="-128"/>
          <a:cs typeface="+mn-cs"/>
        </a:defRPr>
      </a:lvl3pPr>
      <a:lvl4pPr marL="1252538"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Medium" panose="020B0500000000000000" pitchFamily="50" charset="-128"/>
          <a:ea typeface="游ゴシック Medium" panose="020B0500000000000000" pitchFamily="50" charset="-128"/>
          <a:cs typeface="+mn-cs"/>
        </a:defRPr>
      </a:lvl4pPr>
      <a:lvl5pPr marL="1611313"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Medium" panose="020B0500000000000000" pitchFamily="50" charset="-128"/>
          <a:ea typeface="游ゴシック Medium" panose="020B05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611" y="0"/>
            <a:ext cx="8712778" cy="696191"/>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215611" y="872836"/>
            <a:ext cx="8712778" cy="5434446"/>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215611" y="6489989"/>
            <a:ext cx="2057400" cy="365125"/>
          </a:xfrm>
          <a:prstGeom prst="rect">
            <a:avLst/>
          </a:prstGeom>
        </p:spPr>
        <p:txBody>
          <a:bodyPr vert="horz" lIns="91440" tIns="45720" rIns="91440" bIns="45720" rtlCol="0" anchor="ctr"/>
          <a:lstStyle>
            <a:lvl1pPr algn="l">
              <a:defRPr sz="1200">
                <a:solidFill>
                  <a:schemeClr val="bg1">
                    <a:lumMod val="50000"/>
                  </a:schemeClr>
                </a:solidFill>
              </a:defRPr>
            </a:lvl1pPr>
          </a:lstStyle>
          <a:p>
            <a:fld id="{EFA4CD22-692B-4F98-B853-79CBC3CDF84A}" type="datetime1">
              <a:rPr kumimoji="1" lang="ja-JP" altLang="en-US" smtClean="0"/>
              <a:t>2017/7/5</a:t>
            </a:fld>
            <a:endParaRPr kumimoji="1" lang="ja-JP" altLang="en-US"/>
          </a:p>
        </p:txBody>
      </p:sp>
      <p:sp>
        <p:nvSpPr>
          <p:cNvPr id="5" name="Footer Placeholder 4"/>
          <p:cNvSpPr>
            <a:spLocks noGrp="1"/>
          </p:cNvSpPr>
          <p:nvPr>
            <p:ph type="ftr" sz="quarter" idx="3"/>
          </p:nvPr>
        </p:nvSpPr>
        <p:spPr>
          <a:xfrm>
            <a:off x="3028950" y="6489988"/>
            <a:ext cx="30861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endParaRPr kumimoji="1" lang="ja-JP" altLang="en-US"/>
          </a:p>
        </p:txBody>
      </p:sp>
      <p:sp>
        <p:nvSpPr>
          <p:cNvPr id="6" name="Slide Number Placeholder 5"/>
          <p:cNvSpPr>
            <a:spLocks noGrp="1"/>
          </p:cNvSpPr>
          <p:nvPr>
            <p:ph type="sldNum" sz="quarter" idx="4"/>
          </p:nvPr>
        </p:nvSpPr>
        <p:spPr>
          <a:xfrm>
            <a:off x="6946322" y="6492875"/>
            <a:ext cx="20574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1833CB71-1218-46DA-97FE-FEE1D40BAC88}" type="slidenum">
              <a:rPr kumimoji="1" lang="ja-JP" altLang="en-US" smtClean="0"/>
              <a:pPr/>
              <a:t>‹#›</a:t>
            </a:fld>
            <a:endParaRPr kumimoji="1" lang="ja-JP" altLang="en-US"/>
          </a:p>
        </p:txBody>
      </p:sp>
    </p:spTree>
    <p:extLst>
      <p:ext uri="{BB962C8B-B14F-4D97-AF65-F5344CB8AC3E}">
        <p14:creationId xmlns:p14="http://schemas.microsoft.com/office/powerpoint/2010/main" val="383352054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000" b="0" kern="1200">
          <a:solidFill>
            <a:schemeClr val="tx1"/>
          </a:solidFill>
          <a:latin typeface="游ゴシック Medium" panose="020B0500000000000000" pitchFamily="50" charset="-128"/>
          <a:ea typeface="游ゴシック Medium" panose="020B0500000000000000" pitchFamily="50" charset="-128"/>
          <a:cs typeface="+mj-cs"/>
        </a:defRPr>
      </a:lvl1pPr>
    </p:titleStyle>
    <p:bodyStyle>
      <a:lvl1pPr marL="358775" indent="-358775" algn="l" defTabSz="914400" rtl="0" eaLnBrk="1" latinLnBrk="0" hangingPunct="1">
        <a:lnSpc>
          <a:spcPct val="90000"/>
        </a:lnSpc>
        <a:spcBef>
          <a:spcPts val="1000"/>
        </a:spcBef>
        <a:buClr>
          <a:schemeClr val="accent5"/>
        </a:buClr>
        <a:buSzPct val="70000"/>
        <a:buFont typeface="Wingdings" panose="05000000000000000000" pitchFamily="2" charset="2"/>
        <a:buChar char="u"/>
        <a:defRPr kumimoji="1" sz="3200" kern="1200">
          <a:solidFill>
            <a:schemeClr val="tx1"/>
          </a:solidFill>
          <a:latin typeface="游ゴシック Medium" panose="020B0500000000000000" pitchFamily="50" charset="-128"/>
          <a:ea typeface="游ゴシック Medium" panose="020B0500000000000000" pitchFamily="50" charset="-128"/>
          <a:cs typeface="+mn-cs"/>
        </a:defRPr>
      </a:lvl1pPr>
      <a:lvl2pPr marL="631825" indent="-360363" algn="l" defTabSz="914400" rtl="0" eaLnBrk="1" latinLnBrk="0" hangingPunct="1">
        <a:lnSpc>
          <a:spcPct val="90000"/>
        </a:lnSpc>
        <a:spcBef>
          <a:spcPts val="500"/>
        </a:spcBef>
        <a:buClr>
          <a:schemeClr val="accent5"/>
        </a:buClr>
        <a:buSzPct val="80000"/>
        <a:buFont typeface="Wingdings" panose="05000000000000000000" pitchFamily="2" charset="2"/>
        <a:buChar char="Ø"/>
        <a:defRPr kumimoji="1" sz="2800" kern="1200">
          <a:solidFill>
            <a:schemeClr val="tx1"/>
          </a:solidFill>
          <a:latin typeface="游ゴシック Medium" panose="020B0500000000000000" pitchFamily="50" charset="-128"/>
          <a:ea typeface="游ゴシック Medium" panose="020B0500000000000000" pitchFamily="50" charset="-128"/>
          <a:cs typeface="+mn-cs"/>
        </a:defRPr>
      </a:lvl2pPr>
      <a:lvl3pPr marL="804863" indent="-228600" algn="l" defTabSz="892175" rtl="0" eaLnBrk="1" latinLnBrk="0" hangingPunct="1">
        <a:lnSpc>
          <a:spcPct val="90000"/>
        </a:lnSpc>
        <a:spcBef>
          <a:spcPts val="500"/>
        </a:spcBef>
        <a:buClr>
          <a:srgbClr val="002060"/>
        </a:buClr>
        <a:buFont typeface="游ゴシック Medium" panose="020B0500000000000000" pitchFamily="50" charset="-128"/>
        <a:buChar char="◦"/>
        <a:defRPr kumimoji="1" sz="2400" kern="1200">
          <a:solidFill>
            <a:schemeClr val="tx1"/>
          </a:solidFill>
          <a:latin typeface="游ゴシック Medium" panose="020B0500000000000000" pitchFamily="50" charset="-128"/>
          <a:ea typeface="游ゴシック Medium" panose="020B0500000000000000" pitchFamily="50" charset="-128"/>
          <a:cs typeface="+mn-cs"/>
        </a:defRPr>
      </a:lvl3pPr>
      <a:lvl4pPr marL="1252538"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Medium" panose="020B0500000000000000" pitchFamily="50" charset="-128"/>
          <a:ea typeface="游ゴシック Medium" panose="020B0500000000000000" pitchFamily="50" charset="-128"/>
          <a:cs typeface="+mn-cs"/>
        </a:defRPr>
      </a:lvl4pPr>
      <a:lvl5pPr marL="1611313"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游ゴシック Medium" panose="020B0500000000000000" pitchFamily="50" charset="-128"/>
          <a:ea typeface="游ゴシック Medium" panose="020B0500000000000000"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5400" dirty="0" smtClean="0"/>
              <a:t>実画像を基にした</a:t>
            </a:r>
            <a:r>
              <a:rPr kumimoji="1" lang="en-US" altLang="ja-JP" sz="5400" dirty="0" smtClean="0"/>
              <a:t/>
            </a:r>
            <a:br>
              <a:rPr kumimoji="1" lang="en-US" altLang="ja-JP" sz="5400" dirty="0" smtClean="0"/>
            </a:br>
            <a:r>
              <a:rPr kumimoji="1" lang="ja-JP" altLang="en-US" sz="5400" dirty="0" smtClean="0"/>
              <a:t>塗り絵画像の</a:t>
            </a:r>
            <a:r>
              <a:rPr lang="ja-JP" altLang="en-US" sz="5400" dirty="0" smtClean="0"/>
              <a:t>自動</a:t>
            </a:r>
            <a:r>
              <a:rPr lang="ja-JP" altLang="en-US" sz="5400" dirty="0"/>
              <a:t>生成</a:t>
            </a:r>
            <a:endParaRPr kumimoji="1" lang="ja-JP" altLang="en-US" sz="5400" dirty="0"/>
          </a:p>
        </p:txBody>
      </p:sp>
      <p:sp>
        <p:nvSpPr>
          <p:cNvPr id="3" name="サブタイトル 2"/>
          <p:cNvSpPr>
            <a:spLocks noGrp="1"/>
          </p:cNvSpPr>
          <p:nvPr>
            <p:ph type="subTitle" idx="1"/>
          </p:nvPr>
        </p:nvSpPr>
        <p:spPr>
          <a:xfrm>
            <a:off x="1143000" y="4042713"/>
            <a:ext cx="6858000" cy="2123848"/>
          </a:xfrm>
        </p:spPr>
        <p:txBody>
          <a:bodyPr>
            <a:normAutofit/>
          </a:bodyPr>
          <a:lstStyle/>
          <a:p>
            <a:r>
              <a:rPr kumimoji="1" lang="ja-JP" altLang="en-US" sz="2000" dirty="0" smtClean="0"/>
              <a:t>工学系研究科電気工学専攻</a:t>
            </a:r>
            <a:r>
              <a:rPr lang="en-US" altLang="ja-JP" sz="2000" dirty="0"/>
              <a:t> </a:t>
            </a:r>
            <a:r>
              <a:rPr kumimoji="1" lang="ja-JP" altLang="en-US" sz="2000" dirty="0" smtClean="0"/>
              <a:t>融合情報学</a:t>
            </a:r>
            <a:endParaRPr kumimoji="1" lang="en-US" altLang="ja-JP" sz="2000" dirty="0" smtClean="0"/>
          </a:p>
          <a:p>
            <a:r>
              <a:rPr kumimoji="1" lang="ja-JP" altLang="en-US" sz="2000" dirty="0" smtClean="0"/>
              <a:t>齋藤研究室 </a:t>
            </a:r>
            <a:r>
              <a:rPr kumimoji="1" lang="en-US" altLang="ja-JP" sz="1800" dirty="0" smtClean="0"/>
              <a:t>37-176437</a:t>
            </a:r>
            <a:r>
              <a:rPr kumimoji="1" lang="en-US" altLang="ja-JP" sz="2000" dirty="0" smtClean="0"/>
              <a:t> </a:t>
            </a:r>
            <a:r>
              <a:rPr kumimoji="1" lang="ja-JP" altLang="en-US" sz="2000" dirty="0" smtClean="0"/>
              <a:t>是松優作</a:t>
            </a:r>
            <a:endParaRPr kumimoji="1" lang="en-US" altLang="ja-JP" sz="2000" dirty="0" smtClean="0"/>
          </a:p>
          <a:p>
            <a:r>
              <a:rPr kumimoji="1" lang="ja-JP" altLang="en-US" sz="2000" dirty="0" smtClean="0"/>
              <a:t>情報理工学系研究科 システム情報学専攻</a:t>
            </a:r>
            <a:endParaRPr kumimoji="1" lang="en-US" altLang="ja-JP" sz="2000" dirty="0" smtClean="0"/>
          </a:p>
          <a:p>
            <a:r>
              <a:rPr kumimoji="1" lang="ja-JP" altLang="en-US" sz="2000" dirty="0" smtClean="0"/>
              <a:t>猿渡研究室 </a:t>
            </a:r>
            <a:r>
              <a:rPr kumimoji="1" lang="en-US" altLang="ja-JP" sz="1800" dirty="0" smtClean="0"/>
              <a:t>48-176322</a:t>
            </a:r>
            <a:r>
              <a:rPr kumimoji="1" lang="en-US" altLang="ja-JP" sz="2000" dirty="0" smtClean="0"/>
              <a:t> </a:t>
            </a:r>
            <a:r>
              <a:rPr kumimoji="1" lang="ja-JP" altLang="en-US" sz="2000" dirty="0" smtClean="0"/>
              <a:t>最上伸一</a:t>
            </a:r>
            <a:endParaRPr kumimoji="1" lang="ja-JP" altLang="en-US" sz="2000" dirty="0"/>
          </a:p>
        </p:txBody>
      </p:sp>
      <p:sp>
        <p:nvSpPr>
          <p:cNvPr id="7" name="日付プレースホルダー 6"/>
          <p:cNvSpPr>
            <a:spLocks noGrp="1"/>
          </p:cNvSpPr>
          <p:nvPr>
            <p:ph type="dt" sz="half" idx="10"/>
          </p:nvPr>
        </p:nvSpPr>
        <p:spPr/>
        <p:txBody>
          <a:bodyPr/>
          <a:lstStyle/>
          <a:p>
            <a:fld id="{F719F4A1-6767-4E72-A39C-0123BA7CE47C}"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a:t>
            </a:fld>
            <a:endParaRPr kumimoji="1" lang="ja-JP" altLang="en-US"/>
          </a:p>
        </p:txBody>
      </p:sp>
    </p:spTree>
    <p:extLst>
      <p:ext uri="{BB962C8B-B14F-4D97-AF65-F5344CB8AC3E}">
        <p14:creationId xmlns:p14="http://schemas.microsoft.com/office/powerpoint/2010/main" val="1766962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normAutofit/>
          </a:bodyPr>
          <a:lstStyle/>
          <a:p>
            <a:r>
              <a:rPr kumimoji="1" lang="ja-JP" altLang="en-US" dirty="0" smtClean="0"/>
              <a:t>実験結果（塗り絵問題</a:t>
            </a:r>
            <a:r>
              <a:rPr kumimoji="1" lang="ja-JP" altLang="en-US" dirty="0" smtClean="0"/>
              <a:t>画像，再掲）</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10</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Tree>
    <p:extLst>
      <p:ext uri="{BB962C8B-B14F-4D97-AF65-F5344CB8AC3E}">
        <p14:creationId xmlns:p14="http://schemas.microsoft.com/office/powerpoint/2010/main" val="71476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smtClean="0"/>
              <a:t>実験結果（塗りつぶしてみた）</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11</a:t>
            </a:fld>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
        <p:nvSpPr>
          <p:cNvPr id="4" name="テキスト ボックス 3"/>
          <p:cNvSpPr txBox="1"/>
          <p:nvPr/>
        </p:nvSpPr>
        <p:spPr>
          <a:xfrm>
            <a:off x="5079686" y="6117769"/>
            <a:ext cx="4041747" cy="369332"/>
          </a:xfrm>
          <a:prstGeom prst="rect">
            <a:avLst/>
          </a:prstGeom>
          <a:noFill/>
        </p:spPr>
        <p:txBody>
          <a:bodyPr wrap="none" rtlCol="0">
            <a:spAutoFit/>
          </a:bodyPr>
          <a:lstStyle/>
          <a:p>
            <a:r>
              <a:rPr kumimoji="1" lang="en-US" altLang="ja-JP" dirty="0" smtClean="0"/>
              <a:t>※ Windows </a:t>
            </a:r>
            <a:r>
              <a:rPr kumimoji="1" lang="ja-JP" altLang="en-US" dirty="0" smtClean="0"/>
              <a:t>の ペイント ソフトを使用</a:t>
            </a:r>
            <a:endParaRPr kumimoji="1" lang="ja-JP" altLang="en-US" dirty="0"/>
          </a:p>
        </p:txBody>
      </p:sp>
    </p:spTree>
    <p:extLst>
      <p:ext uri="{BB962C8B-B14F-4D97-AF65-F5344CB8AC3E}">
        <p14:creationId xmlns:p14="http://schemas.microsoft.com/office/powerpoint/2010/main" val="177523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smtClean="0"/>
              <a:t>実験結果（塗りつぶしてみた）</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12</a:t>
            </a:fld>
            <a:endParaRPr kumimoji="1" lang="ja-JP" altLang="en-US"/>
          </a:p>
        </p:txBody>
      </p:sp>
      <p:sp>
        <p:nvSpPr>
          <p:cNvPr id="4" name="テキスト ボックス 3"/>
          <p:cNvSpPr txBox="1"/>
          <p:nvPr/>
        </p:nvSpPr>
        <p:spPr>
          <a:xfrm>
            <a:off x="5079686" y="6117769"/>
            <a:ext cx="4041747" cy="369332"/>
          </a:xfrm>
          <a:prstGeom prst="rect">
            <a:avLst/>
          </a:prstGeom>
          <a:noFill/>
        </p:spPr>
        <p:txBody>
          <a:bodyPr wrap="none" rtlCol="0">
            <a:spAutoFit/>
          </a:bodyPr>
          <a:lstStyle/>
          <a:p>
            <a:r>
              <a:rPr kumimoji="1" lang="en-US" altLang="ja-JP" dirty="0" smtClean="0"/>
              <a:t>※ Windows </a:t>
            </a:r>
            <a:r>
              <a:rPr kumimoji="1" lang="ja-JP" altLang="en-US" dirty="0" smtClean="0"/>
              <a:t>の ペイント ソフトを使用</a:t>
            </a:r>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4882"/>
            <a:ext cx="7545263" cy="5040000"/>
          </a:xfrm>
          <a:prstGeom prst="rect">
            <a:avLst/>
          </a:prstGeom>
        </p:spPr>
      </p:pic>
    </p:spTree>
    <p:extLst>
      <p:ext uri="{BB962C8B-B14F-4D97-AF65-F5344CB8AC3E}">
        <p14:creationId xmlns:p14="http://schemas.microsoft.com/office/powerpoint/2010/main" val="218719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パラメータの選択</a:t>
            </a:r>
            <a:endParaRPr lang="en-US" altLang="ja-JP" dirty="0" smtClean="0"/>
          </a:p>
          <a:p>
            <a:pPr lvl="1"/>
            <a:r>
              <a:rPr lang="ja-JP" altLang="en-US" dirty="0" smtClean="0"/>
              <a:t>調整可能なパラメータがいくつか存在</a:t>
            </a:r>
            <a:endParaRPr lang="en-US" altLang="ja-JP" dirty="0" smtClean="0"/>
          </a:p>
          <a:p>
            <a:pPr lvl="2"/>
            <a:r>
              <a:rPr lang="en-US" altLang="ja-JP" dirty="0" smtClean="0"/>
              <a:t>Mean shift</a:t>
            </a:r>
            <a:r>
              <a:rPr lang="ja-JP" altLang="en-US" dirty="0" smtClean="0"/>
              <a:t>：位置空間窓半径・色空間窓半径</a:t>
            </a:r>
            <a:endParaRPr lang="en-US" altLang="ja-JP" dirty="0" smtClean="0"/>
          </a:p>
          <a:p>
            <a:pPr lvl="2"/>
            <a:r>
              <a:rPr lang="en-US" altLang="ja-JP" dirty="0"/>
              <a:t>k</a:t>
            </a:r>
            <a:r>
              <a:rPr lang="en-US" altLang="ja-JP" dirty="0" smtClean="0"/>
              <a:t>-means</a:t>
            </a:r>
            <a:r>
              <a:rPr lang="ja-JP" altLang="en-US" dirty="0" smtClean="0"/>
              <a:t>：クラスタ数</a:t>
            </a:r>
            <a:endParaRPr lang="en-US" altLang="ja-JP" dirty="0" smtClean="0"/>
          </a:p>
          <a:p>
            <a:pPr lvl="1"/>
            <a:r>
              <a:rPr lang="ja-JP" altLang="en-US" dirty="0" smtClean="0"/>
              <a:t>丁度良い問題を作成するためにはある程度のパラメータチューニングが必要</a:t>
            </a:r>
            <a:endParaRPr lang="en-US" altLang="ja-JP" dirty="0" smtClean="0"/>
          </a:p>
          <a:p>
            <a:endParaRPr kumimoji="1" lang="en-US" altLang="ja-JP" dirty="0" smtClean="0"/>
          </a:p>
          <a:p>
            <a:r>
              <a:rPr kumimoji="1" lang="ja-JP" altLang="en-US" dirty="0" smtClean="0"/>
              <a:t>微小な閉領域の存在</a:t>
            </a:r>
            <a:endParaRPr kumimoji="1" lang="en-US" altLang="ja-JP" dirty="0" smtClean="0"/>
          </a:p>
          <a:p>
            <a:pPr lvl="1"/>
            <a:r>
              <a:rPr lang="en-US" altLang="ja-JP" dirty="0" smtClean="0"/>
              <a:t>Mean shift </a:t>
            </a:r>
            <a:r>
              <a:rPr lang="ja-JP" altLang="en-US" dirty="0" smtClean="0"/>
              <a:t>法や </a:t>
            </a:r>
            <a:r>
              <a:rPr lang="en-US" altLang="ja-JP" dirty="0" smtClean="0"/>
              <a:t>k-means </a:t>
            </a:r>
            <a:r>
              <a:rPr lang="ja-JP" altLang="en-US" dirty="0" smtClean="0"/>
              <a:t>法でも消せない</a:t>
            </a:r>
            <a:endParaRPr lang="en-US" altLang="ja-JP" dirty="0" smtClean="0"/>
          </a:p>
          <a:p>
            <a:pPr lvl="1"/>
            <a:r>
              <a:rPr kumimoji="1" lang="ja-JP" altLang="en-US" dirty="0" smtClean="0"/>
              <a:t>モルフォロジなどを試みたが，画像が粗くなる</a:t>
            </a:r>
            <a:endParaRPr kumimoji="1" lang="en-US" altLang="ja-JP" dirty="0" smtClean="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13</a:t>
            </a:fld>
            <a:endParaRPr kumimoji="1" lang="ja-JP" altLang="en-US"/>
          </a:p>
        </p:txBody>
      </p:sp>
    </p:spTree>
    <p:extLst>
      <p:ext uri="{BB962C8B-B14F-4D97-AF65-F5344CB8AC3E}">
        <p14:creationId xmlns:p14="http://schemas.microsoft.com/office/powerpoint/2010/main" val="764106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塗り絵を自動生成して自分だけの塗り絵を作ろう！</a:t>
            </a:r>
            <a:endParaRPr kumimoji="1" lang="en-US" altLang="ja-JP" dirty="0" smtClean="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14</a:t>
            </a:fld>
            <a:endParaRPr kumimoji="1" lang="ja-JP" altLang="en-US"/>
          </a:p>
        </p:txBody>
      </p:sp>
    </p:spTree>
    <p:extLst>
      <p:ext uri="{BB962C8B-B14F-4D97-AF65-F5344CB8AC3E}">
        <p14:creationId xmlns:p14="http://schemas.microsoft.com/office/powerpoint/2010/main" val="2555963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補遺</a:t>
            </a:r>
            <a:endParaRPr kumimoji="1" lang="ja-JP" altLang="en-US" dirty="0"/>
          </a:p>
        </p:txBody>
      </p:sp>
      <p:sp>
        <p:nvSpPr>
          <p:cNvPr id="3" name="日付プレースホルダー 2"/>
          <p:cNvSpPr>
            <a:spLocks noGrp="1"/>
          </p:cNvSpPr>
          <p:nvPr>
            <p:ph type="dt" sz="half" idx="10"/>
          </p:nvPr>
        </p:nvSpPr>
        <p:spPr/>
        <p:txBody>
          <a:bodyPr/>
          <a:lstStyle/>
          <a:p>
            <a:fld id="{BDADFCCA-FEA0-49F1-9EBA-64E79067CB58}" type="datetime1">
              <a:rPr kumimoji="1" lang="ja-JP" altLang="en-US" smtClean="0"/>
              <a:t>2017/7/5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833CB71-1218-46DA-97FE-FEE1D40BAC88}" type="slidenum">
              <a:rPr kumimoji="1" lang="ja-JP" altLang="en-US" smtClean="0"/>
              <a:t>15</a:t>
            </a:fld>
            <a:endParaRPr kumimoji="1" lang="ja-JP" altLang="en-US"/>
          </a:p>
        </p:txBody>
      </p:sp>
      <p:sp>
        <p:nvSpPr>
          <p:cNvPr id="6" name="テキスト プレースホルダー 5"/>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020548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採点機能を付けました</a:t>
            </a:r>
            <a:endParaRPr lang="en-US" altLang="ja-JP" dirty="0" smtClean="0"/>
          </a:p>
          <a:p>
            <a:pPr lvl="1"/>
            <a:r>
              <a:rPr kumimoji="1" lang="ja-JP" altLang="en-US" dirty="0" smtClean="0"/>
              <a:t>塗り絵の白黒画像を生成する際に「答え」となる元画像が存在する</a:t>
            </a:r>
            <a:r>
              <a:rPr lang="en-US" altLang="ja-JP" dirty="0"/>
              <a:t/>
            </a:r>
            <a:br>
              <a:rPr lang="en-US" altLang="ja-JP" dirty="0"/>
            </a:br>
            <a:r>
              <a:rPr kumimoji="1" lang="ja-JP" altLang="en-US" dirty="0" smtClean="0"/>
              <a:t>→　塗り絵と元画像の色の距離をスコアにすれば採点ができるのでは？</a:t>
            </a:r>
            <a:endParaRPr kumimoji="1" lang="en-US" altLang="ja-JP" dirty="0" smtClean="0"/>
          </a:p>
          <a:p>
            <a:pPr lvl="1"/>
            <a:endParaRPr lang="en-US" altLang="ja-JP" dirty="0"/>
          </a:p>
          <a:p>
            <a:r>
              <a:rPr lang="ja-JP" altLang="en-US" dirty="0"/>
              <a:t>課題</a:t>
            </a:r>
            <a:endParaRPr kumimoji="1" lang="en-US" altLang="ja-JP" dirty="0" smtClean="0"/>
          </a:p>
          <a:p>
            <a:pPr lvl="1"/>
            <a:r>
              <a:rPr kumimoji="1" lang="en-US" altLang="ja-JP" dirty="0" smtClean="0"/>
              <a:t>RGB</a:t>
            </a:r>
            <a:r>
              <a:rPr lang="ja-JP" altLang="en-US" dirty="0" smtClean="0"/>
              <a:t>だとう</a:t>
            </a:r>
            <a:r>
              <a:rPr lang="ja-JP" altLang="en-US" dirty="0" err="1" smtClean="0"/>
              <a:t>まくいかないので</a:t>
            </a:r>
            <a:r>
              <a:rPr lang="en-US" altLang="ja-JP" dirty="0" smtClean="0"/>
              <a:t>HSV</a:t>
            </a:r>
            <a:r>
              <a:rPr lang="ja-JP" altLang="en-US" dirty="0" smtClean="0"/>
              <a:t>で試したが正確な評価は難しい</a:t>
            </a:r>
            <a:endParaRPr lang="en-US" altLang="ja-JP" dirty="0" smtClean="0"/>
          </a:p>
          <a:p>
            <a:pPr lvl="1"/>
            <a:r>
              <a:rPr lang="ja-JP" altLang="en-US" dirty="0" smtClean="0"/>
              <a:t>答えとなる画像は色が一様でない</a:t>
            </a:r>
            <a:endParaRPr lang="en-US" altLang="ja-JP" dirty="0" smtClean="0"/>
          </a:p>
          <a:p>
            <a:pPr lvl="1"/>
            <a:r>
              <a:rPr lang="ja-JP" altLang="en-US" dirty="0" smtClean="0"/>
              <a:t>クラスタ化後の画像は色が制限されているので答えとしては不適当</a:t>
            </a:r>
            <a:r>
              <a:rPr lang="ja-JP" altLang="en-US" dirty="0"/>
              <a:t>？</a:t>
            </a:r>
            <a:endParaRPr lang="en-US" altLang="ja-JP" dirty="0" smtClean="0"/>
          </a:p>
          <a:p>
            <a:endParaRPr kumimoji="1" lang="ja-JP" altLang="en-US" dirty="0"/>
          </a:p>
        </p:txBody>
      </p:sp>
      <p:sp>
        <p:nvSpPr>
          <p:cNvPr id="4" name="日付プレースホルダー 3"/>
          <p:cNvSpPr>
            <a:spLocks noGrp="1"/>
          </p:cNvSpPr>
          <p:nvPr>
            <p:ph type="dt" sz="half" idx="10"/>
          </p:nvPr>
        </p:nvSpPr>
        <p:spPr/>
        <p:txBody>
          <a:bodyPr/>
          <a:lstStyle/>
          <a:p>
            <a:fld id="{67DC942D-6C63-4B5F-9446-D7E9D4D87299}" type="datetime1">
              <a:rPr kumimoji="1" lang="ja-JP" altLang="en-US" smtClean="0"/>
              <a:t>2017/7/5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833CB71-1218-46DA-97FE-FEE1D40BAC88}" type="slidenum">
              <a:rPr kumimoji="1" lang="ja-JP" altLang="en-US" smtClean="0"/>
              <a:t>16</a:t>
            </a:fld>
            <a:endParaRPr kumimoji="1" lang="ja-JP" altLang="en-US"/>
          </a:p>
        </p:txBody>
      </p:sp>
    </p:spTree>
    <p:extLst>
      <p:ext uri="{BB962C8B-B14F-4D97-AF65-F5344CB8AC3E}">
        <p14:creationId xmlns:p14="http://schemas.microsoft.com/office/powerpoint/2010/main" val="422671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7" name="日付プレースホルダー 6"/>
          <p:cNvSpPr>
            <a:spLocks noGrp="1"/>
          </p:cNvSpPr>
          <p:nvPr>
            <p:ph type="dt" sz="half" idx="10"/>
          </p:nvPr>
        </p:nvSpPr>
        <p:spPr/>
        <p:txBody>
          <a:bodyPr/>
          <a:lstStyle/>
          <a:p>
            <a:fld id="{DEEDFEEB-AB76-423B-8BC1-2B3CDB8447F6}"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17</a:t>
            </a:fld>
            <a:endParaRPr kumimoji="1" lang="ja-JP" altLang="en-US"/>
          </a:p>
        </p:txBody>
      </p:sp>
      <p:sp>
        <p:nvSpPr>
          <p:cNvPr id="4" name="四角形吹き出し 3"/>
          <p:cNvSpPr/>
          <p:nvPr/>
        </p:nvSpPr>
        <p:spPr>
          <a:xfrm>
            <a:off x="1432613" y="5314247"/>
            <a:ext cx="1680796" cy="715109"/>
          </a:xfrm>
          <a:prstGeom prst="wedgeRectCallout">
            <a:avLst>
              <a:gd name="adj1" fmla="val -71790"/>
              <a:gd name="adj2" fmla="val 49761"/>
            </a:avLst>
          </a:prstGeom>
          <a:ln w="19050">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latin typeface="+mn-ea"/>
              </a:rPr>
              <a:t>吹き出し</a:t>
            </a:r>
            <a:endParaRPr kumimoji="1" lang="en-US" altLang="ja-JP" dirty="0" smtClean="0">
              <a:latin typeface="+mn-ea"/>
            </a:endParaRPr>
          </a:p>
          <a:p>
            <a:pPr algn="ctr"/>
            <a:r>
              <a:rPr kumimoji="1" lang="ja-JP" altLang="en-US" b="1" dirty="0" smtClean="0">
                <a:solidFill>
                  <a:srgbClr val="FF0000"/>
                </a:solidFill>
                <a:latin typeface="+mn-ea"/>
              </a:rPr>
              <a:t>注意</a:t>
            </a:r>
            <a:r>
              <a:rPr kumimoji="1" lang="ja-JP" altLang="en-US" dirty="0">
                <a:latin typeface="+mn-ea"/>
              </a:rPr>
              <a:t>事項</a:t>
            </a:r>
          </a:p>
        </p:txBody>
      </p:sp>
      <p:sp>
        <p:nvSpPr>
          <p:cNvPr id="10" name="四角形吹き出し 9"/>
          <p:cNvSpPr/>
          <p:nvPr/>
        </p:nvSpPr>
        <p:spPr>
          <a:xfrm>
            <a:off x="3731602" y="5325972"/>
            <a:ext cx="1680796" cy="715109"/>
          </a:xfrm>
          <a:prstGeom prst="wedgeRectCallout">
            <a:avLst>
              <a:gd name="adj1" fmla="val -71790"/>
              <a:gd name="adj2" fmla="val 4976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latin typeface="+mn-ea"/>
              </a:rPr>
              <a:t>吹き出し</a:t>
            </a:r>
            <a:endParaRPr kumimoji="1" lang="en-US" altLang="ja-JP" dirty="0" smtClean="0">
              <a:latin typeface="+mn-ea"/>
            </a:endParaRPr>
          </a:p>
          <a:p>
            <a:pPr algn="ctr"/>
            <a:r>
              <a:rPr kumimoji="1" lang="ja-JP" altLang="en-US" dirty="0" smtClean="0">
                <a:latin typeface="+mn-ea"/>
              </a:rPr>
              <a:t>所感など</a:t>
            </a:r>
            <a:endParaRPr kumimoji="1" lang="ja-JP" altLang="en-US" dirty="0">
              <a:latin typeface="+mn-ea"/>
            </a:endParaRPr>
          </a:p>
        </p:txBody>
      </p:sp>
      <p:sp>
        <p:nvSpPr>
          <p:cNvPr id="11" name="四角形吹き出し 10"/>
          <p:cNvSpPr/>
          <p:nvPr/>
        </p:nvSpPr>
        <p:spPr>
          <a:xfrm>
            <a:off x="6030591" y="5325972"/>
            <a:ext cx="1680796" cy="715109"/>
          </a:xfrm>
          <a:prstGeom prst="wedgeRectCallout">
            <a:avLst>
              <a:gd name="adj1" fmla="val -71790"/>
              <a:gd name="adj2" fmla="val 49761"/>
            </a:avLst>
          </a:prstGeom>
          <a:ln>
            <a:solidFill>
              <a:schemeClr val="accent4">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smtClean="0">
                <a:latin typeface="+mn-ea"/>
              </a:rPr>
              <a:t>吹き出し</a:t>
            </a:r>
            <a:endParaRPr kumimoji="1" lang="en-US" altLang="ja-JP" dirty="0" smtClean="0">
              <a:latin typeface="+mn-ea"/>
            </a:endParaRPr>
          </a:p>
          <a:p>
            <a:pPr algn="ctr"/>
            <a:r>
              <a:rPr kumimoji="1" lang="ja-JP" altLang="en-US" dirty="0" smtClean="0">
                <a:latin typeface="+mn-ea"/>
              </a:rPr>
              <a:t>その</a:t>
            </a:r>
            <a:r>
              <a:rPr kumimoji="1" lang="ja-JP" altLang="en-US" dirty="0">
                <a:latin typeface="+mn-ea"/>
              </a:rPr>
              <a:t>他</a:t>
            </a:r>
          </a:p>
        </p:txBody>
      </p:sp>
      <p:sp>
        <p:nvSpPr>
          <p:cNvPr id="12" name="四角形吹き出し 11"/>
          <p:cNvSpPr/>
          <p:nvPr/>
        </p:nvSpPr>
        <p:spPr>
          <a:xfrm>
            <a:off x="1432612" y="4321212"/>
            <a:ext cx="3979785" cy="715109"/>
          </a:xfrm>
          <a:prstGeom prst="wedgeRectCallout">
            <a:avLst>
              <a:gd name="adj1" fmla="val -71790"/>
              <a:gd name="adj2" fmla="val 497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kumimoji="1" lang="ja-JP" altLang="en-US" dirty="0" smtClean="0">
                <a:latin typeface="+mn-ea"/>
              </a:rPr>
              <a:t>比較的大きな吹き出し</a:t>
            </a:r>
            <a:endParaRPr kumimoji="1" lang="ja-JP" altLang="en-US" dirty="0">
              <a:latin typeface="+mn-ea"/>
            </a:endParaRPr>
          </a:p>
        </p:txBody>
      </p:sp>
    </p:spTree>
    <p:extLst>
      <p:ext uri="{BB962C8B-B14F-4D97-AF65-F5344CB8AC3E}">
        <p14:creationId xmlns:p14="http://schemas.microsoft.com/office/powerpoint/2010/main" val="360263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提案アプリケーション：</a:t>
            </a:r>
            <a:r>
              <a:rPr lang="en-US" altLang="ja-JP" dirty="0" smtClean="0"/>
              <a:t/>
            </a:r>
            <a:br>
              <a:rPr lang="en-US" altLang="ja-JP" dirty="0" smtClean="0"/>
            </a:br>
            <a:r>
              <a:rPr kumimoji="1" lang="ja-JP" altLang="en-US" dirty="0" smtClean="0"/>
              <a:t>写真を適切な領域に分割し，</a:t>
            </a:r>
            <a:r>
              <a:rPr kumimoji="1" lang="en-US" altLang="ja-JP" dirty="0" smtClean="0"/>
              <a:t/>
            </a:r>
            <a:br>
              <a:rPr kumimoji="1" lang="en-US" altLang="ja-JP" dirty="0" smtClean="0"/>
            </a:br>
            <a:r>
              <a:rPr kumimoji="1" lang="ja-JP" altLang="en-US" dirty="0" smtClean="0"/>
              <a:t>自動で塗り絵の問題を作成するアプリ</a:t>
            </a:r>
            <a:endParaRPr kumimoji="1" lang="en-US" altLang="ja-JP" dirty="0" smtClean="0"/>
          </a:p>
          <a:p>
            <a:pPr lvl="1"/>
            <a:r>
              <a:rPr lang="ja-JP" altLang="en-US" dirty="0" smtClean="0"/>
              <a:t>解答画像の作成：原</a:t>
            </a:r>
            <a:r>
              <a:rPr lang="ja-JP" altLang="en-US" dirty="0"/>
              <a:t>画像</a:t>
            </a:r>
            <a:r>
              <a:rPr lang="ja-JP" altLang="en-US" dirty="0" smtClean="0"/>
              <a:t>をクラスタリング</a:t>
            </a:r>
            <a:endParaRPr lang="en-US" altLang="ja-JP" dirty="0" smtClean="0"/>
          </a:p>
          <a:p>
            <a:pPr lvl="2"/>
            <a:r>
              <a:rPr lang="ja-JP" altLang="en-US" dirty="0" smtClean="0"/>
              <a:t>位置情報・色情報を活用</a:t>
            </a:r>
            <a:endParaRPr lang="en-US" altLang="ja-JP" dirty="0" smtClean="0"/>
          </a:p>
          <a:p>
            <a:pPr lvl="2"/>
            <a:r>
              <a:rPr lang="ja-JP" altLang="en-US" dirty="0" smtClean="0"/>
              <a:t>色数を制限</a:t>
            </a:r>
            <a:endParaRPr lang="en-US" altLang="ja-JP" dirty="0"/>
          </a:p>
          <a:p>
            <a:pPr lvl="1"/>
            <a:r>
              <a:rPr lang="ja-JP" altLang="en-US" dirty="0" smtClean="0"/>
              <a:t>問題画像の作成：解答画像の境界の取得</a:t>
            </a:r>
            <a:endParaRPr lang="en-US" altLang="ja-JP" dirty="0" smtClean="0"/>
          </a:p>
          <a:p>
            <a:pPr lvl="1"/>
            <a:endParaRPr kumimoji="1" lang="ja-JP" altLang="en-US" dirty="0"/>
          </a:p>
        </p:txBody>
      </p:sp>
      <p:sp>
        <p:nvSpPr>
          <p:cNvPr id="7" name="日付プレースホルダー 6"/>
          <p:cNvSpPr>
            <a:spLocks noGrp="1"/>
          </p:cNvSpPr>
          <p:nvPr>
            <p:ph type="dt" sz="half" idx="10"/>
          </p:nvPr>
        </p:nvSpPr>
        <p:spPr/>
        <p:txBody>
          <a:bodyPr/>
          <a:lstStyle/>
          <a:p>
            <a:fld id="{52D45674-CF83-4B46-A72C-F79484250A68}"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2</a:t>
            </a:fld>
            <a:endParaRPr kumimoji="1" lang="ja-JP" altLang="en-US"/>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313" y="4131104"/>
            <a:ext cx="1906507" cy="2176177"/>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4631" y="4319191"/>
            <a:ext cx="2694737" cy="1800000"/>
          </a:xfrm>
          <a:prstGeom prst="rect">
            <a:avLst/>
          </a:prstGeom>
        </p:spPr>
      </p:pic>
      <p:sp>
        <p:nvSpPr>
          <p:cNvPr id="6" name="右矢印 5"/>
          <p:cNvSpPr/>
          <p:nvPr/>
        </p:nvSpPr>
        <p:spPr>
          <a:xfrm>
            <a:off x="6106119" y="4855635"/>
            <a:ext cx="792625" cy="727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925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smtClean="0"/>
              <a:t>実験結果（原画像）</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3</a:t>
            </a:fld>
            <a:endParaRPr kumimoji="1" lang="ja-JP" altLang="en-US"/>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Tree>
    <p:extLst>
      <p:ext uri="{BB962C8B-B14F-4D97-AF65-F5344CB8AC3E}">
        <p14:creationId xmlns:p14="http://schemas.microsoft.com/office/powerpoint/2010/main" val="150867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smtClean="0"/>
              <a:t>実験結果（塗り絵解答画像）</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4</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Tree>
    <p:extLst>
      <p:ext uri="{BB962C8B-B14F-4D97-AF65-F5344CB8AC3E}">
        <p14:creationId xmlns:p14="http://schemas.microsoft.com/office/powerpoint/2010/main" val="1255994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smtClean="0"/>
              <a:t>実験結果（塗り絵問題画像）</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5</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Tree>
    <p:extLst>
      <p:ext uri="{BB962C8B-B14F-4D97-AF65-F5344CB8AC3E}">
        <p14:creationId xmlns:p14="http://schemas.microsoft.com/office/powerpoint/2010/main" val="796004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「解答」→「問題」の</a:t>
            </a:r>
            <a:r>
              <a:rPr lang="en-US" altLang="ja-JP" dirty="0" smtClean="0"/>
              <a:t>2</a:t>
            </a:r>
            <a:r>
              <a:rPr lang="ja-JP" altLang="en-US" dirty="0" smtClean="0"/>
              <a:t>ステップ</a:t>
            </a:r>
            <a:endParaRPr lang="en-US" altLang="ja-JP" dirty="0" smtClean="0"/>
          </a:p>
          <a:p>
            <a:endParaRPr lang="en-US" altLang="ja-JP" dirty="0" smtClean="0"/>
          </a:p>
          <a:p>
            <a:r>
              <a:rPr lang="ja-JP" altLang="en-US" dirty="0" smtClean="0"/>
              <a:t>塗り絵</a:t>
            </a:r>
            <a:r>
              <a:rPr lang="ja-JP" altLang="en-US" dirty="0" smtClean="0"/>
              <a:t>の「解答」画像の生成</a:t>
            </a:r>
            <a:endParaRPr lang="en-US" altLang="ja-JP" dirty="0" smtClean="0"/>
          </a:p>
          <a:p>
            <a:pPr marL="785812" lvl="1" indent="-514350">
              <a:buFont typeface="+mj-lt"/>
              <a:buAutoNum type="arabicPeriod"/>
            </a:pPr>
            <a:r>
              <a:rPr kumimoji="1" lang="ja-JP" altLang="en-US" dirty="0" smtClean="0"/>
              <a:t>原画像を </a:t>
            </a:r>
            <a:r>
              <a:rPr lang="en-US" altLang="ja-JP" dirty="0"/>
              <a:t>m</a:t>
            </a:r>
            <a:r>
              <a:rPr kumimoji="1" lang="en-US" altLang="ja-JP" dirty="0" smtClean="0"/>
              <a:t>ean shift </a:t>
            </a:r>
            <a:r>
              <a:rPr kumimoji="1" lang="ja-JP" altLang="en-US" dirty="0" smtClean="0"/>
              <a:t>クラスタリング</a:t>
            </a:r>
            <a:endParaRPr kumimoji="1" lang="en-US" altLang="ja-JP" dirty="0" smtClean="0"/>
          </a:p>
          <a:p>
            <a:pPr marL="787400" lvl="2" indent="-342900"/>
            <a:r>
              <a:rPr lang="ja-JP" altLang="en-US" dirty="0" smtClean="0"/>
              <a:t>位置情報，色情報を用いて領域分割</a:t>
            </a:r>
            <a:endParaRPr lang="en-US" altLang="ja-JP" dirty="0"/>
          </a:p>
          <a:p>
            <a:pPr marL="785812" lvl="1" indent="-514350">
              <a:buFont typeface="+mj-lt"/>
              <a:buAutoNum type="arabicPeriod"/>
            </a:pPr>
            <a:r>
              <a:rPr lang="ja-JP" altLang="en-US" dirty="0" smtClean="0"/>
              <a:t>得られた画像を，</a:t>
            </a:r>
            <a:r>
              <a:rPr lang="en-US" altLang="ja-JP" dirty="0" smtClean="0"/>
              <a:t>k-means </a:t>
            </a:r>
            <a:r>
              <a:rPr lang="ja-JP" altLang="en-US" dirty="0" smtClean="0"/>
              <a:t>クラスタリング</a:t>
            </a:r>
            <a:endParaRPr lang="en-US" altLang="ja-JP" dirty="0" smtClean="0"/>
          </a:p>
          <a:p>
            <a:pPr marL="787400" lvl="2" indent="-342900"/>
            <a:r>
              <a:rPr lang="ja-JP" altLang="en-US" dirty="0" smtClean="0"/>
              <a:t>色数を制限して，さらに分類</a:t>
            </a:r>
            <a:endParaRPr kumimoji="1" lang="en-US" altLang="ja-JP" dirty="0"/>
          </a:p>
          <a:p>
            <a:endParaRPr lang="en-US" altLang="ja-JP" dirty="0" smtClean="0"/>
          </a:p>
          <a:p>
            <a:r>
              <a:rPr lang="ja-JP" altLang="en-US" dirty="0" smtClean="0"/>
              <a:t>塗り絵の「問題」画像の生成</a:t>
            </a:r>
            <a:endParaRPr lang="en-US" altLang="ja-JP" dirty="0" smtClean="0"/>
          </a:p>
          <a:p>
            <a:pPr lvl="1"/>
            <a:r>
              <a:rPr lang="ja-JP" altLang="en-US" dirty="0" smtClean="0"/>
              <a:t>各ピクセルについて</a:t>
            </a:r>
            <a:r>
              <a:rPr lang="ja-JP" altLang="en-US" dirty="0"/>
              <a:t>，</a:t>
            </a:r>
            <a:r>
              <a:rPr lang="ja-JP" altLang="en-US" dirty="0" smtClean="0"/>
              <a:t>上下左右の色と比較</a:t>
            </a:r>
            <a:endParaRPr lang="en-US" altLang="ja-JP" dirty="0" smtClean="0"/>
          </a:p>
          <a:p>
            <a:pPr lvl="2"/>
            <a:r>
              <a:rPr lang="ja-JP" altLang="en-US" dirty="0"/>
              <a:t>周囲</a:t>
            </a:r>
            <a:r>
              <a:rPr lang="ja-JP" altLang="en-US" dirty="0" smtClean="0"/>
              <a:t>が全部自身と同じなら白，一つでも違えば黒</a:t>
            </a:r>
            <a:endParaRPr lang="en-US" altLang="ja-JP" dirty="0" smtClean="0"/>
          </a:p>
          <a:p>
            <a:pPr lvl="2"/>
            <a:r>
              <a:rPr lang="ja-JP" altLang="en-US" dirty="0" smtClean="0"/>
              <a:t>解答画像での閉領域を確実に閉領域にする</a:t>
            </a:r>
            <a:endParaRPr lang="en-US" altLang="ja-JP" dirty="0" smtClean="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6</a:t>
            </a:fld>
            <a:endParaRPr kumimoji="1" lang="ja-JP" altLang="en-US"/>
          </a:p>
        </p:txBody>
      </p:sp>
    </p:spTree>
    <p:extLst>
      <p:ext uri="{BB962C8B-B14F-4D97-AF65-F5344CB8AC3E}">
        <p14:creationId xmlns:p14="http://schemas.microsoft.com/office/powerpoint/2010/main" val="3886502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a:t>
            </a:r>
            <a:r>
              <a:rPr lang="ja-JP" altLang="en-US" dirty="0"/>
              <a:t>条件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画像</a:t>
            </a:r>
            <a:r>
              <a:rPr lang="ja-JP" altLang="en-US" dirty="0"/>
              <a:t>変換</a:t>
            </a:r>
            <a:r>
              <a:rPr lang="ja-JP" altLang="en-US" dirty="0" smtClean="0"/>
              <a:t>の実験</a:t>
            </a:r>
            <a:endParaRPr lang="en-US" altLang="ja-JP" dirty="0" smtClean="0"/>
          </a:p>
          <a:p>
            <a:pPr lvl="1"/>
            <a:r>
              <a:rPr lang="ja-JP" altLang="en-US" dirty="0" smtClean="0"/>
              <a:t>画像：かもめの画像（</a:t>
            </a:r>
            <a:r>
              <a:rPr lang="en-US" altLang="ja-JP" dirty="0" smtClean="0"/>
              <a:t>Public Domain</a:t>
            </a:r>
            <a:r>
              <a:rPr lang="ja-JP" altLang="en-US" dirty="0" smtClean="0"/>
              <a:t>）</a:t>
            </a:r>
            <a:endParaRPr lang="en-US" altLang="ja-JP" dirty="0" smtClean="0"/>
          </a:p>
          <a:p>
            <a:pPr lvl="1"/>
            <a:r>
              <a:rPr kumimoji="1" lang="ja-JP" altLang="en-US" dirty="0" smtClean="0"/>
              <a:t>画素：</a:t>
            </a:r>
            <a:r>
              <a:rPr lang="en-US" altLang="ja-JP" dirty="0" smtClean="0"/>
              <a:t>1024×684</a:t>
            </a:r>
          </a:p>
          <a:p>
            <a:pPr lvl="1"/>
            <a:endParaRPr lang="en-US" altLang="ja-JP" dirty="0" smtClean="0"/>
          </a:p>
          <a:p>
            <a:pPr lvl="1"/>
            <a:r>
              <a:rPr lang="en-US" altLang="ja-JP" dirty="0" smtClean="0"/>
              <a:t>Mean shift </a:t>
            </a:r>
            <a:r>
              <a:rPr lang="ja-JP" altLang="en-US" dirty="0" smtClean="0"/>
              <a:t>法でのパラメータ</a:t>
            </a:r>
            <a:endParaRPr lang="en-US" altLang="ja-JP" dirty="0" smtClean="0"/>
          </a:p>
          <a:p>
            <a:pPr lvl="2"/>
            <a:r>
              <a:rPr lang="ja-JP" altLang="en-US" dirty="0"/>
              <a:t>位置</a:t>
            </a:r>
            <a:r>
              <a:rPr lang="ja-JP" altLang="en-US" dirty="0" smtClean="0"/>
              <a:t>空間窓半径：</a:t>
            </a:r>
            <a:r>
              <a:rPr lang="en-US" altLang="ja-JP" dirty="0" smtClean="0"/>
              <a:t>32px</a:t>
            </a:r>
          </a:p>
          <a:p>
            <a:pPr lvl="2"/>
            <a:r>
              <a:rPr lang="ja-JP" altLang="en-US" dirty="0" smtClean="0"/>
              <a:t>　色空間窓半径：</a:t>
            </a:r>
            <a:r>
              <a:rPr lang="en-US" altLang="ja-JP" dirty="0" smtClean="0"/>
              <a:t>16px</a:t>
            </a:r>
          </a:p>
          <a:p>
            <a:pPr lvl="2"/>
            <a:endParaRPr lang="en-US" altLang="ja-JP" dirty="0" smtClean="0"/>
          </a:p>
          <a:p>
            <a:pPr lvl="1"/>
            <a:r>
              <a:rPr lang="en-US" altLang="ja-JP" dirty="0" smtClean="0"/>
              <a:t>k-means </a:t>
            </a:r>
            <a:r>
              <a:rPr lang="ja-JP" altLang="en-US" dirty="0" smtClean="0"/>
              <a:t>法でのパラメータ</a:t>
            </a:r>
            <a:endParaRPr lang="en-US" altLang="ja-JP" dirty="0" smtClean="0"/>
          </a:p>
          <a:p>
            <a:pPr lvl="2"/>
            <a:r>
              <a:rPr lang="ja-JP" altLang="en-US" dirty="0" smtClean="0"/>
              <a:t>　　クラスタ数：</a:t>
            </a:r>
            <a:r>
              <a:rPr lang="en-US" altLang="ja-JP" dirty="0"/>
              <a:t>8</a:t>
            </a:r>
            <a:endParaRPr lang="en-US" altLang="ja-JP" dirty="0" smtClean="0"/>
          </a:p>
          <a:p>
            <a:pPr lvl="2"/>
            <a:r>
              <a:rPr lang="ja-JP" altLang="en-US" dirty="0"/>
              <a:t>　</a:t>
            </a:r>
            <a:r>
              <a:rPr lang="ja-JP" altLang="en-US" dirty="0" smtClean="0"/>
              <a:t>　　試行回数：</a:t>
            </a:r>
            <a:r>
              <a:rPr lang="en-US" altLang="ja-JP" dirty="0" smtClean="0"/>
              <a:t>10</a:t>
            </a:r>
            <a:r>
              <a:rPr lang="ja-JP" altLang="en-US" dirty="0" smtClean="0"/>
              <a:t>回</a:t>
            </a:r>
            <a:endParaRPr lang="en-US" altLang="ja-JP" dirty="0" smtClean="0"/>
          </a:p>
          <a:p>
            <a:pPr lvl="2"/>
            <a:endParaRPr lang="en-US" altLang="ja-JP" dirty="0" smtClean="0"/>
          </a:p>
          <a:p>
            <a:pPr lvl="1"/>
            <a:endParaRPr kumimoji="1" lang="en-US" altLang="ja-JP" dirty="0" smtClean="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7</a:t>
            </a:fld>
            <a:endParaRPr kumimoji="1" lang="ja-JP" altLang="en-US"/>
          </a:p>
        </p:txBody>
      </p:sp>
    </p:spTree>
    <p:extLst>
      <p:ext uri="{BB962C8B-B14F-4D97-AF65-F5344CB8AC3E}">
        <p14:creationId xmlns:p14="http://schemas.microsoft.com/office/powerpoint/2010/main" val="2918599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smtClean="0"/>
              <a:t>実験結果（</a:t>
            </a:r>
            <a:r>
              <a:rPr kumimoji="1" lang="ja-JP" altLang="en-US" dirty="0" smtClean="0"/>
              <a:t>原画像，再掲）</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8</a:t>
            </a:fld>
            <a:endParaRPr kumimoji="1" lang="ja-JP" altLang="en-US"/>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Tree>
    <p:extLst>
      <p:ext uri="{BB962C8B-B14F-4D97-AF65-F5344CB8AC3E}">
        <p14:creationId xmlns:p14="http://schemas.microsoft.com/office/powerpoint/2010/main" val="1533154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normAutofit/>
          </a:bodyPr>
          <a:lstStyle/>
          <a:p>
            <a:r>
              <a:rPr kumimoji="1" lang="ja-JP" altLang="en-US" dirty="0" smtClean="0"/>
              <a:t>実験結果（塗り絵解答</a:t>
            </a:r>
            <a:r>
              <a:rPr kumimoji="1" lang="ja-JP" altLang="en-US" dirty="0" smtClean="0"/>
              <a:t>画像，再掲）</a:t>
            </a:r>
            <a:endParaRPr kumimoji="1" lang="ja-JP" altLang="en-US" dirty="0"/>
          </a:p>
        </p:txBody>
      </p:sp>
      <p:sp>
        <p:nvSpPr>
          <p:cNvPr id="7" name="日付プレースホルダー 6"/>
          <p:cNvSpPr>
            <a:spLocks noGrp="1"/>
          </p:cNvSpPr>
          <p:nvPr>
            <p:ph type="dt" sz="half" idx="10"/>
          </p:nvPr>
        </p:nvSpPr>
        <p:spPr/>
        <p:txBody>
          <a:bodyPr/>
          <a:lstStyle/>
          <a:p>
            <a:fld id="{B73BE00C-7ADA-4FCD-AAB2-CF527D6B0C23}" type="datetime1">
              <a:rPr kumimoji="1" lang="ja-JP" altLang="en-US" smtClean="0"/>
              <a:t>2017/7/5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833CB71-1218-46DA-97FE-FEE1D40BAC88}" type="slidenum">
              <a:rPr kumimoji="1" lang="ja-JP" altLang="en-US" smtClean="0"/>
              <a:t>9</a:t>
            </a:fld>
            <a:endParaRPr kumimoji="1"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68" y="1071646"/>
            <a:ext cx="7545263" cy="5040000"/>
          </a:xfrm>
          <a:prstGeom prst="rect">
            <a:avLst/>
          </a:prstGeom>
        </p:spPr>
      </p:pic>
    </p:spTree>
    <p:extLst>
      <p:ext uri="{BB962C8B-B14F-4D97-AF65-F5344CB8AC3E}">
        <p14:creationId xmlns:p14="http://schemas.microsoft.com/office/powerpoint/2010/main" val="2632106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Line_mgm2017">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mPresentation2017.pptx" id="{66818014-C63D-4D9C-A253-5E9B23333D86}" vid="{56D409CD-4693-4C19-B47D-BAF7945C384D}"/>
    </a:ext>
  </a:extLst>
</a:theme>
</file>

<file path=ppt/theme/theme2.xml><?xml version="1.0" encoding="utf-8"?>
<a:theme xmlns:a="http://schemas.openxmlformats.org/drawingml/2006/main" name="NoLine_mgm2017">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mPresentation2017.pptx" id="{66818014-C63D-4D9C-A253-5E9B23333D86}" vid="{B42C8152-7549-472A-AE85-DB4C4B5C6E47}"/>
    </a:ext>
  </a:extLst>
</a:theme>
</file>

<file path=ppt/theme/theme3.xml><?xml version="1.0" encoding="utf-8"?>
<a:theme xmlns:a="http://schemas.openxmlformats.org/drawingml/2006/main" name="NoFooter_mgm2017">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mPresentation2017.pptx" id="{66818014-C63D-4D9C-A253-5E9B23333D86}" vid="{5671A8A8-2A68-44D9-BEA3-76295C130A06}"/>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mgmPresentation2017</Template>
  <TotalTime>712</TotalTime>
  <Words>376</Words>
  <Application>Microsoft Office PowerPoint</Application>
  <PresentationFormat>画面に合わせる (4:3)</PresentationFormat>
  <Paragraphs>108</Paragraphs>
  <Slides>17</Slides>
  <Notes>0</Notes>
  <HiddenSlides>1</HiddenSlides>
  <MMClips>0</MMClips>
  <ScaleCrop>false</ScaleCrop>
  <HeadingPairs>
    <vt:vector size="6" baseType="variant">
      <vt:variant>
        <vt:lpstr>使用されているフォント</vt:lpstr>
      </vt:variant>
      <vt:variant>
        <vt:i4>5</vt:i4>
      </vt:variant>
      <vt:variant>
        <vt:lpstr>テーマ</vt:lpstr>
      </vt:variant>
      <vt:variant>
        <vt:i4>3</vt:i4>
      </vt:variant>
      <vt:variant>
        <vt:lpstr>スライド タイトル</vt:lpstr>
      </vt:variant>
      <vt:variant>
        <vt:i4>17</vt:i4>
      </vt:variant>
    </vt:vector>
  </HeadingPairs>
  <TitlesOfParts>
    <vt:vector size="25" baseType="lpstr">
      <vt:lpstr>游ゴシック</vt:lpstr>
      <vt:lpstr>游ゴシック Medium</vt:lpstr>
      <vt:lpstr>Arial</vt:lpstr>
      <vt:lpstr>Calibri</vt:lpstr>
      <vt:lpstr>Wingdings</vt:lpstr>
      <vt:lpstr>Line_mgm2017</vt:lpstr>
      <vt:lpstr>NoLine_mgm2017</vt:lpstr>
      <vt:lpstr>NoFooter_mgm2017</vt:lpstr>
      <vt:lpstr>実画像を基にした 塗り絵画像の自動生成</vt:lpstr>
      <vt:lpstr>概要</vt:lpstr>
      <vt:lpstr>実験結果（原画像）</vt:lpstr>
      <vt:lpstr>実験結果（塗り絵解答画像）</vt:lpstr>
      <vt:lpstr>実験結果（塗り絵問題画像）</vt:lpstr>
      <vt:lpstr>手法</vt:lpstr>
      <vt:lpstr>実験条件</vt:lpstr>
      <vt:lpstr>実験結果（原画像，再掲）</vt:lpstr>
      <vt:lpstr>実験結果（塗り絵解答画像，再掲）</vt:lpstr>
      <vt:lpstr>実験結果（塗り絵問題画像，再掲）</vt:lpstr>
      <vt:lpstr>実験結果（塗りつぶしてみた）</vt:lpstr>
      <vt:lpstr>実験結果（塗りつぶしてみた）</vt:lpstr>
      <vt:lpstr>考察</vt:lpstr>
      <vt:lpstr>まとめ</vt:lpstr>
      <vt:lpstr>補遺</vt:lpstr>
      <vt:lpstr>採点機能</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 shift 法と k-means 法を用いた 塗り絵問題の作成</dc:title>
  <dc:creator>MEIP-users</dc:creator>
  <cp:lastModifiedBy>MEIP-users</cp:lastModifiedBy>
  <cp:revision>20</cp:revision>
  <dcterms:created xsi:type="dcterms:W3CDTF">2017-07-01T02:48:08Z</dcterms:created>
  <dcterms:modified xsi:type="dcterms:W3CDTF">2017-07-05T05:26:30Z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