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83" r:id="rId3"/>
  </p:sldMasterIdLst>
  <p:notesMasterIdLst>
    <p:notesMasterId r:id="rId11"/>
  </p:notesMasterIdLst>
  <p:sldIdLst>
    <p:sldId id="257" r:id="rId4"/>
    <p:sldId id="256" r:id="rId5"/>
    <p:sldId id="258" r:id="rId6"/>
    <p:sldId id="259" r:id="rId7"/>
    <p:sldId id="263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Matter" id="{3CB2EFAD-0E2D-47C1-8FF1-B35CCE92634F}">
          <p14:sldIdLst>
            <p14:sldId id="257"/>
            <p14:sldId id="256"/>
          </p14:sldIdLst>
        </p14:section>
        <p14:section name="Section" id="{D3C808CB-8D15-4293-AC88-CA61EDCB4928}">
          <p14:sldIdLst>
            <p14:sldId id="258"/>
            <p14:sldId id="259"/>
            <p14:sldId id="263"/>
          </p14:sldIdLst>
        </p14:section>
        <p14:section name="BackMatter" id="{ADD95ECC-A115-4712-BFFB-823B48F50B16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4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C7245-738C-4782-B27E-DEC2F82B4D28}" type="datetimeFigureOut">
              <a:rPr kumimoji="1" lang="ja-JP" altLang="en-US" smtClean="0"/>
              <a:t>2017/7/1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2C99C-C14F-4BD4-B1E9-13410BA34C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15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ne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Contents </a:t>
            </a:r>
            <a:r>
              <a:rPr lang="ja-JP" altLang="en-US" dirty="0" smtClean="0"/>
              <a:t>のタイトル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箇条書き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A381-1641-4E1C-AF50-732F9CF608C0}" type="datetime1">
              <a:rPr kumimoji="1" lang="ja-JP" altLang="en-US" smtClean="0"/>
              <a:t>2017/7/1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B71-1218-46DA-97FE-FEE1D40BAC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338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F8F6-0428-4965-9A7E-15BDB3AB768B}" type="datetime1">
              <a:rPr kumimoji="1" lang="ja-JP" altLang="en-US" smtClean="0"/>
              <a:t>2017/7/1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B71-1218-46DA-97FE-FEE1D40BAC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806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45EB-435D-4E22-AF4E-D677F3584AA9}" type="datetime1">
              <a:rPr kumimoji="1" lang="ja-JP" altLang="en-US" smtClean="0"/>
              <a:t>2017/7/1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B71-1218-46DA-97FE-FEE1D40BAC8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685800" y="3509963"/>
            <a:ext cx="7772400" cy="0"/>
          </a:xfrm>
          <a:prstGeom prst="line">
            <a:avLst/>
          </a:prstGeom>
          <a:ln w="76200" cap="flat" cmpd="thickThin">
            <a:solidFill>
              <a:srgbClr val="002060"/>
            </a:solidFill>
            <a:prstDash val="solid"/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036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4ABA-1782-447C-AF7A-AF0F16C91E34}" type="datetime1">
              <a:rPr kumimoji="1" lang="ja-JP" altLang="en-US" smtClean="0"/>
              <a:t>2017/7/1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B71-1218-46DA-97FE-FEE1D40BAC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215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3B79-5AED-48A7-81F1-8AA95CB66188}" type="datetime1">
              <a:rPr kumimoji="1" lang="ja-JP" altLang="en-US" smtClean="0"/>
              <a:t>2017/7/1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B71-1218-46DA-97FE-FEE1D40BAC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366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Footer_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15C9-1300-4E36-B383-9A65D3CCF7B8}" type="datetime1">
              <a:rPr kumimoji="1" lang="ja-JP" altLang="en-US" smtClean="0"/>
              <a:t>2017/7/1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B71-1218-46DA-97FE-FEE1D40BAC8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/>
          </p:nvPr>
        </p:nvSpPr>
        <p:spPr>
          <a:xfrm>
            <a:off x="215900" y="130629"/>
            <a:ext cx="8788400" cy="6259286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684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ine_2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Contents </a:t>
            </a:r>
            <a:r>
              <a:rPr lang="ja-JP" altLang="en-US" dirty="0" smtClean="0"/>
              <a:t>のタイトル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15611" y="838199"/>
            <a:ext cx="4299239" cy="5486399"/>
          </a:xfrm>
        </p:spPr>
        <p:txBody>
          <a:bodyPr/>
          <a:lstStyle/>
          <a:p>
            <a:pPr lvl="0"/>
            <a:r>
              <a:rPr lang="ja-JP" altLang="en-US" dirty="0" smtClean="0"/>
              <a:t>箇条書き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49" y="838199"/>
            <a:ext cx="4299240" cy="5486400"/>
          </a:xfrm>
        </p:spPr>
        <p:txBody>
          <a:bodyPr/>
          <a:lstStyle/>
          <a:p>
            <a:pPr lvl="0"/>
            <a:r>
              <a:rPr lang="ja-JP" altLang="en-US" dirty="0" smtClean="0"/>
              <a:t>箇条書き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04F7-0228-4ABF-80F1-F0CC4D98EA8D}" type="datetime1">
              <a:rPr kumimoji="1" lang="ja-JP" altLang="en-US" smtClean="0"/>
              <a:t>2017/7/1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B71-1218-46DA-97FE-FEE1D40BAC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822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ine_Titl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Contents </a:t>
            </a:r>
            <a:r>
              <a:rPr lang="ja-JP" altLang="en-US" dirty="0" smtClean="0"/>
              <a:t>のタイトル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814D-DF59-452A-8C05-186DBCA3EF46}" type="datetime1">
              <a:rPr kumimoji="1" lang="ja-JP" altLang="en-US" smtClean="0"/>
              <a:t>2017/7/1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B71-1218-46DA-97FE-FEE1D40BAC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084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in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112-5880-44DE-B4CF-725D40BA7FA6}" type="datetime1">
              <a:rPr kumimoji="1" lang="ja-JP" altLang="en-US" smtClean="0"/>
              <a:t>2017/7/1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B71-1218-46DA-97FE-FEE1D40BAC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238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gmPresentation20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208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dirty="0" smtClean="0"/>
              <a:t>スライドタイトル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2123848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所属</a:t>
            </a:r>
            <a:endParaRPr lang="en-US" altLang="ja-JP" dirty="0" smtClean="0"/>
          </a:p>
          <a:p>
            <a:r>
              <a:rPr lang="ja-JP" altLang="en-US" dirty="0" smtClean="0"/>
              <a:t>氏名</a:t>
            </a:r>
            <a:endParaRPr lang="en-US" altLang="ja-JP" dirty="0" smtClean="0"/>
          </a:p>
          <a:p>
            <a:r>
              <a:rPr lang="ja-JP" altLang="en-US" dirty="0" smtClean="0"/>
              <a:t>日付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FA24-2FA4-4B4C-9449-68A61A9E22A1}" type="datetime1">
              <a:rPr kumimoji="1" lang="ja-JP" altLang="en-US" smtClean="0"/>
              <a:t>2017/7/1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B71-1218-46DA-97FE-FEE1D40BAC8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685800" y="3509963"/>
            <a:ext cx="7772400" cy="0"/>
          </a:xfrm>
          <a:prstGeom prst="line">
            <a:avLst/>
          </a:prstGeom>
          <a:ln w="76200" cap="flat" cmpd="thickThin">
            <a:solidFill>
              <a:srgbClr val="002060"/>
            </a:solidFill>
            <a:prstDash val="solid"/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78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882877"/>
            <a:ext cx="7772400" cy="1631723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altLang="ja-JP" dirty="0" smtClean="0"/>
              <a:t>Section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FCCA-FEA0-49F1-9EBA-64E79067CB58}" type="datetime1">
              <a:rPr kumimoji="1" lang="ja-JP" altLang="en-US" smtClean="0"/>
              <a:t>2017/7/1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B71-1218-46DA-97FE-FEE1D40BAC8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685800" y="2514600"/>
            <a:ext cx="7772400" cy="0"/>
          </a:xfrm>
          <a:prstGeom prst="line">
            <a:avLst/>
          </a:prstGeom>
          <a:ln w="50800" cap="flat" cmpd="dbl">
            <a:solidFill>
              <a:srgbClr val="002060"/>
            </a:solidFill>
            <a:prstDash val="solid"/>
            <a:headEnd type="diamond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884714"/>
            <a:ext cx="7772400" cy="3276599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kumimoji="1" lang="en-US" altLang="ja-JP" dirty="0" smtClean="0"/>
              <a:t>Section </a:t>
            </a:r>
            <a:r>
              <a:rPr kumimoji="1" lang="ja-JP" altLang="en-US" dirty="0" smtClean="0"/>
              <a:t>の概要</a:t>
            </a:r>
          </a:p>
          <a:p>
            <a:pPr lvl="1"/>
            <a:r>
              <a:rPr kumimoji="1" lang="ja-JP" altLang="en-US" dirty="0" smtClean="0"/>
              <a:t>概要 </a:t>
            </a:r>
            <a:r>
              <a:rPr kumimoji="1" lang="en-US" altLang="ja-JP" dirty="0" smtClean="0"/>
              <a:t>Level 2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9950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Line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942D-6C63-4B5F-9446-D7E9D4D87299}" type="datetime1">
              <a:rPr kumimoji="1" lang="ja-JP" altLang="en-US" smtClean="0"/>
              <a:t>2017/7/1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B71-1218-46DA-97FE-FEE1D40BAC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293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A83F-A842-404F-9C3E-C000DEE830CA}" type="datetime1">
              <a:rPr kumimoji="1" lang="ja-JP" altLang="en-US" smtClean="0"/>
              <a:t>2017/7/1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B71-1218-46DA-97FE-FEE1D40BAC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90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611" y="0"/>
            <a:ext cx="8712778" cy="696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611" y="827314"/>
            <a:ext cx="8712778" cy="547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15611" y="696191"/>
            <a:ext cx="8712778" cy="0"/>
          </a:xfrm>
          <a:prstGeom prst="line">
            <a:avLst/>
          </a:prstGeom>
          <a:ln w="31750" cap="flat" cmpd="sng">
            <a:solidFill>
              <a:schemeClr val="accent5"/>
            </a:solidFill>
            <a:prstDash val="solid"/>
            <a:headEnd type="diamond" w="lg" len="lg"/>
            <a:tailEnd type="non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 userDrawn="1"/>
        </p:nvSpPr>
        <p:spPr>
          <a:xfrm>
            <a:off x="0" y="6489988"/>
            <a:ext cx="9144000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5611" y="648998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CFBACAE-24B0-4906-965E-3025536C118C}" type="datetime1">
              <a:rPr kumimoji="1" lang="ja-JP" altLang="en-US" smtClean="0"/>
              <a:t>2017/7/1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998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322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833CB71-1218-46DA-97FE-FEE1D40BAC8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0" y="6458816"/>
            <a:ext cx="9144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77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6" r:id="rId3"/>
    <p:sldLayoutId id="2147483667" r:id="rId4"/>
    <p:sldLayoutId id="2147483688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SzPct val="70000"/>
        <a:buFont typeface="Wingdings" panose="05000000000000000000" pitchFamily="2" charset="2"/>
        <a:buChar char="u"/>
        <a:defRPr kumimoji="1" sz="32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631825" indent="-360363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SzPct val="80000"/>
        <a:buFont typeface="Wingdings" panose="05000000000000000000" pitchFamily="2" charset="2"/>
        <a:buChar char="Ø"/>
        <a:defRPr kumimoji="1" sz="28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804863" indent="-228600" algn="l" defTabSz="892175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游ゴシック Medium" panose="020B0500000000000000" pitchFamily="50" charset="-128"/>
        <a:buChar char="◦"/>
        <a:defRPr kumimoji="1" sz="24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3pPr>
      <a:lvl4pPr marL="1252538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4pPr>
      <a:lvl5pPr marL="161131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611" y="0"/>
            <a:ext cx="8712778" cy="696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611" y="872836"/>
            <a:ext cx="8712778" cy="543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6489988"/>
            <a:ext cx="9144000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5611" y="648998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FDB8EFE-12C1-4A49-9C9C-1FD30CC43618}" type="datetime1">
              <a:rPr kumimoji="1" lang="ja-JP" altLang="en-US" smtClean="0"/>
              <a:t>2017/7/1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998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322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833CB71-1218-46DA-97FE-FEE1D40BAC8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12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77" r:id="rId3"/>
    <p:sldLayoutId id="2147483681" r:id="rId4"/>
    <p:sldLayoutId id="2147483682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SzPct val="70000"/>
        <a:buFont typeface="Wingdings" panose="05000000000000000000" pitchFamily="2" charset="2"/>
        <a:buChar char="u"/>
        <a:defRPr kumimoji="1" sz="32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631825" indent="-360363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SzPct val="80000"/>
        <a:buFont typeface="Wingdings" panose="05000000000000000000" pitchFamily="2" charset="2"/>
        <a:buChar char="Ø"/>
        <a:defRPr kumimoji="1" sz="28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804863" indent="-228600" algn="l" defTabSz="892175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游ゴシック Medium" panose="020B0500000000000000" pitchFamily="50" charset="-128"/>
        <a:buChar char="◦"/>
        <a:defRPr kumimoji="1" sz="24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3pPr>
      <a:lvl4pPr marL="1252538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4pPr>
      <a:lvl5pPr marL="161131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611" y="0"/>
            <a:ext cx="8712778" cy="696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611" y="872836"/>
            <a:ext cx="8712778" cy="543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5611" y="648998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FA4CD22-692B-4F98-B853-79CBC3CDF84A}" type="datetime1">
              <a:rPr kumimoji="1" lang="ja-JP" altLang="en-US" smtClean="0"/>
              <a:t>2017/7/1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998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322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833CB71-1218-46DA-97FE-FEE1D40BAC8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52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SzPct val="70000"/>
        <a:buFont typeface="Wingdings" panose="05000000000000000000" pitchFamily="2" charset="2"/>
        <a:buChar char="u"/>
        <a:defRPr kumimoji="1" sz="32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631825" indent="-360363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SzPct val="80000"/>
        <a:buFont typeface="Wingdings" panose="05000000000000000000" pitchFamily="2" charset="2"/>
        <a:buChar char="Ø"/>
        <a:defRPr kumimoji="1" sz="28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804863" indent="-228600" algn="l" defTabSz="892175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游ゴシック Medium" panose="020B0500000000000000" pitchFamily="50" charset="-128"/>
        <a:buChar char="◦"/>
        <a:defRPr kumimoji="1" sz="24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3pPr>
      <a:lvl4pPr marL="1252538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4pPr>
      <a:lvl5pPr marL="161131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 smtClean="0"/>
              <a:t>Mean shift </a:t>
            </a:r>
            <a:r>
              <a:rPr kumimoji="1" lang="ja-JP" altLang="en-US" sz="4400" dirty="0" smtClean="0"/>
              <a:t>法と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r>
              <a:rPr kumimoji="1" lang="en-US" altLang="ja-JP" sz="4400" dirty="0" smtClean="0"/>
              <a:t>k-means </a:t>
            </a:r>
            <a:r>
              <a:rPr kumimoji="1" lang="ja-JP" altLang="en-US" sz="4400" dirty="0" smtClean="0"/>
              <a:t>法を用いた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r>
              <a:rPr kumimoji="1" lang="ja-JP" altLang="en-US" sz="4400" dirty="0" smtClean="0"/>
              <a:t>塗り絵問題の作成</a:t>
            </a:r>
            <a:endParaRPr kumimoji="1"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F4A1-6767-4E72-A39C-0123BA7CE47C}" type="datetime1">
              <a:rPr kumimoji="1" lang="ja-JP" altLang="en-US" smtClean="0"/>
              <a:t>2017/7/1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B71-1218-46DA-97FE-FEE1D40BAC8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96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5674-CF83-4B46-A72C-F79484250A68}" type="datetime1">
              <a:rPr kumimoji="1" lang="ja-JP" altLang="en-US" smtClean="0"/>
              <a:t>2017/7/1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B71-1218-46DA-97FE-FEE1D40BAC8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92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3CC2-8C20-46B0-9144-E1595A66D793}" type="datetime1">
              <a:rPr kumimoji="1" lang="ja-JP" altLang="en-US" smtClean="0"/>
              <a:t>2017/7/1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B71-1218-46DA-97FE-FEE1D40BAC8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43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箇条書き</a:t>
            </a:r>
            <a:r>
              <a:rPr kumimoji="1" lang="en-US" altLang="ja-JP" dirty="0" smtClean="0"/>
              <a:t>1</a:t>
            </a:r>
          </a:p>
          <a:p>
            <a:pPr lvl="1"/>
            <a:r>
              <a:rPr lang="ja-JP" altLang="en-US" dirty="0" smtClean="0"/>
              <a:t>箇条書き</a:t>
            </a:r>
            <a:r>
              <a:rPr lang="en-US" altLang="ja-JP" dirty="0" smtClean="0"/>
              <a:t>2</a:t>
            </a:r>
          </a:p>
          <a:p>
            <a:pPr lvl="2"/>
            <a:r>
              <a:rPr kumimoji="1" lang="en-US" altLang="ja-JP" dirty="0"/>
              <a:t> </a:t>
            </a:r>
            <a:r>
              <a:rPr kumimoji="1" lang="ja-JP" altLang="en-US" dirty="0" smtClean="0"/>
              <a:t>箇条書き</a:t>
            </a:r>
            <a:r>
              <a:rPr kumimoji="1" lang="en-US" altLang="ja-JP" dirty="0" smtClean="0"/>
              <a:t>3</a:t>
            </a:r>
          </a:p>
          <a:p>
            <a:pPr lvl="3"/>
            <a:r>
              <a:rPr lang="ja-JP" altLang="en-US" dirty="0" smtClean="0"/>
              <a:t>箇条書き</a:t>
            </a:r>
            <a:r>
              <a:rPr lang="en-US" altLang="ja-JP" dirty="0" smtClean="0"/>
              <a:t>4</a:t>
            </a:r>
          </a:p>
          <a:p>
            <a:pPr lvl="4"/>
            <a:r>
              <a:rPr kumimoji="1" lang="ja-JP" altLang="en-US" dirty="0" smtClean="0"/>
              <a:t>箇条書き</a:t>
            </a:r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E00C-7ADA-4FCD-AAB2-CF527D6B0C23}" type="datetime1">
              <a:rPr kumimoji="1" lang="ja-JP" altLang="en-US" smtClean="0"/>
              <a:t>2017/7/1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B71-1218-46DA-97FE-FEE1D40BAC8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50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FEEB-AB76-423B-8BC1-2B3CDB8447F6}" type="datetime1">
              <a:rPr kumimoji="1" lang="ja-JP" altLang="en-US" smtClean="0"/>
              <a:t>2017/7/1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B71-1218-46DA-97FE-FEE1D40BAC88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四角形吹き出し 3"/>
          <p:cNvSpPr/>
          <p:nvPr/>
        </p:nvSpPr>
        <p:spPr>
          <a:xfrm>
            <a:off x="1432613" y="5314247"/>
            <a:ext cx="1680796" cy="715109"/>
          </a:xfrm>
          <a:prstGeom prst="wedgeRectCallout">
            <a:avLst>
              <a:gd name="adj1" fmla="val -71790"/>
              <a:gd name="adj2" fmla="val 49761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+mn-ea"/>
              </a:rPr>
              <a:t>吹き出し</a:t>
            </a:r>
            <a:endParaRPr kumimoji="1" lang="en-US" altLang="ja-JP" dirty="0" smtClean="0">
              <a:latin typeface="+mn-ea"/>
            </a:endParaRPr>
          </a:p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  <a:latin typeface="+mn-ea"/>
              </a:rPr>
              <a:t>注意</a:t>
            </a:r>
            <a:r>
              <a:rPr kumimoji="1" lang="ja-JP" altLang="en-US" dirty="0">
                <a:latin typeface="+mn-ea"/>
              </a:rPr>
              <a:t>事項</a:t>
            </a:r>
          </a:p>
        </p:txBody>
      </p:sp>
      <p:sp>
        <p:nvSpPr>
          <p:cNvPr id="10" name="四角形吹き出し 9"/>
          <p:cNvSpPr/>
          <p:nvPr/>
        </p:nvSpPr>
        <p:spPr>
          <a:xfrm>
            <a:off x="3731602" y="5325972"/>
            <a:ext cx="1680796" cy="715109"/>
          </a:xfrm>
          <a:prstGeom prst="wedgeRectCallout">
            <a:avLst>
              <a:gd name="adj1" fmla="val -71790"/>
              <a:gd name="adj2" fmla="val 497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+mn-ea"/>
              </a:rPr>
              <a:t>吹き出し</a:t>
            </a:r>
            <a:endParaRPr kumimoji="1" lang="en-US" altLang="ja-JP" dirty="0" smtClean="0">
              <a:latin typeface="+mn-ea"/>
            </a:endParaRPr>
          </a:p>
          <a:p>
            <a:pPr algn="ctr"/>
            <a:r>
              <a:rPr kumimoji="1" lang="ja-JP" altLang="en-US" dirty="0" smtClean="0">
                <a:latin typeface="+mn-ea"/>
              </a:rPr>
              <a:t>所感など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6030591" y="5325972"/>
            <a:ext cx="1680796" cy="715109"/>
          </a:xfrm>
          <a:prstGeom prst="wedgeRectCallout">
            <a:avLst>
              <a:gd name="adj1" fmla="val -71790"/>
              <a:gd name="adj2" fmla="val 49761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+mn-ea"/>
              </a:rPr>
              <a:t>吹き出し</a:t>
            </a:r>
            <a:endParaRPr kumimoji="1" lang="en-US" altLang="ja-JP" dirty="0" smtClean="0">
              <a:latin typeface="+mn-ea"/>
            </a:endParaRPr>
          </a:p>
          <a:p>
            <a:pPr algn="ctr"/>
            <a:r>
              <a:rPr kumimoji="1" lang="ja-JP" altLang="en-US" dirty="0" smtClean="0">
                <a:latin typeface="+mn-ea"/>
              </a:rPr>
              <a:t>その</a:t>
            </a:r>
            <a:r>
              <a:rPr kumimoji="1" lang="ja-JP" altLang="en-US" dirty="0">
                <a:latin typeface="+mn-ea"/>
              </a:rPr>
              <a:t>他</a:t>
            </a:r>
          </a:p>
        </p:txBody>
      </p:sp>
      <p:sp>
        <p:nvSpPr>
          <p:cNvPr id="12" name="四角形吹き出し 11"/>
          <p:cNvSpPr/>
          <p:nvPr/>
        </p:nvSpPr>
        <p:spPr>
          <a:xfrm>
            <a:off x="1432612" y="4321212"/>
            <a:ext cx="3979785" cy="715109"/>
          </a:xfrm>
          <a:prstGeom prst="wedgeRectCallout">
            <a:avLst>
              <a:gd name="adj1" fmla="val -71790"/>
              <a:gd name="adj2" fmla="val 4976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ja-JP" altLang="en-US" dirty="0" smtClean="0">
                <a:latin typeface="+mn-ea"/>
              </a:rPr>
              <a:t>比較的大きな吹き出し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26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補遺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FCCA-FEA0-49F1-9EBA-64E79067CB58}" type="datetime1">
              <a:rPr kumimoji="1" lang="ja-JP" altLang="en-US" smtClean="0"/>
              <a:t>2017/7/1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B71-1218-46DA-97FE-FEE1D40BAC88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5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942D-6C63-4B5F-9446-D7E9D4D87299}" type="datetime1">
              <a:rPr kumimoji="1" lang="ja-JP" altLang="en-US" smtClean="0"/>
              <a:t>2017/7/1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B71-1218-46DA-97FE-FEE1D40BAC8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71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ne_mgm2017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gmPresentation2017.pptx" id="{66818014-C63D-4D9C-A253-5E9B23333D86}" vid="{56D409CD-4693-4C19-B47D-BAF7945C384D}"/>
    </a:ext>
  </a:extLst>
</a:theme>
</file>

<file path=ppt/theme/theme2.xml><?xml version="1.0" encoding="utf-8"?>
<a:theme xmlns:a="http://schemas.openxmlformats.org/drawingml/2006/main" name="NoLine_mgm2017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gmPresentation2017.pptx" id="{66818014-C63D-4D9C-A253-5E9B23333D86}" vid="{B42C8152-7549-472A-AE85-DB4C4B5C6E47}"/>
    </a:ext>
  </a:extLst>
</a:theme>
</file>

<file path=ppt/theme/theme3.xml><?xml version="1.0" encoding="utf-8"?>
<a:theme xmlns:a="http://schemas.openxmlformats.org/drawingml/2006/main" name="NoFooter_mgm2017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gmPresentation2017.pptx" id="{66818014-C63D-4D9C-A253-5E9B23333D86}" vid="{5671A8A8-2A68-44D9-BEA3-76295C130A06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mgmPresentation2017</Template>
  <TotalTime>463</TotalTime>
  <Words>41</Words>
  <Application>Microsoft Office PowerPoint</Application>
  <PresentationFormat>画面に合わせる (4:3)</PresentationFormat>
  <Paragraphs>28</Paragraphs>
  <Slides>7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游ゴシック</vt:lpstr>
      <vt:lpstr>游ゴシック Medium</vt:lpstr>
      <vt:lpstr>Arial</vt:lpstr>
      <vt:lpstr>Calibri</vt:lpstr>
      <vt:lpstr>Wingdings</vt:lpstr>
      <vt:lpstr>Line_mgm2017</vt:lpstr>
      <vt:lpstr>NoLine_mgm2017</vt:lpstr>
      <vt:lpstr>NoFooter_mgm2017</vt:lpstr>
      <vt:lpstr>Mean shift 法と k-means 法を用いた 塗り絵問題の作成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補遺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shift 法と k-means 法を用いた 塗り絵問題の作成</dc:title>
  <dc:creator>MEIP-users</dc:creator>
  <cp:lastModifiedBy>MEIP-users</cp:lastModifiedBy>
  <cp:revision>2</cp:revision>
  <dcterms:created xsi:type="dcterms:W3CDTF">2017-07-01T02:48:08Z</dcterms:created>
  <dcterms:modified xsi:type="dcterms:W3CDTF">2017-07-01T10:32:01Z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