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0" r:id="rId6"/>
    <p:sldId id="266" r:id="rId7"/>
    <p:sldId id="265" r:id="rId8"/>
    <p:sldId id="259" r:id="rId9"/>
    <p:sldId id="264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42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r-jc.jp/feedkno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r-jc.jp/feedkno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50312" y="2348880"/>
            <a:ext cx="5043368" cy="92333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DejaVu Sans" panose="020B0603030804020204" pitchFamily="34" charset="0"/>
              </a:rPr>
              <a:t>第２</a:t>
            </a:r>
            <a:r>
              <a:rPr kumimoji="1" lang="en-US" altLang="ja-JP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DejaVu Sans" panose="020B0603030804020204" pitchFamily="34" charset="0"/>
                <a:cs typeface="DejaVu Sans" panose="020B0603030804020204" pitchFamily="34" charset="0"/>
              </a:rPr>
              <a:t>G</a:t>
            </a:r>
            <a:r>
              <a:rPr kumimoji="1" lang="ja-JP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DejaVu Sans" panose="020B0603030804020204" pitchFamily="34" charset="0"/>
              </a:rPr>
              <a:t>　</a:t>
            </a:r>
            <a:r>
              <a:rPr lang="ja-JP" alt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DejaVu Sans" panose="020B0603030804020204" pitchFamily="34" charset="0"/>
              </a:rPr>
              <a:t>活動</a:t>
            </a:r>
            <a:r>
              <a:rPr lang="ja-JP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DejaVu Sans" panose="020B0603030804020204" pitchFamily="34" charset="0"/>
              </a:rPr>
              <a:t>報告</a:t>
            </a:r>
            <a:endParaRPr lang="ja-JP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6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/>
              <a:t>◆</a:t>
            </a:r>
            <a:r>
              <a:rPr lang="ja-JP" altLang="en-US" dirty="0" smtClean="0"/>
              <a:t>最後にもう一度</a:t>
            </a:r>
            <a:r>
              <a:rPr lang="ja-JP" altLang="en-US" dirty="0" smtClean="0"/>
              <a:t>お願いです！</a:t>
            </a:r>
            <a:endParaRPr kumimoji="1" lang="ja-JP" altLang="en-US" dirty="0"/>
          </a:p>
        </p:txBody>
      </p:sp>
      <p:sp>
        <p:nvSpPr>
          <p:cNvPr id="4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457200" y="1844825"/>
            <a:ext cx="8229600" cy="223224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登録をまだしてない方は是非、登録をして動かしてください！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ご協力</a:t>
            </a:r>
            <a:r>
              <a:rPr lang="ja-JP" altLang="en-US" sz="3600" dirty="0"/>
              <a:t>をお願い</a:t>
            </a:r>
            <a:r>
              <a:rPr lang="ja-JP" altLang="en-US" sz="3600" dirty="0" smtClean="0"/>
              <a:t>いたします</a:t>
            </a:r>
            <a:r>
              <a:rPr lang="en-US" altLang="ja-JP" sz="3600" dirty="0" smtClean="0"/>
              <a:t>m(_ _)m</a:t>
            </a:r>
            <a:endParaRPr lang="en-US" altLang="ja-JP" sz="3600" dirty="0" smtClean="0"/>
          </a:p>
        </p:txBody>
      </p:sp>
      <p:sp>
        <p:nvSpPr>
          <p:cNvPr id="12" name="縦書きテキスト プレースホルダー 3"/>
          <p:cNvSpPr txBox="1">
            <a:spLocks/>
          </p:cNvSpPr>
          <p:nvPr/>
        </p:nvSpPr>
        <p:spPr>
          <a:xfrm>
            <a:off x="549565" y="4005064"/>
            <a:ext cx="5462595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3600" dirty="0" smtClean="0"/>
              <a:t>URL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3600" dirty="0" smtClean="0">
                <a:hlinkClick r:id="rId3"/>
              </a:rPr>
              <a:t>http</a:t>
            </a:r>
            <a:r>
              <a:rPr lang="en-US" altLang="ja-JP" sz="3600" dirty="0">
                <a:hlinkClick r:id="rId3"/>
              </a:rPr>
              <a:t>://</a:t>
            </a:r>
            <a:r>
              <a:rPr lang="en-US" altLang="ja-JP" sz="3600" dirty="0" smtClean="0">
                <a:hlinkClick r:id="rId3"/>
              </a:rPr>
              <a:t>tech.r-jc.jp/feedknot</a:t>
            </a:r>
            <a:endParaRPr lang="en-US" altLang="ja-JP" sz="3600" dirty="0" smtClean="0"/>
          </a:p>
          <a:p>
            <a:pPr marL="0" indent="0">
              <a:buFont typeface="Arial" pitchFamily="34" charset="0"/>
              <a:buNone/>
            </a:pPr>
            <a:endParaRPr lang="en-US" altLang="ja-JP" sz="3600" dirty="0" smtClean="0"/>
          </a:p>
          <a:p>
            <a:pPr marL="0" indent="0">
              <a:buFont typeface="Arial" pitchFamily="34" charset="0"/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10161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/>
              <a:t>◆リリース情報</a:t>
            </a:r>
            <a:endParaRPr kumimoji="1" lang="ja-JP" altLang="en-US" dirty="0"/>
          </a:p>
        </p:txBody>
      </p:sp>
      <p:sp>
        <p:nvSpPr>
          <p:cNvPr id="4" name="縦書きテキスト プレースホルダー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ja-JP" dirty="0" smtClean="0"/>
              <a:t>【2014</a:t>
            </a:r>
            <a:r>
              <a:rPr lang="ja-JP" altLang="en-US" dirty="0" smtClean="0"/>
              <a:t>年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29</a:t>
            </a:r>
            <a:r>
              <a:rPr lang="ja-JP" altLang="en-US" dirty="0" smtClean="0"/>
              <a:t>日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 smtClean="0"/>
              <a:t>簡易</a:t>
            </a:r>
            <a:r>
              <a:rPr lang="en-US" altLang="ja-JP" dirty="0" smtClean="0"/>
              <a:t>RSS</a:t>
            </a:r>
            <a:r>
              <a:rPr lang="ja-JP" altLang="en-US" dirty="0" smtClean="0"/>
              <a:t>リーダー「</a:t>
            </a:r>
            <a:r>
              <a:rPr lang="en-US" altLang="ja-JP" dirty="0" err="1" smtClean="0"/>
              <a:t>feedknot</a:t>
            </a:r>
            <a:r>
              <a:rPr lang="ja-JP" altLang="en-US" dirty="0" smtClean="0"/>
              <a:t>」リリース</a:t>
            </a:r>
            <a:endParaRPr lang="en-US" altLang="ja-JP" dirty="0"/>
          </a:p>
          <a:p>
            <a:pPr marL="0" indent="0" algn="ctr">
              <a:buNone/>
            </a:pPr>
            <a:endParaRPr lang="en-US" altLang="ja-JP" sz="900" dirty="0" smtClean="0"/>
          </a:p>
          <a:p>
            <a:pPr marL="0" indent="0" algn="ctr">
              <a:buNone/>
            </a:pPr>
            <a:r>
              <a:rPr lang="en-US" altLang="ja-JP" dirty="0" smtClean="0"/>
              <a:t>【2014</a:t>
            </a:r>
            <a:r>
              <a:rPr lang="ja-JP" altLang="en-US" dirty="0" smtClean="0"/>
              <a:t>年</a:t>
            </a:r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9</a:t>
            </a:r>
            <a:r>
              <a:rPr lang="ja-JP" altLang="en-US" dirty="0" smtClean="0"/>
              <a:t>日現在</a:t>
            </a:r>
            <a:r>
              <a:rPr lang="en-US" altLang="ja-JP" dirty="0" smtClean="0"/>
              <a:t>】</a:t>
            </a:r>
          </a:p>
          <a:p>
            <a:pPr marL="0" indent="0" algn="ctr">
              <a:buNone/>
            </a:pPr>
            <a:r>
              <a:rPr lang="ja-JP" altLang="en-US" dirty="0" smtClean="0"/>
              <a:t>登録ユーザ数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6000" b="1" dirty="0" smtClean="0">
                <a:solidFill>
                  <a:srgbClr val="FF0000"/>
                </a:solidFill>
              </a:rPr>
              <a:t>37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名</a:t>
            </a:r>
            <a:endParaRPr lang="en-US" altLang="ja-JP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b="1" dirty="0" smtClean="0"/>
              <a:t>テストユーザ、多重登録アカウント含む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3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/>
              <a:t>◆第２</a:t>
            </a:r>
            <a:r>
              <a:rPr lang="en-US" altLang="ja-JP" dirty="0" smtClean="0"/>
              <a:t>G</a:t>
            </a:r>
            <a:r>
              <a:rPr lang="ja-JP" altLang="en-US" dirty="0" smtClean="0"/>
              <a:t>の今後</a:t>
            </a:r>
            <a:endParaRPr kumimoji="1" lang="ja-JP" altLang="en-US" dirty="0"/>
          </a:p>
        </p:txBody>
      </p:sp>
      <p:sp>
        <p:nvSpPr>
          <p:cNvPr id="4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457200" y="5301208"/>
            <a:ext cx="8229600" cy="1329011"/>
          </a:xfrm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技術に特化したメンバーの</a:t>
            </a:r>
            <a:r>
              <a:rPr lang="ja-JP" altLang="en-US" sz="2400" dirty="0" smtClean="0"/>
              <a:t>方向性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RJC</a:t>
            </a:r>
            <a:r>
              <a:rPr lang="ja-JP" altLang="en-US" sz="2400" dirty="0" smtClean="0"/>
              <a:t>ブランドのアプリ開発の基盤づくり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様々な可能性</a:t>
            </a:r>
            <a:r>
              <a:rPr lang="ja-JP" altLang="en-US" sz="2400" dirty="0" smtClean="0"/>
              <a:t>を秘めていると。。。。。。</a:t>
            </a:r>
            <a:endParaRPr lang="en-US" altLang="ja-JP" sz="2400" dirty="0" smtClean="0"/>
          </a:p>
        </p:txBody>
      </p:sp>
      <p:pic>
        <p:nvPicPr>
          <p:cNvPr id="1028" name="Picture 4" descr="C:\Users\hatano\AppData\Local\Microsoft\Windows\Temporary Internet Files\Content.IE5\NQY00FIV\MP9004118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2084"/>
            <a:ext cx="22804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tano\AppData\Local\Microsoft\Windows\Temporary Internet Files\Content.IE5\KQGWKQGN\MP900422113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28800"/>
            <a:ext cx="3636240" cy="34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/>
              <a:t>◆登録をお願いします</a:t>
            </a:r>
            <a:endParaRPr kumimoji="1" lang="ja-JP" altLang="en-US" dirty="0"/>
          </a:p>
        </p:txBody>
      </p:sp>
      <p:sp>
        <p:nvSpPr>
          <p:cNvPr id="4" name="縦書きテキスト プレースホルダー 3"/>
          <p:cNvSpPr>
            <a:spLocks noGrp="1"/>
          </p:cNvSpPr>
          <p:nvPr>
            <p:ph type="body" orient="vert" idx="1"/>
          </p:nvPr>
        </p:nvSpPr>
        <p:spPr>
          <a:xfrm>
            <a:off x="457200" y="1844825"/>
            <a:ext cx="8229600" cy="2232248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登録をまだしてない方は是非、登録をして動かしてください！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ご協力</a:t>
            </a:r>
            <a:r>
              <a:rPr lang="ja-JP" altLang="en-US" sz="3600" dirty="0"/>
              <a:t>をお願い</a:t>
            </a:r>
            <a:r>
              <a:rPr lang="ja-JP" altLang="en-US" sz="3600" dirty="0" smtClean="0"/>
              <a:t>いたします</a:t>
            </a:r>
            <a:r>
              <a:rPr lang="en-US" altLang="ja-JP" sz="3600" dirty="0" smtClean="0"/>
              <a:t>m(_ _)m</a:t>
            </a:r>
            <a:endParaRPr lang="en-US" altLang="ja-JP" sz="3600" dirty="0" smtClean="0"/>
          </a:p>
        </p:txBody>
      </p:sp>
      <p:sp>
        <p:nvSpPr>
          <p:cNvPr id="12" name="縦書きテキスト プレースホルダー 3"/>
          <p:cNvSpPr txBox="1">
            <a:spLocks/>
          </p:cNvSpPr>
          <p:nvPr/>
        </p:nvSpPr>
        <p:spPr>
          <a:xfrm>
            <a:off x="549565" y="4005064"/>
            <a:ext cx="5462595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ja-JP" sz="3600" dirty="0" smtClean="0"/>
              <a:t>URL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ja-JP" sz="3600" dirty="0" smtClean="0">
                <a:hlinkClick r:id="rId3"/>
              </a:rPr>
              <a:t>http</a:t>
            </a:r>
            <a:r>
              <a:rPr lang="en-US" altLang="ja-JP" sz="3600" dirty="0">
                <a:hlinkClick r:id="rId3"/>
              </a:rPr>
              <a:t>://</a:t>
            </a:r>
            <a:r>
              <a:rPr lang="en-US" altLang="ja-JP" sz="3600" dirty="0" smtClean="0">
                <a:hlinkClick r:id="rId3"/>
              </a:rPr>
              <a:t>tech.r-jc.jp/feedknot</a:t>
            </a:r>
            <a:endParaRPr lang="en-US" altLang="ja-JP" sz="3600" dirty="0" smtClean="0"/>
          </a:p>
          <a:p>
            <a:pPr marL="0" indent="0">
              <a:buFont typeface="Arial" pitchFamily="34" charset="0"/>
              <a:buNone/>
            </a:pPr>
            <a:endParaRPr lang="en-US" altLang="ja-JP" sz="3600" dirty="0" smtClean="0"/>
          </a:p>
          <a:p>
            <a:pPr marL="0" indent="0">
              <a:buFont typeface="Arial" pitchFamily="34" charset="0"/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810161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/>
              <a:t>◆簡易</a:t>
            </a:r>
            <a:r>
              <a:rPr lang="en-US" altLang="ja-JP" dirty="0" smtClean="0"/>
              <a:t>RSS</a:t>
            </a:r>
            <a:r>
              <a:rPr lang="ja-JP" altLang="en-US" dirty="0" smtClean="0"/>
              <a:t>リーダー「</a:t>
            </a:r>
            <a:r>
              <a:rPr lang="en-US" altLang="ja-JP" dirty="0" err="1" smtClean="0"/>
              <a:t>feedknot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縦書きテキスト プレースホルダー 3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ja-JP" sz="2800" dirty="0"/>
              <a:t>RSS</a:t>
            </a:r>
            <a:r>
              <a:rPr lang="ja-JP" altLang="en-US" sz="2800" dirty="0"/>
              <a:t>リーダーと</a:t>
            </a:r>
            <a:r>
              <a:rPr lang="ja-JP" altLang="en-US" sz="2800" dirty="0" smtClean="0"/>
              <a:t>は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　　　更新</a:t>
            </a:r>
            <a:r>
              <a:rPr lang="ja-JP" altLang="en-US" sz="2800" dirty="0"/>
              <a:t>情報をまとめて確認できる</a:t>
            </a:r>
            <a:r>
              <a:rPr lang="ja-JP" altLang="en-US" sz="2800" dirty="0" smtClean="0"/>
              <a:t>ツール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ja-JP" altLang="en-US" sz="2800" dirty="0"/>
              <a:t>開発にいたる</a:t>
            </a:r>
            <a:r>
              <a:rPr lang="ja-JP" altLang="en-US" sz="2800" dirty="0" smtClean="0"/>
              <a:t>経緯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　</a:t>
            </a:r>
            <a:r>
              <a:rPr lang="ja-JP" altLang="en-US" sz="2800" dirty="0"/>
              <a:t>　高い人気があった</a:t>
            </a:r>
            <a:r>
              <a:rPr lang="en-US" altLang="ja-JP" sz="2800" dirty="0"/>
              <a:t>RSS</a:t>
            </a:r>
            <a:r>
              <a:rPr lang="ja-JP" altLang="en-US" sz="2800" dirty="0" smtClean="0"/>
              <a:t>リーダーが終了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　　</a:t>
            </a:r>
            <a:r>
              <a:rPr lang="ja-JP" altLang="en-US" sz="2800" dirty="0" smtClean="0"/>
              <a:t>ソーシャルな舞台で必要</a:t>
            </a:r>
            <a:r>
              <a:rPr lang="ja-JP" altLang="en-US" sz="2800" dirty="0"/>
              <a:t>とされる技術を</a:t>
            </a:r>
            <a:r>
              <a:rPr lang="ja-JP" altLang="en-US" sz="2800" dirty="0" smtClean="0"/>
              <a:t>習得</a:t>
            </a:r>
            <a:endParaRPr lang="ja-JP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238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/>
              <a:t>◆簡易</a:t>
            </a:r>
            <a:r>
              <a:rPr lang="en-US" altLang="ja-JP" dirty="0" smtClean="0"/>
              <a:t>RSS</a:t>
            </a:r>
            <a:r>
              <a:rPr lang="ja-JP" altLang="en-US" dirty="0" smtClean="0"/>
              <a:t>リーダー「</a:t>
            </a:r>
            <a:r>
              <a:rPr lang="en-US" altLang="ja-JP" dirty="0" err="1" smtClean="0"/>
              <a:t>feedknot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4" name="縦書きテキスト プレースホルダー 3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ja-JP" sz="2800" dirty="0"/>
              <a:t>RSS</a:t>
            </a:r>
            <a:r>
              <a:rPr lang="ja-JP" altLang="en-US" sz="2800" dirty="0"/>
              <a:t>リーダーと</a:t>
            </a:r>
            <a:r>
              <a:rPr lang="ja-JP" altLang="en-US" sz="2800" dirty="0" smtClean="0"/>
              <a:t>は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　　　更新</a:t>
            </a:r>
            <a:r>
              <a:rPr lang="ja-JP" altLang="en-US" sz="2800" dirty="0"/>
              <a:t>情報をまとめて確認できる</a:t>
            </a:r>
            <a:r>
              <a:rPr lang="ja-JP" altLang="en-US" sz="2800" dirty="0" smtClean="0"/>
              <a:t>ツール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lang="ja-JP" altLang="en-US" sz="2800" dirty="0"/>
              <a:t>開発にいたる</a:t>
            </a:r>
            <a:r>
              <a:rPr lang="ja-JP" altLang="en-US" sz="2800" dirty="0" smtClean="0"/>
              <a:t>経緯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　</a:t>
            </a:r>
            <a:r>
              <a:rPr lang="ja-JP" altLang="en-US" sz="2800" dirty="0"/>
              <a:t>　高い人気があった</a:t>
            </a:r>
            <a:r>
              <a:rPr lang="en-US" altLang="ja-JP" sz="2800" dirty="0"/>
              <a:t>RSS</a:t>
            </a:r>
            <a:r>
              <a:rPr lang="ja-JP" altLang="en-US" sz="2800" dirty="0" smtClean="0"/>
              <a:t>リーダーが終了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　　</a:t>
            </a:r>
            <a:r>
              <a:rPr lang="ja-JP" altLang="en-US" sz="2800" dirty="0" smtClean="0"/>
              <a:t>ソーシャルな舞台で必要</a:t>
            </a:r>
            <a:r>
              <a:rPr lang="ja-JP" altLang="en-US" sz="2800" dirty="0"/>
              <a:t>とされる技術を</a:t>
            </a:r>
            <a:r>
              <a:rPr lang="ja-JP" altLang="en-US" sz="2800" dirty="0" smtClean="0"/>
              <a:t>習得</a:t>
            </a:r>
            <a:endParaRPr lang="ja-JP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09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89" y="1484784"/>
            <a:ext cx="6312198" cy="5165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Yahoo!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MSN</a:t>
            </a:r>
            <a:r>
              <a:rPr lang="ja-JP" altLang="en-US" dirty="0" smtClean="0"/>
              <a:t>のニュースを登録した例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82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119594" y="330436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119594" y="330436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/>
              <a:t>◆開発環境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5148064" y="3933056"/>
            <a:ext cx="3664699" cy="18316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OAuth</a:t>
            </a:r>
            <a:r>
              <a:rPr lang="ja-JP" altLang="en-US" b="1" dirty="0" smtClean="0">
                <a:solidFill>
                  <a:schemeClr val="tx1"/>
                </a:solidFill>
              </a:rPr>
              <a:t>認証（ログイン）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カギ線コネクタ 26"/>
          <p:cNvCxnSpPr>
            <a:endCxn id="25" idx="1"/>
          </p:cNvCxnSpPr>
          <p:nvPr/>
        </p:nvCxnSpPr>
        <p:spPr>
          <a:xfrm rot="16200000" flipH="1">
            <a:off x="3907747" y="3608577"/>
            <a:ext cx="1544528" cy="93610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5655643" y="4623788"/>
            <a:ext cx="1224136" cy="811752"/>
            <a:chOff x="6012160" y="3769376"/>
            <a:chExt cx="1224136" cy="811752"/>
          </a:xfrm>
        </p:grpSpPr>
        <p:sp>
          <p:nvSpPr>
            <p:cNvPr id="18" name="フローチャート : 磁気ディスク 17"/>
            <p:cNvSpPr/>
            <p:nvPr/>
          </p:nvSpPr>
          <p:spPr>
            <a:xfrm>
              <a:off x="6012160" y="3769376"/>
              <a:ext cx="1224136" cy="81175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gaagle.jp/gagazine/kiji_img/1473/thum_m/logo1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186" y="4168973"/>
              <a:ext cx="756084" cy="26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グループ化 8"/>
          <p:cNvGrpSpPr/>
          <p:nvPr/>
        </p:nvGrpSpPr>
        <p:grpSpPr>
          <a:xfrm>
            <a:off x="7160942" y="4617509"/>
            <a:ext cx="1224136" cy="811752"/>
            <a:chOff x="6012160" y="4581128"/>
            <a:chExt cx="1224136" cy="811752"/>
          </a:xfrm>
        </p:grpSpPr>
        <p:sp>
          <p:nvSpPr>
            <p:cNvPr id="19" name="フローチャート : 磁気ディスク 18"/>
            <p:cNvSpPr/>
            <p:nvPr/>
          </p:nvSpPr>
          <p:spPr>
            <a:xfrm>
              <a:off x="6012160" y="4581128"/>
              <a:ext cx="1224136" cy="81175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http://www.mof.go.jp/common/images/twitter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123" y="4987004"/>
              <a:ext cx="898209" cy="261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グループ化 1028"/>
          <p:cNvGrpSpPr/>
          <p:nvPr/>
        </p:nvGrpSpPr>
        <p:grpSpPr>
          <a:xfrm>
            <a:off x="1024509" y="1996719"/>
            <a:ext cx="1224136" cy="811752"/>
            <a:chOff x="827584" y="3998999"/>
            <a:chExt cx="1224136" cy="811752"/>
          </a:xfrm>
        </p:grpSpPr>
        <p:sp>
          <p:nvSpPr>
            <p:cNvPr id="20" name="フローチャート : 磁気ディスク 19"/>
            <p:cNvSpPr/>
            <p:nvPr/>
          </p:nvSpPr>
          <p:spPr>
            <a:xfrm>
              <a:off x="827584" y="3998999"/>
              <a:ext cx="1224136" cy="81175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github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http://blog2.delta50.net/wordpress/wp-content/uploads/github-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61" y="4326711"/>
              <a:ext cx="967182" cy="38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3" name="Picture 9" descr="C:\Users\s_oono\AppData\Local\Microsoft\Windows\Temporary Internet Files\Content.IE5\Y5MEBOGN\MC90042477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71" y="1840031"/>
            <a:ext cx="941512" cy="12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グループ化 1033"/>
          <p:cNvGrpSpPr/>
          <p:nvPr/>
        </p:nvGrpSpPr>
        <p:grpSpPr>
          <a:xfrm>
            <a:off x="7685042" y="1885433"/>
            <a:ext cx="1224136" cy="1034323"/>
            <a:chOff x="6012160" y="1802300"/>
            <a:chExt cx="1224136" cy="1034323"/>
          </a:xfrm>
        </p:grpSpPr>
        <p:sp>
          <p:nvSpPr>
            <p:cNvPr id="3" name="フローチャート : 磁気ディスク 2"/>
            <p:cNvSpPr/>
            <p:nvPr/>
          </p:nvSpPr>
          <p:spPr>
            <a:xfrm>
              <a:off x="6012160" y="1802300"/>
              <a:ext cx="1224136" cy="1034323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09" y="2200974"/>
              <a:ext cx="998479" cy="51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7" name="AutoShape 14" descr="data:image/jpeg;base64,/9j/4AAQSkZJRgABAQAAAQABAAD/2wCEAAkGBwgTEhQUEhMWFRUXGRYaGBgXGRseIBwWIBodHx8hJB8iIDQsGBwpHx0gIjEkJSo3LzowFyEzODQsNygtMjcBCgoKDg0OGxAQGzIlICY2NC8sNTc0NzcsLS02Liw3LCwtLjcrLCw3Ljc3LDQyLzQuKy0tKyw3NCsvLC8sLCwsLP/AABEIADIAbAMBEQACEQEDEQH/xAAbAAACAwEBAQAAAAAAAAAAAAAABgMEBQIHAf/EADkQAAIBAgQDBgMGBAcAAAAAAAECAwARBAUSIQYTMSJBUWFxkRQygQczobHB0RYjQpIlQ1JTYnKC/8QAGgEBAAMBAQEAAAAAAAAAAAAAAAIDBAEFBv/EADIRAAIBAgMDCgYDAQAAAAAAAAABAgMRBCExBVGxEhMiMkFxgZGh8BVCYcHR8SMk4RT/2gAMAwEAAhEDEQA/APcaAKAKAKAKAKAKAKAycdxLksRtJiIwfDVf8q42kaKeEr1OpBvwF/Gfafw+hspeTfqq7e560Tv2G6GxsTJXaS72WI+O8vdEkiBKm+oHYgjut7GpqLPNr0pUZ8iWpezHjDKIrLr5krC4ij7T/UD5R5mwqJWamV4uSWMOyaCf6b3sO7fvNvCgLlAFAFAFARyzRLuzBfU2rjaSuwYmM4z4fjDHnq+n5hH2iPaoSqxi0t5qpYLEVHaMHwFvGfaxlg+7hdz4MQv6GilN/L79T0qewa7dpyS8ffExsb9rGNI/lRIl+43Yj0bofqvvUuTUb7F78DTDYME2pz8vx/op5lxhnk2zzvbfYGwI8wNr1bHCyfWzNsaGBoK8YpvVX9RZlzDDg7uL+ANz7CtMaNOPWZVX2wvk9++BH8TiG+7jPq/ZH7mp9GOkfPIxvEYnEStCL4I18gyrHT3R8RoVbsUQFQR39rr+FZqklKWp5+0cFXo8mpVtnl3WPXPs7yTJ0DhYbSKe0eobz1XOs+ZJqpnmofgBXDp9oAoDDzniCOFjGquX26IzWv02A3NZK+J5vox19CyML5i1nHEWP5bFfiFsPm5WhR9WIrHGvVnKzkvD2zTQhDnEnFy4nk+bcQZniLc1WlI+V2KhgL38fyFexDDq928+/I+mhyaDtSoytL6rXubZmSS403bSt/FnNz7DetkeSv40lZ9m4zyeKSVVRs4u1963WSszkrjT3ov0J/UVFTjFNJryLJ4fG1mpO0fsfTg8URcyNt3qoA/GoutHq3C2biJPpVLP6bixgOHDMTZWcKCzF3OlQO832FVVcVCC6Wd9P0RqbKo0rOrJ2b039yL2FyFhy7GJOYCw7Q2UD5ja5UG+w6m3So/9rV1GOm5dpyfw+hyrvTdwW/ghoyXgrESDaJ5Nx2jdF0/XtGqZTr1NXb1f4MU9swpv+tC3eP8AwvwPhsOTJJpZyLWUdkD9alGNlvPJxOLrYiV6sr8ENkMESfKoHpUjMSUAUAUBl51l2WuDJMdGhSTIGKkL33I7vWoyhGeUkmdTa0FrC8OZJjlWWPFyTxqSB2wygjyta/qKhGhSj1Y2LqeKrU01CVr7rX87X9TIzTh3hBHeE4nRIukyAqGYahcb2JUEdwqXNxvf75F8dp4yOlRnOHyDheSVVTFoZHsqK0ajpvZFIAv7mo81G1s/Nj4ni7W5x/fzLE/CHDuHkWKbGct59kXsKzW7gQLgelqk6cXqJ7Txc2r1Hl7z3s15uA+HI01TFuXGCe250qvebdB61JRSd0il4vEO96ks9c3n32/SKcP8BA3AD+BKuwPmNt6KKWiKJScus7m3hcz4TSF5kaBY4yqu1gNLEgANtcEkjr4105YYo2UgEdCAR6UBnTcQZUonLTKBhyBNc/ISLi/hsaAqfxhkP++P7W/agNjB4qGVFkjOpW3B8aAmoAoBA4rwnEmPm5MUCLg4WBkGIdo/iW3IA0ox5SmxNwL0BXbL+LMJiPjI8LhyjWGIgw0zs0gFgHVXjVRIo89wLeFgLeW5Pm75lmMys+HjlXBFGaNG16YmDbN0Kk2PrQEnE+Q4zTFNK82MbDyLLFBFHGmuUfLqYDZQbEm/d39KAycPwlxO6ztioMDPLifvHbETAqnVES0J5YTu0nrvegOc1wHFk2WYnL8RDzJ1WJopka6TRrKjFdRAtLpUjcAH3oBowfEqCNAcDjFIVQR8OTYgdLg2P0oBX4nwmYYvC5lycveHmthNDEASzFXXUxS+wUDa9ANGG4bzLQv+I4peyu1odtun3dAKWI4dzhYc7TTNK0zRcpyF1S2jAJFrA2O3TuoC7GcwCga822AG2Hg8P+tAPWSMxgjvzL235yhX/wDQGwPpQF6gCgMhY8xt1/zb+ejX+VqAs4rDOZEILW31Waw6bbetAcY3CytLEVLabtrs1hbSbfjagI8bhsa8h0tpXSLEkjffw7/WgNONSAATcgC58fOgMlVxQm6ORrPU2ATf6EeXWgO0SfnsW1adQ09bW0j6db0BFj8PmBaVkJ/o0jUfAXsOnvQFjMkxur+Vc610H/gf9f0F/wAKA4zKKfVHpL6ArA2v17Nr26nrQHeNgxTNHoJC6WvuRvta9t/GgLGWrMI1El9W97+p/SgLVAFAFAFAFAFAFAFAFAFAFAFAFAFAF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40" name="Picture 16" descr="http://blog.tstylestudio.com/wp-content/uploads/2012/07/apache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21" y="1957316"/>
            <a:ext cx="1106590" cy="5151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3059832" y="1500826"/>
            <a:ext cx="4101110" cy="180353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サーバー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2" name="AutoShape 22" descr="data:image/jpeg;base64,/9j/4AAQSkZJRgABAQAAAQABAAD/2wCEAAkGBxISEBASERQTFRIUFRYVFBQRFRIVEBIVGBIWFhcVFRUaHDQsGBolHBQUITEhJSkrLi8uGB8zODMsNygtLisBCgoKDg0OGxAQGy8lHiUxNzU3NzcsKzUwNzg1LDEsNDc3NDArLzc0LDUsNTQsLC43LCw0Nyw1Miw0Ny0sLC8xNf/AABEIAIIBgwMBIgACEQEDEQH/xAAcAAEAAgMBAQEAAAAAAAAAAAAABgcDBAUCAQj/xABCEAACAQICBQcJBgUDBQAAAAAAAQIDEQQSBQYHITETQVFhcXJzIjM0NYGRsbKzFDJSdJKhI1OTwcIkQtEVY4Lh8P/EABkBAQEBAQEBAAAAAAAAAAAAAAAEBQMCBv/EAC4RAQABAwMCBAILAAAAAAAAAAABAgMRBAUSEyExYXGhUsEGFCIjMjNBUZGx0f/aAAwDAQACEQMRAD8AvEAAAAAAAAAAAAAAAAAAAAAAAAAAAAAAAAAAAAAAAAAAAAAAAAAAAAAAAAAAAAAAAAAAAAAAAAAAAAAOJj9a8HRbUq0XJcVTTm0+jyVuNbaBjJUsFPI2nOUYXW52d29/YmvaR/V/U/DVsCq05yzyjJ51K0adm1a3Pa2+/XwKLdqjjzrntnCe5cr5cKI74y609oeDXNWfZCP95GSjtAwT4upHvU2/luVLc8tlk6S35o41dzyX5o/SNKvHPRnGcefK96fQ1zPtNoozVjSs8NiqU4N2coxnHmlBySafvuusvMhv2unPkus3epAADi7AAAAAAAAAAAAAAARXWrXSng58kqcqlXKpcVGmk72u+PN0ASo5mselvsmHnXy58tllvlu3JLjbdxN/D1M0Iy6Yp+9XI5tH9XVu9T+pED1qTrDUxsa86kYxyTUYqF+Djfe3xZJSA7JPM4nxI/IT4AAAAAAAAAAAAAAA+SvZ248196v1o42Jx9enGUnyc8tSMMsYyi2vJcmnme/K5WXTYDtA58dIN4lUopOHJyk5c+ZOm8q6stSL9qOgAAAAAAAAAAAAAADBiMZTp+cnCHflGPxZxdddOvCYdOHnajywvvy7rylbqX7tFQ4itKcnKcnKT4yk25PtbKrGmm5HKZxCW/qYtzxiMytTXLk8VhlSpYjDKWeMv4laKjZJ86vv3kMjq1WUXBYzBqEvvRWKkoy7Y5d5GWeWW0WpojjE+yOu7Fc8pj3dvHatzp051HiMHJRV8tOtmqPqjHLvZwmz4zy2e4zHjLxOP0hmwj/i0+/H5kfoJ1Yri170fnvB+dpd+HzIuzSD/iS/+5jE3rVzpqKaojPfDS2+3zmYdqMk+DT7D6R6hiHCSa9q6USCLurkWh1samme2JhbdtTbl9ANDT2PeHw1askpOnBySfBvmv1Fzi269aMIuU5RjFcXJpRXa2cmrrZgYuzxFP8A8W5L3or3QOAq6Wr1ZYmvLLTUW0uHlN2UI8IryegmdLUDAqNnCcn+KVSeb9ml+wHc0fpahXvyNWE7cVGScl2rijdKg1s1fno6tTrYec1CT8iV/LhJb8ra4pr377lj6p6aWLw0Krspq8aiXBTXR1NWftA6OLxlOlHNVnCEemclFfuZKNVTjGUXeMkpRa4NNXTKq2r+m0/y8Pq1SytBei4bwaf04gbxp4rSuHpSy1a1GErXyzqQjK3TZs3Cn9p/p8/Ch8GBblWvGMXOUoxgldyk0opdLb5in9o+Kp1ca5UpwnHkoLNTkpRveW665y1q+CjXw3JTvlnTUZZXZ2aXBlP666Jp4TEulSzZeTjLy2m7vNffbqAtnR+mcM4UoLEUHJxjFRVWm5OVkrJX435jm7R/V1bvU/qRNfRWomFg6NZOrnjkqK845cytLhl4XNjaP6urd6n9SIHI2SeZxPiR+QmWK0rQpO1WtSg+ic4RfubKm1Tw2NrQqUMLLk6cpJ1al8tt1ksy3+xe3cSzD7NMPl/i1q0pvjKOSKv2NP4gTHCY6lVTdKpTqJcXTlGVu2zNgpbTeja2jMVF05vf5VOot2ZX3xmufrXB3La0FpFYnDUa6Vs8btdEk2pL2NMDfOTjNZMHSk41K9NSXFKWZrtS4EN1/wBZ6kqrweGbVmo1HB2nOb3cmn0b0n0vd27+hdnNCMIvEuU6jW+MZONOL6Fbe+24Eo0fp7C13lpVqcpfhUkp/pe86JXGtOoUaVOVfCOadPynTbbdlvbhLjddDub2zzWmVe+GryvUir05v71SK4qXTJdPOuwCcmDFYynSWarOEI9M5KK97OBr5p6phKEJUlHPUlkUpb8nkt3S53u5yNararrHw+1YutUqZpSSjff5Ltvk+C6lYCXy1uwKdvtFP2Xa96R08Dj6VaOajUhUj0wknbqduBHsRs/wMotRhOD5pRnNteyTaZXeJhX0ZjGoS8qDTTV1GrB71mXQ+jmYF3GvLCRfT99VOP8AuVrezcj3ha6qU4TXCcYyXY0n/cygaeF0bTpuLgmsqmldt7pyi2vZkil0JWNwAAAAAAAAAAAAAAArLapiL4ijT/DSzfqm1/gQhsmm1WjbFUZ80qWX9M5P/MhLZsWPyoZF+PvJGz3SwtSavCnOS6YQlJe9IkmougIYic6tZXo0reT/ADJvhF9Vt77UWOq7SShaMVuUYJKKXQkZu4bva0lUUTGZU6bRVXY5ZxClno6v/Jrf06n/AAef+m1/5Nb+lU/4LpeLn+Jnh4yf4mZk/Sa38E+yuNrn4lf6oapVXVhXxMJUqNOSmlUTjUqSi7xioPfa633JzXq5pN9LufKtVvi2+0xNmDue51ayqO2KYaWl0kWY8xskOjp3pQ7Le7cRqTJHoqNqMOy/vZ02SZ61Xp84etZH2I9W2cTXX1fi/DfxR2zia6+r8X4b+KPp2ciGyLzmL7tL41CyitdkXnMX3aXxqFlARfaTRUtH1G/9koSXbnUfhJkd2SYh58VT5nGE/am0/ivcSTaNVUdHVl+Jwiv6if8AZkY2S0m62JnzKEY+2Um/8WBqbV/Tqf5eH1axZWgvRcN4NP6cStdq3p1P8vD6tYsrQPouG8Gn9OIG8U/tP9Pn4UPgy4Cn9p/p8/Ch8GBbeF83Dux+CKm2o+nvwYfGRbOF83Dux+CKm2o+nvwYfGQFr4HzVPuR+VEf2j+rq3ep/UiSDA+ap9yPyoj+0f1dW71P6kQORsk8zifEj8hPiA7JPM4nxI/IT4Cvtri8jCPnzVPhE7OoE8ui6UujlX7qs2cfa55vC96p8sTsagQzaLpR6eVXvqzQFf6kR5bSVCU97c51X1yyyl81mXQUtqRPkdJUIz3NTnSfVJxlH5rIukD40Ulg5fZtKRy8KeKcF3XUcPlZdxSeGhy+lVl3qeKcl3VVc/lQEx2tej4fxX8jOjs09X0+/U+dnO2tej4fxX8jOjs09X0+/U+dgSoqbat6dD8vD6tYtkqbav6dT/Lw+rWAszQnouG8Gn9NG6aWhPRcN4NP6aN0AAAAAAAAAAAAAAAACJ7RtDyr4aM6abnRbllSu5QatJJdO5P2MqJs/RJycXqzg6knKeHpOT3tqOVt9LtxZVZ1HCnjKW9p+dXKEU2cP/Q1vzD+lTJC2bMtGUcPRcaEFCLnmajezdrX39SRpSZ8fvlfLVTPlDV0VHG1EDZ4kz1GaTTauujpMrxdP+VH3sy6KKaozVVEfz8olZ3jwhqNniTNxYum2v4Ud76Wdj/p1L8C/crsbdOoz064nHr/AI8134t/iifZHMPRc5qK5/2XOyWQikklwSsjHRw8Ifdil2LezKb236H6rTOZzMotRf6sxjwgOJrr6vxfhv4o7ZxNdfV+L8N/FGinVpqTrFHBVKspwlKnUUVJw+9Czlbc+N7vnXAsalrpgJRzcvFdUlNS91iI7KqEZyxkJxjKLjSvGaUovfU4p8ST4nUPAzd+TlDqpzkl7ub2AQrXbWb7bOnRw6k6UZXjueerN3SajxtZ7lx3snmpOgnhMMoztys3nqW5nwUb9S/e5s6I1awuGeajSSn+OV5T9knw9h1wK92p6HnLk8VBOShHk6lt7jG7lGXZdyT7UfNTNd6MKMKGJbg4LLCpZuEo8ylbg0txYTV9z4EexmpGBqScnSyt/wAuUoR/Snb9gPmM13wNON+VzvmjTTlJ/wBl7WVbrVpj7XiJVlDInFRim7u0b2bZa2E1MwNN3VCMvEcqi90myAbTIr7coQSVqNOCjFJJXlNpJLvAWzhfNw7sfgisdq2j5rEU69nyc6ahfmU4uW59F01bsZaMI2SXQrHjE4eFSLhUjGcHxjNJxfamBxNW9ZcNXo0VysI1csYunOSjPNa1kn9674WMG0f1dW71P6kTPS1LwUasasaTjKElKNp1Mqad15N7cx19IYGnXpunVipQdrxd7OzuuAEK2SeZxPiR+Qnxo6L0RQwykqEFBSd5JNu7Stzs3gK/2uebwveqfLE7ezr1bQ7an1pnX0poehiVFV4Kajdxu2rX48H1GbAYKnQpxp0oqMI3tFXsrtt8etsCttoOr86Nd4ygnklJTm4rfSqXvmfU3Z36b9JKNA674atTjys40qqXlxm7Rb6Yy4NfuSiUU0096fFPgyPYzUjA1Hfkcr/7UpQj+lO37Ac3WvXihCjOGGmqlWacVKG+FO6tmzcG1zI09m2rUqf+rrRak1alGX3knxm1zXW5dV+kkejdUMFQkpQopyW9SqNzafSs3BndAgm1r0fD+K/kZ0dmnq+n36nzs7ulNE0cTGMa8FNRd0m2rO1r7mZNHYCnQpqnRioQTbUVe127viBslTbV/Tqf5eH1axbJy9J6vYbETU69JTmoqKbcl5KbaW59Mn7wM+hPRcN4NP6aN08UaShGMYq0YpRS6ElZI9gAAAAAAAAAAAAAAAAAABq6RpuVN24recFslBqYjR9Oe+1n0x3GPuO3VX6upbnuqsX4ojFSPtmxoytCNS8+Ftz5kzcloVc0/ev/AGfYaEj/ALpN9lkZlnbtXbuRVFMdv3mMf2pqv2ppmMtbFuNWvFU9/DM1w3Pe/cd8w4fDQgrQSXxfazMb+k09VrlXXjlVOZx4IrtyKsRHhAACxxDia6+r8X4b+KO2YMdhIVqc6VRXhNWkrtXXagK82RecxfdpfGoWUcLV3VelgqlaVKU3GoorLOzy5XJ7mlv+9z9B3QAAAHmc0t7aS69x6OLrRq9DG04U5ycMssycUm+DTW/t/YDxpfW3CYeLbqxnJcIUmpzb6Hb7vtIJq/g6uktIPFVI2pRmpye/Ksv3KcXzvdG/tJTo/Z5g6bTnylVrmm0ofpilf2sleHoRhFQhGMYrcoxSUUupIDIAAAAAAAAAAAAAAAAAAAAAAAAAAAAAAAAAAAAAAAAfGz6AMUpGOVRmdxPLpgazrMKszY5EcigMcajMkZH1Uz0ogfUz6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0" y="1957317"/>
            <a:ext cx="1491842" cy="51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06" y="2580192"/>
            <a:ext cx="1096515" cy="49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0" y="2604501"/>
            <a:ext cx="1578840" cy="44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computr1"/>
          <p:cNvSpPr>
            <a:spLocks noEditPoints="1" noChangeArrowheads="1"/>
          </p:cNvSpPr>
          <p:nvPr/>
        </p:nvSpPr>
        <p:spPr bwMode="auto">
          <a:xfrm>
            <a:off x="179512" y="4373018"/>
            <a:ext cx="90487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9" name="computr1"/>
          <p:cNvSpPr>
            <a:spLocks noEditPoints="1" noChangeArrowheads="1"/>
          </p:cNvSpPr>
          <p:nvPr/>
        </p:nvSpPr>
        <p:spPr bwMode="auto">
          <a:xfrm>
            <a:off x="1187624" y="4379796"/>
            <a:ext cx="90487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0" name="computr1"/>
          <p:cNvSpPr>
            <a:spLocks noEditPoints="1" noChangeArrowheads="1"/>
          </p:cNvSpPr>
          <p:nvPr/>
        </p:nvSpPr>
        <p:spPr bwMode="auto">
          <a:xfrm>
            <a:off x="2195736" y="4365104"/>
            <a:ext cx="904875" cy="9048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35" name="直線矢印コネクタ 34"/>
          <p:cNvCxnSpPr>
            <a:stCxn id="47" idx="3"/>
            <a:endCxn id="3" idx="2"/>
          </p:cNvCxnSpPr>
          <p:nvPr/>
        </p:nvCxnSpPr>
        <p:spPr>
          <a:xfrm>
            <a:off x="7160942" y="2402595"/>
            <a:ext cx="5241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3" idx="1"/>
          </p:cNvCxnSpPr>
          <p:nvPr/>
        </p:nvCxnSpPr>
        <p:spPr>
          <a:xfrm flipH="1">
            <a:off x="631950" y="2795193"/>
            <a:ext cx="555674" cy="157782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0" idx="3"/>
            <a:endCxn id="69" idx="1"/>
          </p:cNvCxnSpPr>
          <p:nvPr/>
        </p:nvCxnSpPr>
        <p:spPr>
          <a:xfrm>
            <a:off x="1636577" y="2808471"/>
            <a:ext cx="3485" cy="157132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70" idx="1"/>
          </p:cNvCxnSpPr>
          <p:nvPr/>
        </p:nvCxnSpPr>
        <p:spPr>
          <a:xfrm>
            <a:off x="2120168" y="2795193"/>
            <a:ext cx="528006" cy="156991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0" idx="4"/>
            <a:endCxn id="47" idx="1"/>
          </p:cNvCxnSpPr>
          <p:nvPr/>
        </p:nvCxnSpPr>
        <p:spPr>
          <a:xfrm>
            <a:off x="2248645" y="2402595"/>
            <a:ext cx="811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077896" y="5436050"/>
            <a:ext cx="11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開発環境</a:t>
            </a:r>
            <a:endParaRPr kumimoji="1" lang="ja-JP" altLang="en-US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3528" y="1619508"/>
            <a:ext cx="262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バージョン管理システム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018950" y="1490690"/>
            <a:ext cx="5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/>
              <a:t>DB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100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00"/>
            <a:ext cx="9144000" cy="6192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188640"/>
            <a:ext cx="91440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-493712" y="386662"/>
            <a:ext cx="10058400" cy="900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119594" y="330436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119594" y="330436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pPr algn="l"/>
            <a:r>
              <a:rPr lang="ja-JP" altLang="en-US" dirty="0" smtClean="0"/>
              <a:t>◆</a:t>
            </a:r>
            <a:r>
              <a:rPr lang="ja-JP" altLang="ja-JP" b="1" dirty="0"/>
              <a:t> O</a:t>
            </a:r>
            <a:r>
              <a:rPr lang="en-US" altLang="ja-JP" b="1" dirty="0"/>
              <a:t>A</a:t>
            </a:r>
            <a:r>
              <a:rPr lang="ja-JP" altLang="ja-JP" b="1" dirty="0"/>
              <a:t>uth</a:t>
            </a:r>
            <a:r>
              <a:rPr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1037" name="AutoShape 14" descr="data:image/jpeg;base64,/9j/4AAQSkZJRgABAQAAAQABAAD/2wCEAAkGBwgTEhQUEhMWFRUXGRYaGBgXGRseIBwWIBodHx8hJB8iIDQsGBwpHx0gIjEkJSo3LzowFyEzODQsNygtMjcBCgoKDg0OGxAQGzIlICY2NC8sNTc0NzcsLS02Liw3LCwtLjcrLCw3Ljc3LDQyLzQuKy0tKyw3NCsvLC8sLCwsLP/AABEIADIAbAMBEQACEQEDEQH/xAAbAAACAwEBAQAAAAAAAAAAAAAABgMEBQIHAf/EADkQAAIBAgQDBgMGBAcAAAAAAAECAwARBAUSIQYTMSJBUWFxkRQygQczobHB0RYjQpIlQ1JTYnKC/8QAGgEBAAMBAQEAAAAAAAAAAAAAAAIDBAEFBv/EADIRAAIBAgMDCgYDAQAAAAAAAAABAgMRBCExBVGxEhMiMkFxgZGh8BVCYcHR8SMk4RT/2gAMAwEAAhEDEQA/APcaAKAKAKAKAKAKAKAycdxLksRtJiIwfDVf8q42kaKeEr1OpBvwF/Gfafw+hspeTfqq7e560Tv2G6GxsTJXaS72WI+O8vdEkiBKm+oHYgjut7GpqLPNr0pUZ8iWpezHjDKIrLr5krC4ij7T/UD5R5mwqJWamV4uSWMOyaCf6b3sO7fvNvCgLlAFAFAFARyzRLuzBfU2rjaSuwYmM4z4fjDHnq+n5hH2iPaoSqxi0t5qpYLEVHaMHwFvGfaxlg+7hdz4MQv6GilN/L79T0qewa7dpyS8ffExsb9rGNI/lRIl+43Yj0bofqvvUuTUb7F78DTDYME2pz8vx/op5lxhnk2zzvbfYGwI8wNr1bHCyfWzNsaGBoK8YpvVX9RZlzDDg7uL+ANz7CtMaNOPWZVX2wvk9++BH8TiG+7jPq/ZH7mp9GOkfPIxvEYnEStCL4I18gyrHT3R8RoVbsUQFQR39rr+FZqklKWp5+0cFXo8mpVtnl3WPXPs7yTJ0DhYbSKe0eobz1XOs+ZJqpnmofgBXDp9oAoDDzniCOFjGquX26IzWv02A3NZK+J5vox19CyML5i1nHEWP5bFfiFsPm5WhR9WIrHGvVnKzkvD2zTQhDnEnFy4nk+bcQZniLc1WlI+V2KhgL38fyFexDDq928+/I+mhyaDtSoytL6rXubZmSS403bSt/FnNz7DetkeSv40lZ9m4zyeKSVVRs4u1963WSszkrjT3ov0J/UVFTjFNJryLJ4fG1mpO0fsfTg8URcyNt3qoA/GoutHq3C2biJPpVLP6bixgOHDMTZWcKCzF3OlQO832FVVcVCC6Wd9P0RqbKo0rOrJ2b039yL2FyFhy7GJOYCw7Q2UD5ja5UG+w6m3So/9rV1GOm5dpyfw+hyrvTdwW/ghoyXgrESDaJ5Nx2jdF0/XtGqZTr1NXb1f4MU9swpv+tC3eP8AwvwPhsOTJJpZyLWUdkD9alGNlvPJxOLrYiV6sr8ENkMESfKoHpUjMSUAUAUBl51l2WuDJMdGhSTIGKkL33I7vWoyhGeUkmdTa0FrC8OZJjlWWPFyTxqSB2wygjyta/qKhGhSj1Y2LqeKrU01CVr7rX87X9TIzTh3hBHeE4nRIukyAqGYahcb2JUEdwqXNxvf75F8dp4yOlRnOHyDheSVVTFoZHsqK0ajpvZFIAv7mo81G1s/Nj4ni7W5x/fzLE/CHDuHkWKbGct59kXsKzW7gQLgelqk6cXqJ7Txc2r1Hl7z3s15uA+HI01TFuXGCe250qvebdB61JRSd0il4vEO96ks9c3n32/SKcP8BA3AD+BKuwPmNt6KKWiKJScus7m3hcz4TSF5kaBY4yqu1gNLEgANtcEkjr4105YYo2UgEdCAR6UBnTcQZUonLTKBhyBNc/ISLi/hsaAqfxhkP++P7W/agNjB4qGVFkjOpW3B8aAmoAoBA4rwnEmPm5MUCLg4WBkGIdo/iW3IA0ox5SmxNwL0BXbL+LMJiPjI8LhyjWGIgw0zs0gFgHVXjVRIo89wLeFgLeW5Pm75lmMys+HjlXBFGaNG16YmDbN0Kk2PrQEnE+Q4zTFNK82MbDyLLFBFHGmuUfLqYDZQbEm/d39KAycPwlxO6ztioMDPLifvHbETAqnVES0J5YTu0nrvegOc1wHFk2WYnL8RDzJ1WJopka6TRrKjFdRAtLpUjcAH3oBowfEqCNAcDjFIVQR8OTYgdLg2P0oBX4nwmYYvC5lycveHmthNDEASzFXXUxS+wUDa9ANGG4bzLQv+I4peyu1odtun3dAKWI4dzhYc7TTNK0zRcpyF1S2jAJFrA2O3TuoC7GcwCga822AG2Hg8P+tAPWSMxgjvzL235yhX/wDQGwPpQF6gCgMhY8xt1/zb+ejX+VqAs4rDOZEILW31Waw6bbetAcY3CytLEVLabtrs1hbSbfjagI8bhsa8h0tpXSLEkjffw7/WgNONSAATcgC58fOgMlVxQm6ORrPU2ATf6EeXWgO0SfnsW1adQ09bW0j6db0BFj8PmBaVkJ/o0jUfAXsOnvQFjMkxur+Vc610H/gf9f0F/wAKA4zKKfVHpL6ArA2v17Nr26nrQHeNgxTNHoJC6WvuRvta9t/GgLGWrMI1El9W97+p/SgLVAFAFAFAFAFAFAFAFAFAFAFAFAFAF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42" name="AutoShape 22" descr="data:image/jpeg;base64,/9j/4AAQSkZJRgABAQAAAQABAAD/2wCEAAkGBxISEBASERQTFRIUFRYVFBQRFRIVEBIVGBIWFhcVFRUaHDQsGBolHBQUITEhJSkrLi8uGB8zODMsNygtLisBCgoKDg0OGxAQGy8lHiUxNzU3NzcsKzUwNzg1LDEsNDc3NDArLzc0LDUsNTQsLC43LCw0Nyw1Miw0Ny0sLC8xNf/AABEIAIIBgwMBIgACEQEDEQH/xAAcAAEAAgMBAQEAAAAAAAAAAAAABgcDBAUCAQj/xABCEAACAQICBQcJBgUDBQAAAAAAAQIDEQQSBQYHITETQVFhcXJzIjM0NYGRsbKzFDJSdJKhI1OTwcIkQtEVY4Lh8P/EABkBAQEBAQEBAAAAAAAAAAAAAAAEBQMCBv/EAC4RAQABAwMCBAILAAAAAAAAAAABAgMRBAUSEyExYXGhUsEGFCIjMjNBUZGx0f/aAAwDAQACEQMRAD8AvEAAAAAAAAAAAAAAAAAAAAAAAAAAAAAAAAAAAAAAAAAAAAAAAAAAAAAAAAAAAAAAAAAAAAAAAAAAAAAOJj9a8HRbUq0XJcVTTm0+jyVuNbaBjJUsFPI2nOUYXW52d29/YmvaR/V/U/DVsCq05yzyjJ51K0adm1a3Pa2+/XwKLdqjjzrntnCe5cr5cKI74y609oeDXNWfZCP95GSjtAwT4upHvU2/luVLc8tlk6S35o41dzyX5o/SNKvHPRnGcefK96fQ1zPtNoozVjSs8NiqU4N2coxnHmlBySafvuusvMhv2unPkus3epAADi7AAAAAAAAAAAAAAARXWrXSng58kqcqlXKpcVGmk72u+PN0ASo5mselvsmHnXy58tllvlu3JLjbdxN/D1M0Iy6Yp+9XI5tH9XVu9T+pED1qTrDUxsa86kYxyTUYqF+Djfe3xZJSA7JPM4nxI/IT4AAAAAAAAAAAAAAA+SvZ248196v1o42Jx9enGUnyc8tSMMsYyi2vJcmnme/K5WXTYDtA58dIN4lUopOHJyk5c+ZOm8q6stSL9qOgAAAAAAAAAAAAAADBiMZTp+cnCHflGPxZxdddOvCYdOHnajywvvy7rylbqX7tFQ4itKcnKcnKT4yk25PtbKrGmm5HKZxCW/qYtzxiMytTXLk8VhlSpYjDKWeMv4laKjZJ86vv3kMjq1WUXBYzBqEvvRWKkoy7Y5d5GWeWW0WpojjE+yOu7Fc8pj3dvHatzp051HiMHJRV8tOtmqPqjHLvZwmz4zy2e4zHjLxOP0hmwj/i0+/H5kfoJ1Yri170fnvB+dpd+HzIuzSD/iS/+5jE3rVzpqKaojPfDS2+3zmYdqMk+DT7D6R6hiHCSa9q6USCLurkWh1samme2JhbdtTbl9ANDT2PeHw1askpOnBySfBvmv1Fzi269aMIuU5RjFcXJpRXa2cmrrZgYuzxFP8A8W5L3or3QOAq6Wr1ZYmvLLTUW0uHlN2UI8IryegmdLUDAqNnCcn+KVSeb9ml+wHc0fpahXvyNWE7cVGScl2rijdKg1s1fno6tTrYec1CT8iV/LhJb8ra4pr377lj6p6aWLw0Krspq8aiXBTXR1NWftA6OLxlOlHNVnCEemclFfuZKNVTjGUXeMkpRa4NNXTKq2r+m0/y8Pq1SytBei4bwaf04gbxp4rSuHpSy1a1GErXyzqQjK3TZs3Cn9p/p8/Ch8GBblWvGMXOUoxgldyk0opdLb5in9o+Kp1ca5UpwnHkoLNTkpRveW665y1q+CjXw3JTvlnTUZZXZ2aXBlP666Jp4TEulSzZeTjLy2m7vNffbqAtnR+mcM4UoLEUHJxjFRVWm5OVkrJX435jm7R/V1bvU/qRNfRWomFg6NZOrnjkqK845cytLhl4XNjaP6urd6n9SIHI2SeZxPiR+QmWK0rQpO1WtSg+ic4RfubKm1Tw2NrQqUMLLk6cpJ1al8tt1ksy3+xe3cSzD7NMPl/i1q0pvjKOSKv2NP4gTHCY6lVTdKpTqJcXTlGVu2zNgpbTeja2jMVF05vf5VOot2ZX3xmufrXB3La0FpFYnDUa6Vs8btdEk2pL2NMDfOTjNZMHSk41K9NSXFKWZrtS4EN1/wBZ6kqrweGbVmo1HB2nOb3cmn0b0n0vd27+hdnNCMIvEuU6jW+MZONOL6Fbe+24Eo0fp7C13lpVqcpfhUkp/pe86JXGtOoUaVOVfCOadPynTbbdlvbhLjddDub2zzWmVe+GryvUir05v71SK4qXTJdPOuwCcmDFYynSWarOEI9M5KK97OBr5p6phKEJUlHPUlkUpb8nkt3S53u5yNararrHw+1YutUqZpSSjff5Ltvk+C6lYCXy1uwKdvtFP2Xa96R08Dj6VaOajUhUj0wknbqduBHsRs/wMotRhOD5pRnNteyTaZXeJhX0ZjGoS8qDTTV1GrB71mXQ+jmYF3GvLCRfT99VOP8AuVrezcj3ha6qU4TXCcYyXY0n/cygaeF0bTpuLgmsqmldt7pyi2vZkil0JWNwAAAAAAAAAAAAAAArLapiL4ijT/DSzfqm1/gQhsmm1WjbFUZ80qWX9M5P/MhLZsWPyoZF+PvJGz3SwtSavCnOS6YQlJe9IkmougIYic6tZXo0reT/ADJvhF9Vt77UWOq7SShaMVuUYJKKXQkZu4bva0lUUTGZU6bRVXY5ZxClno6v/Jrf06n/AAef+m1/5Nb+lU/4LpeLn+Jnh4yf4mZk/Sa38E+yuNrn4lf6oapVXVhXxMJUqNOSmlUTjUqSi7xioPfa633JzXq5pN9LufKtVvi2+0xNmDue51ayqO2KYaWl0kWY8xskOjp3pQ7Le7cRqTJHoqNqMOy/vZ02SZ61Xp84etZH2I9W2cTXX1fi/DfxR2zia6+r8X4b+KPp2ciGyLzmL7tL41CyitdkXnMX3aXxqFlARfaTRUtH1G/9koSXbnUfhJkd2SYh58VT5nGE/am0/ivcSTaNVUdHVl+Jwiv6if8AZkY2S0m62JnzKEY+2Um/8WBqbV/Tqf5eH1axZWgvRcN4NP6cStdq3p1P8vD6tYsrQPouG8Gn9OIG8U/tP9Pn4UPgy4Cn9p/p8/Ch8GBbeF83Dux+CKm2o+nvwYfGRbOF83Dux+CKm2o+nvwYfGQFr4HzVPuR+VEf2j+rq3ep/UiSDA+ap9yPyoj+0f1dW71P6kQORsk8zifEj8hPiA7JPM4nxI/IT4Cvtri8jCPnzVPhE7OoE8ui6UujlX7qs2cfa55vC96p8sTsagQzaLpR6eVXvqzQFf6kR5bSVCU97c51X1yyyl81mXQUtqRPkdJUIz3NTnSfVJxlH5rIukD40Ulg5fZtKRy8KeKcF3XUcPlZdxSeGhy+lVl3qeKcl3VVc/lQEx2tej4fxX8jOjs09X0+/U+dnO2tej4fxX8jOjs09X0+/U+dgSoqbat6dD8vD6tYtkqbav6dT/Lw+rWAszQnouG8Gn9NG6aWhPRcN4NP6aN0AAAAAAAAAAAAAAAACJ7RtDyr4aM6abnRbllSu5QatJJdO5P2MqJs/RJycXqzg6knKeHpOT3tqOVt9LtxZVZ1HCnjKW9p+dXKEU2cP/Q1vzD+lTJC2bMtGUcPRcaEFCLnmajezdrX39SRpSZ8fvlfLVTPlDV0VHG1EDZ4kz1GaTTauujpMrxdP+VH3sy6KKaozVVEfz8olZ3jwhqNniTNxYum2v4Ud76Wdj/p1L8C/crsbdOoz064nHr/AI8134t/iifZHMPRc5qK5/2XOyWQikklwSsjHRw8Ifdil2LezKb236H6rTOZzMotRf6sxjwgOJrr6vxfhv4o7ZxNdfV+L8N/FGinVpqTrFHBVKspwlKnUUVJw+9Czlbc+N7vnXAsalrpgJRzcvFdUlNS91iI7KqEZyxkJxjKLjSvGaUovfU4p8ST4nUPAzd+TlDqpzkl7ub2AQrXbWb7bOnRw6k6UZXjueerN3SajxtZ7lx3snmpOgnhMMoztys3nqW5nwUb9S/e5s6I1awuGeajSSn+OV5T9knw9h1wK92p6HnLk8VBOShHk6lt7jG7lGXZdyT7UfNTNd6MKMKGJbg4LLCpZuEo8ylbg0txYTV9z4EexmpGBqScnSyt/wAuUoR/Snb9gPmM13wNON+VzvmjTTlJ/wBl7WVbrVpj7XiJVlDInFRim7u0b2bZa2E1MwNN3VCMvEcqi90myAbTIr7coQSVqNOCjFJJXlNpJLvAWzhfNw7sfgisdq2j5rEU69nyc6ahfmU4uW59F01bsZaMI2SXQrHjE4eFSLhUjGcHxjNJxfamBxNW9ZcNXo0VysI1csYunOSjPNa1kn9674WMG0f1dW71P6kTPS1LwUasasaTjKElKNp1Mqad15N7cx19IYGnXpunVipQdrxd7OzuuAEK2SeZxPiR+Qnxo6L0RQwykqEFBSd5JNu7Stzs3gK/2uebwveqfLE7ezr1bQ7an1pnX0poehiVFV4Kajdxu2rX48H1GbAYKnQpxp0oqMI3tFXsrtt8etsCttoOr86Nd4ygnklJTm4rfSqXvmfU3Z36b9JKNA674atTjys40qqXlxm7Rb6Yy4NfuSiUU0096fFPgyPYzUjA1Hfkcr/7UpQj+lO37Ac3WvXihCjOGGmqlWacVKG+FO6tmzcG1zI09m2rUqf+rrRak1alGX3knxm1zXW5dV+kkejdUMFQkpQopyW9SqNzafSs3BndAgm1r0fD+K/kZ0dmnq+n36nzs7ulNE0cTGMa8FNRd0m2rO1r7mZNHYCnQpqnRioQTbUVe127viBslTbV/Tqf5eH1axbJy9J6vYbETU69JTmoqKbcl5KbaW59Mn7wM+hPRcN4NP6aN08UaShGMYq0YpRS6ElZI9gAAAAAAAAAAAAAAAAAABq6RpuVN24recFslBqYjR9Oe+1n0x3GPuO3VX6upbnuqsX4ojFSPtmxoytCNS8+Ftz5kzcloVc0/ev/AGfYaEj/ALpN9lkZlnbtXbuRVFMdv3mMf2pqv2ppmMtbFuNWvFU9/DM1w3Pe/cd8w4fDQgrQSXxfazMb+k09VrlXXjlVOZx4IrtyKsRHhAACxxDia6+r8X4b+KO2YMdhIVqc6VRXhNWkrtXXagK82RecxfdpfGoWUcLV3VelgqlaVKU3GoorLOzy5XJ7mlv+9z9B3QAAAHmc0t7aS69x6OLrRq9DG04U5ycMssycUm+DTW/t/YDxpfW3CYeLbqxnJcIUmpzb6Hb7vtIJq/g6uktIPFVI2pRmpye/Ksv3KcXzvdG/tJTo/Z5g6bTnylVrmm0ofpilf2sleHoRhFQhGMYrcoxSUUupIDIAAAAAAAAAAAAAAAAAAAAAAAAAAAAAAAAAAAAAAAAfGz6AMUpGOVRmdxPLpgazrMKszY5EcigMcajMkZH1Uz0ogfUz6AAAAAAAAAAAAAAAAAAAAAAAAAAAAAAAAAAAAAAAAAAAAAAAAAAAAAAAAAAAAAAAAAAAAAAAAAAAAAAA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35" y="2420888"/>
            <a:ext cx="2019048" cy="2685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3" y="2420888"/>
            <a:ext cx="2023810" cy="2690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92" y="1410394"/>
            <a:ext cx="1528392" cy="2217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92" y="4149080"/>
            <a:ext cx="1490572" cy="2012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直線矢印コネクタ 14"/>
          <p:cNvCxnSpPr>
            <a:stCxn id="12" idx="3"/>
            <a:endCxn id="1030" idx="1"/>
          </p:cNvCxnSpPr>
          <p:nvPr/>
        </p:nvCxnSpPr>
        <p:spPr>
          <a:xfrm flipV="1">
            <a:off x="2358103" y="2519367"/>
            <a:ext cx="1413189" cy="1246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2" idx="3"/>
            <a:endCxn id="1031" idx="1"/>
          </p:cNvCxnSpPr>
          <p:nvPr/>
        </p:nvCxnSpPr>
        <p:spPr>
          <a:xfrm>
            <a:off x="2358103" y="3766127"/>
            <a:ext cx="1413189" cy="13890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30" idx="3"/>
            <a:endCxn id="1027" idx="1"/>
          </p:cNvCxnSpPr>
          <p:nvPr/>
        </p:nvCxnSpPr>
        <p:spPr>
          <a:xfrm>
            <a:off x="5299684" y="2519367"/>
            <a:ext cx="1483951" cy="12443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31" idx="3"/>
            <a:endCxn id="1027" idx="1"/>
          </p:cNvCxnSpPr>
          <p:nvPr/>
        </p:nvCxnSpPr>
        <p:spPr>
          <a:xfrm flipV="1">
            <a:off x="5261864" y="3763746"/>
            <a:ext cx="1521771" cy="1391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37308" y="2276872"/>
            <a:ext cx="11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Twitter</a:t>
            </a:r>
            <a:r>
              <a:rPr lang="ja-JP" altLang="en-US" b="1" dirty="0" smtClean="0">
                <a:solidFill>
                  <a:srgbClr val="FF0000"/>
                </a:solidFill>
              </a:rPr>
              <a:t>でログイン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86703" y="4783437"/>
            <a:ext cx="112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Google</a:t>
            </a:r>
            <a:r>
              <a:rPr lang="ja-JP" altLang="en-US" b="1" dirty="0" smtClean="0">
                <a:solidFill>
                  <a:srgbClr val="FF0000"/>
                </a:solidFill>
              </a:rPr>
              <a:t>でログイン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80112" y="51551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パスワードは連携されない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198</Words>
  <Application>Microsoft Office PowerPoint</Application>
  <PresentationFormat>画面に合わせる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PowerPoint プレゼンテーション</vt:lpstr>
      <vt:lpstr>◆リリース情報</vt:lpstr>
      <vt:lpstr>◆第２Gの今後</vt:lpstr>
      <vt:lpstr>◆登録をお願いします</vt:lpstr>
      <vt:lpstr>◆簡易RSSリーダー「feedknot」</vt:lpstr>
      <vt:lpstr>◆簡易RSSリーダー「feedknot」</vt:lpstr>
      <vt:lpstr>Yahoo!とMSNのニュースを登録した例</vt:lpstr>
      <vt:lpstr>◆開発環境イメージ</vt:lpstr>
      <vt:lpstr>◆ OAuthイメージ</vt:lpstr>
      <vt:lpstr>◆最後にもう一度お願いです！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第２G　feedknot(RSS Reader)</dc:title>
  <dc:creator>波多野 茂</dc:creator>
  <cp:lastModifiedBy>波多野 茂</cp:lastModifiedBy>
  <cp:revision>35</cp:revision>
  <dcterms:created xsi:type="dcterms:W3CDTF">2014-03-24T02:57:23Z</dcterms:created>
  <dcterms:modified xsi:type="dcterms:W3CDTF">2014-09-09T11:50:10Z</dcterms:modified>
</cp:coreProperties>
</file>