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8365-4136-3049-ADA9-BFA45D736720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9E1721-1423-E64E-BDC1-0930D61BEFA2}">
      <dgm:prSet phldrT="[Text]"/>
      <dgm:spPr/>
      <dgm:t>
        <a:bodyPr/>
        <a:lstStyle/>
        <a:p>
          <a:r>
            <a:rPr lang="en-US" dirty="0"/>
            <a:t>Group species in network</a:t>
          </a:r>
        </a:p>
      </dgm:t>
    </dgm:pt>
    <dgm:pt modelId="{311E00A8-98CA-E047-9987-F587EC469367}" type="parTrans" cxnId="{2871D528-3EEA-8D43-ACB9-570AB0D9A107}">
      <dgm:prSet/>
      <dgm:spPr/>
      <dgm:t>
        <a:bodyPr/>
        <a:lstStyle/>
        <a:p>
          <a:endParaRPr lang="en-US"/>
        </a:p>
      </dgm:t>
    </dgm:pt>
    <dgm:pt modelId="{3CF3E9B4-FC25-924C-9888-9DC7A91CF03A}" type="sibTrans" cxnId="{2871D528-3EEA-8D43-ACB9-570AB0D9A107}">
      <dgm:prSet/>
      <dgm:spPr/>
      <dgm:t>
        <a:bodyPr/>
        <a:lstStyle/>
        <a:p>
          <a:endParaRPr lang="en-US"/>
        </a:p>
      </dgm:t>
    </dgm:pt>
    <dgm:pt modelId="{1597D47D-AF97-D444-B9A0-A699F4B4E965}">
      <dgm:prSet phldrT="[Text]"/>
      <dgm:spPr/>
      <dgm:t>
        <a:bodyPr/>
        <a:lstStyle/>
        <a:p>
          <a:r>
            <a:rPr lang="en-US" dirty="0"/>
            <a:t>Requirements:</a:t>
          </a:r>
        </a:p>
      </dgm:t>
    </dgm:pt>
    <dgm:pt modelId="{00A697A1-9AD4-5F45-9C8C-8E83B620C9CE}" type="parTrans" cxnId="{F6127A16-9F5B-9B41-8282-8850371EE8E7}">
      <dgm:prSet/>
      <dgm:spPr/>
      <dgm:t>
        <a:bodyPr/>
        <a:lstStyle/>
        <a:p>
          <a:endParaRPr lang="en-US"/>
        </a:p>
      </dgm:t>
    </dgm:pt>
    <dgm:pt modelId="{B2CC7F7C-7D96-FE4B-8AE9-A7BD37349518}" type="sibTrans" cxnId="{F6127A16-9F5B-9B41-8282-8850371EE8E7}">
      <dgm:prSet/>
      <dgm:spPr/>
      <dgm:t>
        <a:bodyPr/>
        <a:lstStyle/>
        <a:p>
          <a:endParaRPr lang="en-US"/>
        </a:p>
      </dgm:t>
    </dgm:pt>
    <dgm:pt modelId="{940CF9C1-146A-4241-A23A-877C59747C6B}">
      <dgm:prSet phldrT="[Text]"/>
      <dgm:spPr/>
      <dgm:t>
        <a:bodyPr/>
        <a:lstStyle/>
        <a:p>
          <a:r>
            <a:rPr lang="en-US" dirty="0"/>
            <a:t>Select Model</a:t>
          </a:r>
        </a:p>
      </dgm:t>
    </dgm:pt>
    <dgm:pt modelId="{222E050D-6434-974A-AC61-9C9645629292}" type="parTrans" cxnId="{E93BD5B8-9683-C443-A497-A3D095640F56}">
      <dgm:prSet/>
      <dgm:spPr/>
      <dgm:t>
        <a:bodyPr/>
        <a:lstStyle/>
        <a:p>
          <a:endParaRPr lang="en-US"/>
        </a:p>
      </dgm:t>
    </dgm:pt>
    <dgm:pt modelId="{D07AA533-0B95-E345-B749-A9B08CD2ABC8}" type="sibTrans" cxnId="{E93BD5B8-9683-C443-A497-A3D095640F56}">
      <dgm:prSet/>
      <dgm:spPr/>
      <dgm:t>
        <a:bodyPr/>
        <a:lstStyle/>
        <a:p>
          <a:endParaRPr lang="en-US"/>
        </a:p>
      </dgm:t>
    </dgm:pt>
    <dgm:pt modelId="{F55DC1D8-2CE1-A142-9C98-99FDF35650D1}">
      <dgm:prSet phldrT="[Text]"/>
      <dgm:spPr/>
      <dgm:t>
        <a:bodyPr/>
        <a:lstStyle/>
        <a:p>
          <a:r>
            <a:rPr lang="en-US" dirty="0"/>
            <a:t>Requirements:</a:t>
          </a:r>
        </a:p>
      </dgm:t>
    </dgm:pt>
    <dgm:pt modelId="{1DE98F68-1997-CD40-885B-7275973799C3}" type="parTrans" cxnId="{849D4355-2F17-F64F-BCCA-68F8C8DB3D36}">
      <dgm:prSet/>
      <dgm:spPr/>
      <dgm:t>
        <a:bodyPr/>
        <a:lstStyle/>
        <a:p>
          <a:endParaRPr lang="en-US"/>
        </a:p>
      </dgm:t>
    </dgm:pt>
    <dgm:pt modelId="{52D88AC2-4D50-BF41-8E16-89EBDD7DB121}" type="sibTrans" cxnId="{849D4355-2F17-F64F-BCCA-68F8C8DB3D36}">
      <dgm:prSet/>
      <dgm:spPr/>
      <dgm:t>
        <a:bodyPr/>
        <a:lstStyle/>
        <a:p>
          <a:endParaRPr lang="en-US"/>
        </a:p>
      </dgm:t>
    </dgm:pt>
    <dgm:pt modelId="{22E7A59D-58A4-E84D-8D47-8FC2664D271F}">
      <dgm:prSet phldrT="[Text]"/>
      <dgm:spPr/>
      <dgm:t>
        <a:bodyPr/>
        <a:lstStyle/>
        <a:p>
          <a:r>
            <a:rPr lang="en-US" dirty="0"/>
            <a:t>Run loop analysis on best model</a:t>
          </a:r>
        </a:p>
      </dgm:t>
    </dgm:pt>
    <dgm:pt modelId="{C3289382-C53F-8E4A-9EAE-4FD42B60835A}" type="parTrans" cxnId="{CF29F4F7-EE0B-184E-BFEF-5C82B43B36DD}">
      <dgm:prSet/>
      <dgm:spPr/>
      <dgm:t>
        <a:bodyPr/>
        <a:lstStyle/>
        <a:p>
          <a:endParaRPr lang="en-US"/>
        </a:p>
      </dgm:t>
    </dgm:pt>
    <dgm:pt modelId="{19A96730-A9EE-784B-84CC-92949DD207BE}" type="sibTrans" cxnId="{CF29F4F7-EE0B-184E-BFEF-5C82B43B36DD}">
      <dgm:prSet/>
      <dgm:spPr/>
      <dgm:t>
        <a:bodyPr/>
        <a:lstStyle/>
        <a:p>
          <a:endParaRPr lang="en-US"/>
        </a:p>
      </dgm:t>
    </dgm:pt>
    <dgm:pt modelId="{F54FB00A-1B94-0641-ADB5-54FCF9EF164B}">
      <dgm:prSet phldrT="[Text]"/>
      <dgm:spPr/>
      <dgm:t>
        <a:bodyPr/>
        <a:lstStyle/>
        <a:p>
          <a:r>
            <a:rPr lang="en-US" dirty="0"/>
            <a:t>Requirements:</a:t>
          </a:r>
        </a:p>
      </dgm:t>
    </dgm:pt>
    <dgm:pt modelId="{4995B928-ED5D-3745-9686-63CE93FA3A93}" type="parTrans" cxnId="{81F170C6-DDCB-C349-95C8-F5EA010FC764}">
      <dgm:prSet/>
      <dgm:spPr/>
      <dgm:t>
        <a:bodyPr/>
        <a:lstStyle/>
        <a:p>
          <a:endParaRPr lang="en-US"/>
        </a:p>
      </dgm:t>
    </dgm:pt>
    <dgm:pt modelId="{E4F5FBA5-C4F6-1449-B031-0BC4594E92EE}" type="sibTrans" cxnId="{81F170C6-DDCB-C349-95C8-F5EA010FC764}">
      <dgm:prSet/>
      <dgm:spPr/>
      <dgm:t>
        <a:bodyPr/>
        <a:lstStyle/>
        <a:p>
          <a:endParaRPr lang="en-US"/>
        </a:p>
      </dgm:t>
    </dgm:pt>
    <dgm:pt modelId="{F4385E95-1BED-D94F-9A2D-C16088B4327F}">
      <dgm:prSet phldrT="[Text]"/>
      <dgm:spPr/>
      <dgm:t>
        <a:bodyPr/>
        <a:lstStyle/>
        <a:p>
          <a:r>
            <a:rPr lang="en-US" dirty="0"/>
            <a:t>List of all interactions (</a:t>
          </a:r>
          <a:r>
            <a:rPr lang="en-US" dirty="0" err="1"/>
            <a:t>latin</a:t>
          </a:r>
          <a:r>
            <a:rPr lang="en-US" dirty="0"/>
            <a:t> names)</a:t>
          </a:r>
        </a:p>
      </dgm:t>
    </dgm:pt>
    <dgm:pt modelId="{2E555084-0AE9-C846-8068-9C39EDD97F44}" type="parTrans" cxnId="{5EBD1156-0206-5D4C-A3F3-068948F10B4B}">
      <dgm:prSet/>
      <dgm:spPr/>
    </dgm:pt>
    <dgm:pt modelId="{09EC952E-20B6-6143-94B9-476AA0742937}" type="sibTrans" cxnId="{5EBD1156-0206-5D4C-A3F3-068948F10B4B}">
      <dgm:prSet/>
      <dgm:spPr/>
    </dgm:pt>
    <dgm:pt modelId="{2457C1D6-1416-BD41-9095-58236053AA15}">
      <dgm:prSet phldrT="[Text]"/>
      <dgm:spPr/>
      <dgm:t>
        <a:bodyPr/>
        <a:lstStyle/>
        <a:p>
          <a:r>
            <a:rPr lang="en-US" dirty="0"/>
            <a:t>Species to group matching</a:t>
          </a:r>
        </a:p>
      </dgm:t>
    </dgm:pt>
    <dgm:pt modelId="{EFCA440D-708A-7748-A403-077422FAF621}" type="parTrans" cxnId="{4D9FB3EC-27B8-AC46-91F0-CD18918E0639}">
      <dgm:prSet/>
      <dgm:spPr/>
    </dgm:pt>
    <dgm:pt modelId="{4FA9CD1E-6860-1A45-9D4C-FAF33267B686}" type="sibTrans" cxnId="{4D9FB3EC-27B8-AC46-91F0-CD18918E0639}">
      <dgm:prSet/>
      <dgm:spPr/>
    </dgm:pt>
    <dgm:pt modelId="{EE668497-026A-2845-B01B-663545038A36}">
      <dgm:prSet phldrT="[Text]"/>
      <dgm:spPr/>
      <dgm:t>
        <a:bodyPr/>
        <a:lstStyle/>
        <a:p>
          <a:r>
            <a:rPr lang="en-US" dirty="0"/>
            <a:t> outcomes</a:t>
          </a:r>
        </a:p>
      </dgm:t>
    </dgm:pt>
    <dgm:pt modelId="{09ABA780-3BC6-7B41-B4AF-EA826CCF6AC7}" type="parTrans" cxnId="{7AA26BBF-6DF9-C245-8B19-E0D4C4E7A9FB}">
      <dgm:prSet/>
      <dgm:spPr/>
    </dgm:pt>
    <dgm:pt modelId="{41780A66-409A-AC44-BA88-45BFC9BA8259}" type="sibTrans" cxnId="{7AA26BBF-6DF9-C245-8B19-E0D4C4E7A9FB}">
      <dgm:prSet/>
      <dgm:spPr/>
    </dgm:pt>
    <dgm:pt modelId="{3355090F-5D8B-A04E-90D1-FE43DE84CDB9}">
      <dgm:prSet phldrT="[Text]"/>
      <dgm:spPr/>
      <dgm:t>
        <a:bodyPr/>
        <a:lstStyle/>
        <a:p>
          <a:r>
            <a:rPr lang="en-US" dirty="0"/>
            <a:t> press</a:t>
          </a:r>
        </a:p>
      </dgm:t>
    </dgm:pt>
    <dgm:pt modelId="{85446BC7-2CB9-E244-97BD-7C849084CA11}" type="parTrans" cxnId="{685B240C-1FAA-AA4C-B68D-6F37AD6A8519}">
      <dgm:prSet/>
      <dgm:spPr/>
    </dgm:pt>
    <dgm:pt modelId="{1C07803C-5EEE-004B-B867-FF46D3CF6629}" type="sibTrans" cxnId="{685B240C-1FAA-AA4C-B68D-6F37AD6A8519}">
      <dgm:prSet/>
      <dgm:spPr/>
    </dgm:pt>
    <dgm:pt modelId="{C985B940-4DAC-444F-B8C2-A675B3D32E7F}">
      <dgm:prSet phldrT="[Text]"/>
      <dgm:spPr/>
      <dgm:t>
        <a:bodyPr/>
        <a:lstStyle/>
        <a:p>
          <a:r>
            <a:rPr lang="en-US" dirty="0"/>
            <a:t>grouped network</a:t>
          </a:r>
        </a:p>
      </dgm:t>
    </dgm:pt>
    <dgm:pt modelId="{55279338-D7CD-1F42-A107-F08F16059C60}" type="parTrans" cxnId="{0DF90BBA-DB1F-3B45-9BF0-EB5E97D3BDED}">
      <dgm:prSet/>
      <dgm:spPr/>
    </dgm:pt>
    <dgm:pt modelId="{6A15EDE8-1DA6-DB44-AB8C-11B93DFE2E94}" type="sibTrans" cxnId="{0DF90BBA-DB1F-3B45-9BF0-EB5E97D3BDED}">
      <dgm:prSet/>
      <dgm:spPr/>
    </dgm:pt>
    <dgm:pt modelId="{81D8C7C3-4E93-4243-9F12-4186D24AB7F4}">
      <dgm:prSet phldrT="[Text]"/>
      <dgm:spPr/>
      <dgm:t>
        <a:bodyPr/>
        <a:lstStyle/>
        <a:p>
          <a:r>
            <a:rPr lang="en-US" dirty="0"/>
            <a:t>outcomes</a:t>
          </a:r>
        </a:p>
      </dgm:t>
    </dgm:pt>
    <dgm:pt modelId="{AD073E35-16B8-BC43-BBF6-8EDAEEC8A30D}" type="parTrans" cxnId="{E8313D51-E5B6-784E-982F-B5FEFDD20761}">
      <dgm:prSet/>
      <dgm:spPr/>
    </dgm:pt>
    <dgm:pt modelId="{4640B0E4-5A74-BF48-BBB1-0E31D73DE125}" type="sibTrans" cxnId="{E8313D51-E5B6-784E-982F-B5FEFDD20761}">
      <dgm:prSet/>
      <dgm:spPr/>
    </dgm:pt>
    <dgm:pt modelId="{789951B3-03AD-4543-89FF-8A93F70E6693}">
      <dgm:prSet phldrT="[Text]"/>
      <dgm:spPr/>
      <dgm:t>
        <a:bodyPr/>
        <a:lstStyle/>
        <a:p>
          <a:r>
            <a:rPr lang="en-US" dirty="0"/>
            <a:t>press</a:t>
          </a:r>
        </a:p>
      </dgm:t>
    </dgm:pt>
    <dgm:pt modelId="{C5616B0A-AC1A-364B-AAB2-499E617F2340}" type="parTrans" cxnId="{BB9E64B4-C7BC-D546-A38B-820AED7C2D09}">
      <dgm:prSet/>
      <dgm:spPr/>
    </dgm:pt>
    <dgm:pt modelId="{B3ABEB14-3F72-6048-8712-943B90D4C719}" type="sibTrans" cxnId="{BB9E64B4-C7BC-D546-A38B-820AED7C2D09}">
      <dgm:prSet/>
      <dgm:spPr/>
    </dgm:pt>
    <dgm:pt modelId="{30F5E0B4-5377-9342-A81A-65A9B5F0E996}">
      <dgm:prSet phldrT="[Text]"/>
      <dgm:spPr/>
      <dgm:t>
        <a:bodyPr/>
        <a:lstStyle/>
        <a:p>
          <a:r>
            <a:rPr lang="en-US" dirty="0"/>
            <a:t>grouped network</a:t>
          </a:r>
        </a:p>
      </dgm:t>
    </dgm:pt>
    <dgm:pt modelId="{AD101EC2-6470-2549-82EF-A3FD1C54D09E}" type="parTrans" cxnId="{91A9312C-AA8D-4940-B40B-1595D13AAFE3}">
      <dgm:prSet/>
      <dgm:spPr/>
    </dgm:pt>
    <dgm:pt modelId="{B29BE7DD-298B-BB49-B548-2BC99FB73C3B}" type="sibTrans" cxnId="{91A9312C-AA8D-4940-B40B-1595D13AAFE3}">
      <dgm:prSet/>
      <dgm:spPr/>
    </dgm:pt>
    <dgm:pt modelId="{6026CC4D-95FC-7B4E-96F1-C6CDA2387AB7}" type="pres">
      <dgm:prSet presAssocID="{62188365-4136-3049-ADA9-BFA45D736720}" presName="rootnode" presStyleCnt="0">
        <dgm:presLayoutVars>
          <dgm:chMax/>
          <dgm:chPref/>
          <dgm:dir/>
          <dgm:animLvl val="lvl"/>
        </dgm:presLayoutVars>
      </dgm:prSet>
      <dgm:spPr/>
    </dgm:pt>
    <dgm:pt modelId="{34EBCFF7-2CDF-7840-A63A-E98F4C356861}" type="pres">
      <dgm:prSet presAssocID="{879E1721-1423-E64E-BDC1-0930D61BEFA2}" presName="composite" presStyleCnt="0"/>
      <dgm:spPr/>
    </dgm:pt>
    <dgm:pt modelId="{44A68A21-6919-B547-849A-1F7FB9A6EA30}" type="pres">
      <dgm:prSet presAssocID="{879E1721-1423-E64E-BDC1-0930D61BEFA2}" presName="bentUpArrow1" presStyleLbl="alignImgPlace1" presStyleIdx="0" presStyleCnt="2"/>
      <dgm:spPr/>
    </dgm:pt>
    <dgm:pt modelId="{BB29913F-8626-1943-B4B4-FB4E3B9D6C97}" type="pres">
      <dgm:prSet presAssocID="{879E1721-1423-E64E-BDC1-0930D61BEFA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77BB665-B3BD-BC49-8A59-09F95961427C}" type="pres">
      <dgm:prSet presAssocID="{879E1721-1423-E64E-BDC1-0930D61BEFA2}" presName="ChildText" presStyleLbl="revTx" presStyleIdx="0" presStyleCnt="3" custLinFactNeighborX="27478" custLinFactNeighborY="-1039">
        <dgm:presLayoutVars>
          <dgm:chMax val="0"/>
          <dgm:chPref val="0"/>
          <dgm:bulletEnabled val="1"/>
        </dgm:presLayoutVars>
      </dgm:prSet>
      <dgm:spPr/>
    </dgm:pt>
    <dgm:pt modelId="{51272814-7CAB-574E-9B1C-F239B969A181}" type="pres">
      <dgm:prSet presAssocID="{3CF3E9B4-FC25-924C-9888-9DC7A91CF03A}" presName="sibTrans" presStyleCnt="0"/>
      <dgm:spPr/>
    </dgm:pt>
    <dgm:pt modelId="{378CDC2D-93AA-EC43-8D4E-3307D6B4A1C3}" type="pres">
      <dgm:prSet presAssocID="{940CF9C1-146A-4241-A23A-877C59747C6B}" presName="composite" presStyleCnt="0"/>
      <dgm:spPr/>
    </dgm:pt>
    <dgm:pt modelId="{25E6A454-84AE-EA42-ABBE-2DCCAB30E30C}" type="pres">
      <dgm:prSet presAssocID="{940CF9C1-146A-4241-A23A-877C59747C6B}" presName="bentUpArrow1" presStyleLbl="alignImgPlace1" presStyleIdx="1" presStyleCnt="2"/>
      <dgm:spPr/>
    </dgm:pt>
    <dgm:pt modelId="{6A9DB448-AF5B-224F-82CC-16224B72B0E6}" type="pres">
      <dgm:prSet presAssocID="{940CF9C1-146A-4241-A23A-877C59747C6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76011C5-AC4D-704D-BD27-9A0EEF073E11}" type="pres">
      <dgm:prSet presAssocID="{940CF9C1-146A-4241-A23A-877C59747C6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FCFBF11-F85E-BD44-A046-7CF59BADC50D}" type="pres">
      <dgm:prSet presAssocID="{D07AA533-0B95-E345-B749-A9B08CD2ABC8}" presName="sibTrans" presStyleCnt="0"/>
      <dgm:spPr/>
    </dgm:pt>
    <dgm:pt modelId="{5FE4D78E-3052-B741-8D4A-46FD74DED6D0}" type="pres">
      <dgm:prSet presAssocID="{22E7A59D-58A4-E84D-8D47-8FC2664D271F}" presName="composite" presStyleCnt="0"/>
      <dgm:spPr/>
    </dgm:pt>
    <dgm:pt modelId="{58B9CA4E-5800-C449-9272-AB44C6053D68}" type="pres">
      <dgm:prSet presAssocID="{22E7A59D-58A4-E84D-8D47-8FC2664D271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F9B832B-06BB-A94D-AEDC-FAE11574F319}" type="pres">
      <dgm:prSet presAssocID="{22E7A59D-58A4-E84D-8D47-8FC2664D271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85B240C-1FAA-AA4C-B68D-6F37AD6A8519}" srcId="{F55DC1D8-2CE1-A142-9C98-99FDF35650D1}" destId="{3355090F-5D8B-A04E-90D1-FE43DE84CDB9}" srcOrd="1" destOrd="0" parTransId="{85446BC7-2CB9-E244-97BD-7C849084CA11}" sibTransId="{1C07803C-5EEE-004B-B867-FF46D3CF6629}"/>
    <dgm:cxn modelId="{F6127A16-9F5B-9B41-8282-8850371EE8E7}" srcId="{879E1721-1423-E64E-BDC1-0930D61BEFA2}" destId="{1597D47D-AF97-D444-B9A0-A699F4B4E965}" srcOrd="0" destOrd="0" parTransId="{00A697A1-9AD4-5F45-9C8C-8E83B620C9CE}" sibTransId="{B2CC7F7C-7D96-FE4B-8AE9-A7BD37349518}"/>
    <dgm:cxn modelId="{2871D528-3EEA-8D43-ACB9-570AB0D9A107}" srcId="{62188365-4136-3049-ADA9-BFA45D736720}" destId="{879E1721-1423-E64E-BDC1-0930D61BEFA2}" srcOrd="0" destOrd="0" parTransId="{311E00A8-98CA-E047-9987-F587EC469367}" sibTransId="{3CF3E9B4-FC25-924C-9888-9DC7A91CF03A}"/>
    <dgm:cxn modelId="{91A9312C-AA8D-4940-B40B-1595D13AAFE3}" srcId="{F54FB00A-1B94-0641-ADB5-54FCF9EF164B}" destId="{30F5E0B4-5377-9342-A81A-65A9B5F0E996}" srcOrd="2" destOrd="0" parTransId="{AD101EC2-6470-2549-82EF-A3FD1C54D09E}" sibTransId="{B29BE7DD-298B-BB49-B548-2BC99FB73C3B}"/>
    <dgm:cxn modelId="{6A367F2E-D182-F64A-89B8-E9C3987C1C54}" type="presOf" srcId="{879E1721-1423-E64E-BDC1-0930D61BEFA2}" destId="{BB29913F-8626-1943-B4B4-FB4E3B9D6C97}" srcOrd="0" destOrd="0" presId="urn:microsoft.com/office/officeart/2005/8/layout/StepDownProcess"/>
    <dgm:cxn modelId="{AFF0303A-CAB7-D84F-8D44-2ED54BC8FB83}" type="presOf" srcId="{30F5E0B4-5377-9342-A81A-65A9B5F0E996}" destId="{AF9B832B-06BB-A94D-AEDC-FAE11574F319}" srcOrd="0" destOrd="3" presId="urn:microsoft.com/office/officeart/2005/8/layout/StepDownProcess"/>
    <dgm:cxn modelId="{0C96503C-2A64-864F-8555-0364B0FA7FB0}" type="presOf" srcId="{22E7A59D-58A4-E84D-8D47-8FC2664D271F}" destId="{58B9CA4E-5800-C449-9272-AB44C6053D68}" srcOrd="0" destOrd="0" presId="urn:microsoft.com/office/officeart/2005/8/layout/StepDownProcess"/>
    <dgm:cxn modelId="{2048BB40-8AB1-8E41-BCC8-778DA7B4B4B2}" type="presOf" srcId="{940CF9C1-146A-4241-A23A-877C59747C6B}" destId="{6A9DB448-AF5B-224F-82CC-16224B72B0E6}" srcOrd="0" destOrd="0" presId="urn:microsoft.com/office/officeart/2005/8/layout/StepDownProcess"/>
    <dgm:cxn modelId="{E8313D51-E5B6-784E-982F-B5FEFDD20761}" srcId="{F54FB00A-1B94-0641-ADB5-54FCF9EF164B}" destId="{81D8C7C3-4E93-4243-9F12-4186D24AB7F4}" srcOrd="0" destOrd="0" parTransId="{AD073E35-16B8-BC43-BBF6-8EDAEEC8A30D}" sibTransId="{4640B0E4-5A74-BF48-BBB1-0E31D73DE125}"/>
    <dgm:cxn modelId="{849D4355-2F17-F64F-BCCA-68F8C8DB3D36}" srcId="{940CF9C1-146A-4241-A23A-877C59747C6B}" destId="{F55DC1D8-2CE1-A142-9C98-99FDF35650D1}" srcOrd="0" destOrd="0" parTransId="{1DE98F68-1997-CD40-885B-7275973799C3}" sibTransId="{52D88AC2-4D50-BF41-8E16-89EBDD7DB121}"/>
    <dgm:cxn modelId="{5EBD1156-0206-5D4C-A3F3-068948F10B4B}" srcId="{1597D47D-AF97-D444-B9A0-A699F4B4E965}" destId="{F4385E95-1BED-D94F-9A2D-C16088B4327F}" srcOrd="0" destOrd="0" parTransId="{2E555084-0AE9-C846-8068-9C39EDD97F44}" sibTransId="{09EC952E-20B6-6143-94B9-476AA0742937}"/>
    <dgm:cxn modelId="{1F709667-B154-EA46-BBBB-3D2B3635666E}" type="presOf" srcId="{3355090F-5D8B-A04E-90D1-FE43DE84CDB9}" destId="{076011C5-AC4D-704D-BD27-9A0EEF073E11}" srcOrd="0" destOrd="2" presId="urn:microsoft.com/office/officeart/2005/8/layout/StepDownProcess"/>
    <dgm:cxn modelId="{75980A73-7378-9447-8E00-D64440ADD686}" type="presOf" srcId="{81D8C7C3-4E93-4243-9F12-4186D24AB7F4}" destId="{AF9B832B-06BB-A94D-AEDC-FAE11574F319}" srcOrd="0" destOrd="1" presId="urn:microsoft.com/office/officeart/2005/8/layout/StepDownProcess"/>
    <dgm:cxn modelId="{A0078084-3501-7346-820D-904CFBD688B0}" type="presOf" srcId="{F54FB00A-1B94-0641-ADB5-54FCF9EF164B}" destId="{AF9B832B-06BB-A94D-AEDC-FAE11574F319}" srcOrd="0" destOrd="0" presId="urn:microsoft.com/office/officeart/2005/8/layout/StepDownProcess"/>
    <dgm:cxn modelId="{8A9A249B-9354-BB48-A36A-C65F8881F3D0}" type="presOf" srcId="{789951B3-03AD-4543-89FF-8A93F70E6693}" destId="{AF9B832B-06BB-A94D-AEDC-FAE11574F319}" srcOrd="0" destOrd="2" presId="urn:microsoft.com/office/officeart/2005/8/layout/StepDownProcess"/>
    <dgm:cxn modelId="{079804A0-FB4D-7145-8109-39E5A0EDDD47}" type="presOf" srcId="{2457C1D6-1416-BD41-9095-58236053AA15}" destId="{577BB665-B3BD-BC49-8A59-09F95961427C}" srcOrd="0" destOrd="2" presId="urn:microsoft.com/office/officeart/2005/8/layout/StepDownProcess"/>
    <dgm:cxn modelId="{40091CA9-D53F-134A-A959-0159DCD0AEF4}" type="presOf" srcId="{EE668497-026A-2845-B01B-663545038A36}" destId="{076011C5-AC4D-704D-BD27-9A0EEF073E11}" srcOrd="0" destOrd="1" presId="urn:microsoft.com/office/officeart/2005/8/layout/StepDownProcess"/>
    <dgm:cxn modelId="{10309EB2-26B1-2548-9D27-566F5B2FB14B}" type="presOf" srcId="{C985B940-4DAC-444F-B8C2-A675B3D32E7F}" destId="{076011C5-AC4D-704D-BD27-9A0EEF073E11}" srcOrd="0" destOrd="3" presId="urn:microsoft.com/office/officeart/2005/8/layout/StepDownProcess"/>
    <dgm:cxn modelId="{BB9E64B4-C7BC-D546-A38B-820AED7C2D09}" srcId="{F54FB00A-1B94-0641-ADB5-54FCF9EF164B}" destId="{789951B3-03AD-4543-89FF-8A93F70E6693}" srcOrd="1" destOrd="0" parTransId="{C5616B0A-AC1A-364B-AAB2-499E617F2340}" sibTransId="{B3ABEB14-3F72-6048-8712-943B90D4C719}"/>
    <dgm:cxn modelId="{E93BD5B8-9683-C443-A497-A3D095640F56}" srcId="{62188365-4136-3049-ADA9-BFA45D736720}" destId="{940CF9C1-146A-4241-A23A-877C59747C6B}" srcOrd="1" destOrd="0" parTransId="{222E050D-6434-974A-AC61-9C9645629292}" sibTransId="{D07AA533-0B95-E345-B749-A9B08CD2ABC8}"/>
    <dgm:cxn modelId="{0DF90BBA-DB1F-3B45-9BF0-EB5E97D3BDED}" srcId="{F55DC1D8-2CE1-A142-9C98-99FDF35650D1}" destId="{C985B940-4DAC-444F-B8C2-A675B3D32E7F}" srcOrd="2" destOrd="0" parTransId="{55279338-D7CD-1F42-A107-F08F16059C60}" sibTransId="{6A15EDE8-1DA6-DB44-AB8C-11B93DFE2E94}"/>
    <dgm:cxn modelId="{B64ED5BE-A0EC-674D-A436-FA8A86CAEAE2}" type="presOf" srcId="{F4385E95-1BED-D94F-9A2D-C16088B4327F}" destId="{577BB665-B3BD-BC49-8A59-09F95961427C}" srcOrd="0" destOrd="1" presId="urn:microsoft.com/office/officeart/2005/8/layout/StepDownProcess"/>
    <dgm:cxn modelId="{7AA26BBF-6DF9-C245-8B19-E0D4C4E7A9FB}" srcId="{F55DC1D8-2CE1-A142-9C98-99FDF35650D1}" destId="{EE668497-026A-2845-B01B-663545038A36}" srcOrd="0" destOrd="0" parTransId="{09ABA780-3BC6-7B41-B4AF-EA826CCF6AC7}" sibTransId="{41780A66-409A-AC44-BA88-45BFC9BA8259}"/>
    <dgm:cxn modelId="{81F170C6-DDCB-C349-95C8-F5EA010FC764}" srcId="{22E7A59D-58A4-E84D-8D47-8FC2664D271F}" destId="{F54FB00A-1B94-0641-ADB5-54FCF9EF164B}" srcOrd="0" destOrd="0" parTransId="{4995B928-ED5D-3745-9686-63CE93FA3A93}" sibTransId="{E4F5FBA5-C4F6-1449-B031-0BC4594E92EE}"/>
    <dgm:cxn modelId="{9CDA02C9-FAAB-1447-87A4-2C128E1F79DA}" type="presOf" srcId="{1597D47D-AF97-D444-B9A0-A699F4B4E965}" destId="{577BB665-B3BD-BC49-8A59-09F95961427C}" srcOrd="0" destOrd="0" presId="urn:microsoft.com/office/officeart/2005/8/layout/StepDownProcess"/>
    <dgm:cxn modelId="{4D9FB3EC-27B8-AC46-91F0-CD18918E0639}" srcId="{1597D47D-AF97-D444-B9A0-A699F4B4E965}" destId="{2457C1D6-1416-BD41-9095-58236053AA15}" srcOrd="1" destOrd="0" parTransId="{EFCA440D-708A-7748-A403-077422FAF621}" sibTransId="{4FA9CD1E-6860-1A45-9D4C-FAF33267B686}"/>
    <dgm:cxn modelId="{66E836F6-275B-8841-A2EC-924A5A5CFCEA}" type="presOf" srcId="{F55DC1D8-2CE1-A142-9C98-99FDF35650D1}" destId="{076011C5-AC4D-704D-BD27-9A0EEF073E11}" srcOrd="0" destOrd="0" presId="urn:microsoft.com/office/officeart/2005/8/layout/StepDownProcess"/>
    <dgm:cxn modelId="{CF29F4F7-EE0B-184E-BFEF-5C82B43B36DD}" srcId="{62188365-4136-3049-ADA9-BFA45D736720}" destId="{22E7A59D-58A4-E84D-8D47-8FC2664D271F}" srcOrd="2" destOrd="0" parTransId="{C3289382-C53F-8E4A-9EAE-4FD42B60835A}" sibTransId="{19A96730-A9EE-784B-84CC-92949DD207BE}"/>
    <dgm:cxn modelId="{3BB9DDFE-926D-1242-B4E9-F7BB473EA9BE}" type="presOf" srcId="{62188365-4136-3049-ADA9-BFA45D736720}" destId="{6026CC4D-95FC-7B4E-96F1-C6CDA2387AB7}" srcOrd="0" destOrd="0" presId="urn:microsoft.com/office/officeart/2005/8/layout/StepDownProcess"/>
    <dgm:cxn modelId="{EB20427E-470D-0645-9DB8-9764CA110954}" type="presParOf" srcId="{6026CC4D-95FC-7B4E-96F1-C6CDA2387AB7}" destId="{34EBCFF7-2CDF-7840-A63A-E98F4C356861}" srcOrd="0" destOrd="0" presId="urn:microsoft.com/office/officeart/2005/8/layout/StepDownProcess"/>
    <dgm:cxn modelId="{F8D4AB16-86EA-8548-9B37-2FC2950D49EE}" type="presParOf" srcId="{34EBCFF7-2CDF-7840-A63A-E98F4C356861}" destId="{44A68A21-6919-B547-849A-1F7FB9A6EA30}" srcOrd="0" destOrd="0" presId="urn:microsoft.com/office/officeart/2005/8/layout/StepDownProcess"/>
    <dgm:cxn modelId="{9B773174-A840-774C-B840-B4BEAF862243}" type="presParOf" srcId="{34EBCFF7-2CDF-7840-A63A-E98F4C356861}" destId="{BB29913F-8626-1943-B4B4-FB4E3B9D6C97}" srcOrd="1" destOrd="0" presId="urn:microsoft.com/office/officeart/2005/8/layout/StepDownProcess"/>
    <dgm:cxn modelId="{27D36478-2086-A445-A147-D79EB5CE3886}" type="presParOf" srcId="{34EBCFF7-2CDF-7840-A63A-E98F4C356861}" destId="{577BB665-B3BD-BC49-8A59-09F95961427C}" srcOrd="2" destOrd="0" presId="urn:microsoft.com/office/officeart/2005/8/layout/StepDownProcess"/>
    <dgm:cxn modelId="{1ACC2867-713E-2048-BDC7-514BAAA233E8}" type="presParOf" srcId="{6026CC4D-95FC-7B4E-96F1-C6CDA2387AB7}" destId="{51272814-7CAB-574E-9B1C-F239B969A181}" srcOrd="1" destOrd="0" presId="urn:microsoft.com/office/officeart/2005/8/layout/StepDownProcess"/>
    <dgm:cxn modelId="{A632B3FF-C30B-1741-A537-0C3C4870F30E}" type="presParOf" srcId="{6026CC4D-95FC-7B4E-96F1-C6CDA2387AB7}" destId="{378CDC2D-93AA-EC43-8D4E-3307D6B4A1C3}" srcOrd="2" destOrd="0" presId="urn:microsoft.com/office/officeart/2005/8/layout/StepDownProcess"/>
    <dgm:cxn modelId="{6BF8783F-B766-1A4E-B77E-6E8A6C156EFF}" type="presParOf" srcId="{378CDC2D-93AA-EC43-8D4E-3307D6B4A1C3}" destId="{25E6A454-84AE-EA42-ABBE-2DCCAB30E30C}" srcOrd="0" destOrd="0" presId="urn:microsoft.com/office/officeart/2005/8/layout/StepDownProcess"/>
    <dgm:cxn modelId="{32666D3F-230D-F740-BA09-AB951D7657A2}" type="presParOf" srcId="{378CDC2D-93AA-EC43-8D4E-3307D6B4A1C3}" destId="{6A9DB448-AF5B-224F-82CC-16224B72B0E6}" srcOrd="1" destOrd="0" presId="urn:microsoft.com/office/officeart/2005/8/layout/StepDownProcess"/>
    <dgm:cxn modelId="{AAB8AF11-1F4E-9E49-A0AE-31E8C7786B4E}" type="presParOf" srcId="{378CDC2D-93AA-EC43-8D4E-3307D6B4A1C3}" destId="{076011C5-AC4D-704D-BD27-9A0EEF073E11}" srcOrd="2" destOrd="0" presId="urn:microsoft.com/office/officeart/2005/8/layout/StepDownProcess"/>
    <dgm:cxn modelId="{D8A72AA8-52B6-DF44-8851-30BB40674712}" type="presParOf" srcId="{6026CC4D-95FC-7B4E-96F1-C6CDA2387AB7}" destId="{8FCFBF11-F85E-BD44-A046-7CF59BADC50D}" srcOrd="3" destOrd="0" presId="urn:microsoft.com/office/officeart/2005/8/layout/StepDownProcess"/>
    <dgm:cxn modelId="{9F1506C2-7F5A-7741-9EEF-388E4D572863}" type="presParOf" srcId="{6026CC4D-95FC-7B4E-96F1-C6CDA2387AB7}" destId="{5FE4D78E-3052-B741-8D4A-46FD74DED6D0}" srcOrd="4" destOrd="0" presId="urn:microsoft.com/office/officeart/2005/8/layout/StepDownProcess"/>
    <dgm:cxn modelId="{9C8F1A89-BE5F-C647-972E-69EB3585B028}" type="presParOf" srcId="{5FE4D78E-3052-B741-8D4A-46FD74DED6D0}" destId="{58B9CA4E-5800-C449-9272-AB44C6053D68}" srcOrd="0" destOrd="0" presId="urn:microsoft.com/office/officeart/2005/8/layout/StepDownProcess"/>
    <dgm:cxn modelId="{2186E55D-33B8-8F43-BF0E-DF5E7EF5D01C}" type="presParOf" srcId="{5FE4D78E-3052-B741-8D4A-46FD74DED6D0}" destId="{AF9B832B-06BB-A94D-AEDC-FAE11574F31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68A21-6919-B547-849A-1F7FB9A6EA30}">
      <dsp:nvSpPr>
        <dsp:cNvPr id="0" name=""/>
        <dsp:cNvSpPr/>
      </dsp:nvSpPr>
      <dsp:spPr>
        <a:xfrm rot="5400000">
          <a:off x="44500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9913F-8626-1943-B4B4-FB4E3B9D6C97}">
      <dsp:nvSpPr>
        <dsp:cNvPr id="0" name=""/>
        <dsp:cNvSpPr/>
      </dsp:nvSpPr>
      <dsp:spPr>
        <a:xfrm>
          <a:off x="74048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species in network</a:t>
          </a:r>
        </a:p>
      </dsp:txBody>
      <dsp:txXfrm>
        <a:off x="154603" y="111600"/>
        <a:ext cx="2195960" cy="1488762"/>
      </dsp:txXfrm>
    </dsp:sp>
    <dsp:sp modelId="{577BB665-B3BD-BC49-8A59-09F95961427C}">
      <dsp:nvSpPr>
        <dsp:cNvPr id="0" name=""/>
        <dsp:cNvSpPr/>
      </dsp:nvSpPr>
      <dsp:spPr>
        <a:xfrm>
          <a:off x="2902176" y="174543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Requirements: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List of all interactions (</a:t>
          </a:r>
          <a:r>
            <a:rPr lang="en-US" sz="1300" kern="1200" dirty="0" err="1"/>
            <a:t>latin</a:t>
          </a:r>
          <a:r>
            <a:rPr lang="en-US" sz="1300" kern="1200" dirty="0"/>
            <a:t> names)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Species to group matching</a:t>
          </a:r>
        </a:p>
      </dsp:txBody>
      <dsp:txXfrm>
        <a:off x="2902176" y="174543"/>
        <a:ext cx="1714308" cy="1333500"/>
      </dsp:txXfrm>
    </dsp:sp>
    <dsp:sp modelId="{25E6A454-84AE-EA42-ABBE-2DCCAB30E30C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DB448-AF5B-224F-82CC-16224B72B0E6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Select Model</a:t>
          </a:r>
        </a:p>
      </dsp:txBody>
      <dsp:txXfrm>
        <a:off x="2108865" y="1964952"/>
        <a:ext cx="2195960" cy="1488762"/>
      </dsp:txXfrm>
    </dsp:sp>
    <dsp:sp modelId="{076011C5-AC4D-704D-BD27-9A0EEF073E11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Requirements: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outcomes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press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grouped network</a:t>
          </a:r>
        </a:p>
      </dsp:txBody>
      <dsp:txXfrm>
        <a:off x="4385381" y="2041750"/>
        <a:ext cx="1714308" cy="1333500"/>
      </dsp:txXfrm>
    </dsp:sp>
    <dsp:sp modelId="{58B9CA4E-5800-C449-9272-AB44C6053D68}">
      <dsp:nvSpPr>
        <dsp:cNvPr id="0" name=""/>
        <dsp:cNvSpPr/>
      </dsp:nvSpPr>
      <dsp:spPr>
        <a:xfrm>
          <a:off x="3982572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 loop analysis on best model</a:t>
          </a:r>
        </a:p>
      </dsp:txBody>
      <dsp:txXfrm>
        <a:off x="4063127" y="3818303"/>
        <a:ext cx="2195960" cy="1488762"/>
      </dsp:txXfrm>
    </dsp:sp>
    <dsp:sp modelId="{AF9B832B-06BB-A94D-AEDC-FAE11574F319}">
      <dsp:nvSpPr>
        <dsp:cNvPr id="0" name=""/>
        <dsp:cNvSpPr/>
      </dsp:nvSpPr>
      <dsp:spPr>
        <a:xfrm>
          <a:off x="6339643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Requirements: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outcomes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press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grouped network</a:t>
          </a:r>
        </a:p>
      </dsp:txBody>
      <dsp:txXfrm>
        <a:off x="6339643" y="3895101"/>
        <a:ext cx="1714308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76DE-CB48-394E-A6B4-FCF20316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CFF9-7247-AE4B-B923-DBFA140B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F79E-9E79-4449-8328-709A21C5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AA44-D617-5B42-8836-F93D9612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A2D4-E929-8442-965F-C2D1EAAA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4E6B-E430-9B4C-924A-567DE89A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BA480-3855-5442-B393-C37EEC4E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9837-BAD7-8F45-8107-5ACA6C3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60A9-F5AC-5A41-931E-B8678E21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C9E-5EA4-334C-AAAD-79FAC29F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5390-CCA0-AA46-9269-34C17D4FE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47D54-A97A-CB48-AC3A-F01E301EF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1460-32D2-5A48-80E1-B630BA3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E3B2-13C7-8B43-92BA-AA6C3CF8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FB07-4150-4846-B170-F95A97E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0BF4-4EF6-C941-8E47-782C56BD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D3A8-38D2-9945-8258-112C81A9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240B-17FF-C64E-B72F-0153FFEC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C0D2-8301-C447-9CEE-FCD2E702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C1AE-0BA2-2348-BC01-5659FB70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21B1-BFBD-B145-B0A1-79597E88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F7631-312B-AA43-9A47-AD57D74E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79E0-5EDF-2643-BF11-988957C1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9ADD6-8705-2C43-AD42-423250E2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F6D4-8CD4-B043-914D-7B75045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E2DC-198A-BA4E-8297-91F6E35F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D46C-A5CA-EA44-8CFA-07A09B6CA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9F147-61A4-B74C-B38B-CFAAE361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EA86-622B-BF49-8B86-51382945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96C1-6421-BE42-95EF-ECC05239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4BD43-EBD4-D74C-B3C2-4658FF1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0393-B566-054D-8429-ED6F15F8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0F6C-04A5-F94B-BEC4-F5871513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3079B-F2F3-314A-B783-BA688DC7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52EF3-FD7D-244B-9209-7502D8931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09652-0F48-194B-9C00-B7C2B9D6A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232D4-26DD-344A-A1F8-13C1F045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7A942-4CCE-5846-B75E-5BEDFAF3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3C4BA-720A-AE4E-96B7-1C57A982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68A2-22B2-8248-B908-41814BC7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F81AB-E90E-884E-BBB0-6C9558D0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24DB4-1C55-744F-BD97-13C17BE4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85AD-3E6C-5D47-8C64-87EFB813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7082F-AB71-BD43-914A-FA24FCD6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B7C7C-D8AF-CB46-8CFA-F60FE043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20E3-D244-EA45-9C1C-4534DFEA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C8CA-103D-ED47-8252-D1B75380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B197-BDF3-3D4E-887A-31E9C46F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A15D-995E-B247-B6FB-B71D3D8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426F-C921-6D47-82F0-1884BE9F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3BB61-7B8E-C64A-95AB-DE352575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0F56C-E684-8C49-B6B2-E8466DE6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AD51-B0DA-484C-96D3-B89FBC5B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49983-60A6-EC4F-A14E-693E61EF1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70C9F-56B3-3043-A289-E56F7F06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DEAE-9EC9-8E45-AC91-9DCD4A18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D752-3B8D-8849-8A32-752A2F9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789B2-737D-C240-B2CC-3C02481E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50FA2-8663-8B47-ADEE-8535B212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D2BB3-0799-944D-BB1E-6F5E21E1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2E1F-2C0F-9649-B0B0-B7840147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C89E-0299-3441-B507-6421AA663B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3CE6-EFBD-7A49-AA3D-BE206F015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F5D7-568E-EB4D-8755-898C5407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E21D-2906-3642-8686-DA58CAC3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3D23C-C601-3947-B9B4-5701B019E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8101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77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dietah</dc:creator>
  <cp:lastModifiedBy>dietah</cp:lastModifiedBy>
  <cp:revision>2</cp:revision>
  <dcterms:created xsi:type="dcterms:W3CDTF">2018-08-03T21:02:17Z</dcterms:created>
  <dcterms:modified xsi:type="dcterms:W3CDTF">2018-08-03T22:13:19Z</dcterms:modified>
</cp:coreProperties>
</file>