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62" r:id="rId4"/>
    <p:sldId id="263" r:id="rId5"/>
    <p:sldId id="266" r:id="rId6"/>
    <p:sldId id="267" r:id="rId7"/>
    <p:sldId id="265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5" autoAdjust="0"/>
    <p:restoredTop sz="71405" autoAdjust="0"/>
  </p:normalViewPr>
  <p:slideViewPr>
    <p:cSldViewPr snapToGrid="0">
      <p:cViewPr varScale="1">
        <p:scale>
          <a:sx n="112" d="100"/>
          <a:sy n="112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8E322-CB26-4988-8AFC-23BFFE53924A}" type="datetimeFigureOut">
              <a:rPr lang="en-US" smtClean="0"/>
              <a:t>6/13/23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AD91B-1286-412D-9CCB-5E29626FF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8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AD91B-1286-412D-9CCB-5E29626FF8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02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Historiek</a:t>
            </a:r>
            <a:r>
              <a:rPr lang="en-US" dirty="0"/>
              <a:t>: troll tech, </a:t>
            </a:r>
            <a:r>
              <a:rPr lang="en-US" dirty="0" err="1"/>
              <a:t>noren</a:t>
            </a:r>
            <a:r>
              <a:rPr lang="en-US" dirty="0"/>
              <a:t>, </a:t>
            </a:r>
            <a:r>
              <a:rPr lang="en-US" dirty="0" err="1"/>
              <a:t>nokia</a:t>
            </a:r>
            <a:r>
              <a:rPr lang="en-US" dirty="0"/>
              <a:t>, </a:t>
            </a:r>
            <a:r>
              <a:rPr lang="en-US" dirty="0" err="1"/>
              <a:t>beursgang</a:t>
            </a:r>
            <a:endParaRPr lang="en-US" dirty="0"/>
          </a:p>
          <a:p>
            <a:r>
              <a:rPr lang="en-US" dirty="0"/>
              <a:t>Qt Core, QML, Qt Widgets, Qt Designer, Qt Creator</a:t>
            </a:r>
          </a:p>
          <a:p>
            <a:r>
              <a:rPr lang="en-US" dirty="0"/>
              <a:t>Signals &amp; slots: Observer design pattern. Met </a:t>
            </a:r>
            <a:r>
              <a:rPr lang="en-US" dirty="0" err="1"/>
              <a:t>QObject</a:t>
            </a:r>
            <a:r>
              <a:rPr lang="en-US" dirty="0"/>
              <a:t>::connect </a:t>
            </a:r>
            <a:r>
              <a:rPr lang="en-US" dirty="0" err="1"/>
              <a:t>schrijf</a:t>
            </a:r>
            <a:r>
              <a:rPr lang="en-US" dirty="0"/>
              <a:t> je </a:t>
            </a:r>
            <a:r>
              <a:rPr lang="en-US" dirty="0" err="1"/>
              <a:t>je</a:t>
            </a:r>
            <a:r>
              <a:rPr lang="en-US" dirty="0"/>
              <a:t> in op </a:t>
            </a:r>
            <a:r>
              <a:rPr lang="en-US" dirty="0" err="1"/>
              <a:t>veranderingen</a:t>
            </a:r>
            <a:r>
              <a:rPr lang="en-US" dirty="0"/>
              <a:t> die </a:t>
            </a:r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vinden</a:t>
            </a:r>
            <a:r>
              <a:rPr lang="en-US" dirty="0"/>
              <a:t> </a:t>
            </a:r>
            <a:r>
              <a:rPr lang="en-US" dirty="0" err="1"/>
              <a:t>binnen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object, </a:t>
            </a:r>
            <a:r>
              <a:rPr lang="en-US" dirty="0" err="1"/>
              <a:t>bv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dataset (list van items). Je </a:t>
            </a:r>
            <a:r>
              <a:rPr lang="en-US" dirty="0" err="1"/>
              <a:t>kiest</a:t>
            </a:r>
            <a:r>
              <a:rPr lang="en-US" dirty="0"/>
              <a:t> het signal </a:t>
            </a:r>
            <a:r>
              <a:rPr lang="en-US" dirty="0" err="1"/>
              <a:t>waarop</a:t>
            </a:r>
            <a:r>
              <a:rPr lang="en-US" dirty="0"/>
              <a:t> je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wil</a:t>
            </a:r>
            <a:r>
              <a:rPr lang="en-US" dirty="0"/>
              <a:t> </a:t>
            </a:r>
            <a:r>
              <a:rPr lang="en-US" dirty="0" err="1"/>
              <a:t>inschrijven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koppelt</a:t>
            </a:r>
            <a:r>
              <a:rPr lang="en-US" dirty="0"/>
              <a:t> </a:t>
            </a:r>
            <a:r>
              <a:rPr lang="en-US" dirty="0" err="1"/>
              <a:t>daar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slot </a:t>
            </a:r>
            <a:r>
              <a:rPr lang="en-US" dirty="0" err="1"/>
              <a:t>aan</a:t>
            </a:r>
            <a:r>
              <a:rPr lang="en-US" dirty="0"/>
              <a:t>,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methode</a:t>
            </a:r>
            <a:r>
              <a:rPr lang="en-US" dirty="0"/>
              <a:t> die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actie</a:t>
            </a:r>
            <a:r>
              <a:rPr lang="en-US" dirty="0"/>
              <a:t> </a:t>
            </a:r>
            <a:r>
              <a:rPr lang="en-US" dirty="0" err="1"/>
              <a:t>uitvoert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AD91B-1286-412D-9CCB-5E29626FF8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74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</a:t>
            </a:r>
            <a:r>
              <a:rPr lang="en-US" dirty="0" err="1"/>
              <a:t>gebruiken</a:t>
            </a:r>
            <a:r>
              <a:rPr lang="en-US" dirty="0"/>
              <a:t> Qt in Python,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omgekeerd</a:t>
            </a:r>
            <a:r>
              <a:rPr lang="en-US" dirty="0"/>
              <a:t>.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verlaagt</a:t>
            </a:r>
            <a:r>
              <a:rPr lang="en-US" dirty="0"/>
              <a:t> de </a:t>
            </a:r>
            <a:r>
              <a:rPr lang="en-US" dirty="0" err="1"/>
              <a:t>drempel</a:t>
            </a:r>
            <a:r>
              <a:rPr lang="en-US" dirty="0"/>
              <a:t> want je </a:t>
            </a:r>
            <a:r>
              <a:rPr lang="en-US" dirty="0" err="1"/>
              <a:t>blijft</a:t>
            </a:r>
            <a:r>
              <a:rPr lang="en-US" dirty="0"/>
              <a:t> </a:t>
            </a:r>
            <a:r>
              <a:rPr lang="en-US" dirty="0" err="1"/>
              <a:t>binnen</a:t>
            </a:r>
            <a:r>
              <a:rPr lang="en-US" dirty="0"/>
              <a:t> je </a:t>
            </a:r>
            <a:r>
              <a:rPr lang="en-US" dirty="0" err="1"/>
              <a:t>favoriete</a:t>
            </a:r>
            <a:r>
              <a:rPr lang="en-US" dirty="0"/>
              <a:t> Python editor + je </a:t>
            </a:r>
            <a:r>
              <a:rPr lang="en-US" dirty="0" err="1"/>
              <a:t>hoeft</a:t>
            </a:r>
            <a:r>
              <a:rPr lang="en-US" dirty="0"/>
              <a:t> </a:t>
            </a:r>
            <a:r>
              <a:rPr lang="en-US" dirty="0" err="1"/>
              <a:t>geen</a:t>
            </a:r>
            <a:r>
              <a:rPr lang="en-US" dirty="0"/>
              <a:t> C++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kunnen</a:t>
            </a:r>
            <a:endParaRPr lang="en-US" dirty="0"/>
          </a:p>
          <a:p>
            <a:r>
              <a:rPr lang="en-US" dirty="0"/>
              <a:t>Met Shiboken6 </a:t>
            </a:r>
            <a:r>
              <a:rPr lang="en-US" dirty="0" err="1"/>
              <a:t>kan</a:t>
            </a:r>
            <a:r>
              <a:rPr lang="en-US" dirty="0"/>
              <a:t> je </a:t>
            </a:r>
            <a:r>
              <a:rPr lang="en-US" dirty="0" err="1"/>
              <a:t>wel</a:t>
            </a:r>
            <a:r>
              <a:rPr lang="en-US" dirty="0"/>
              <a:t> C++ </a:t>
            </a:r>
            <a:r>
              <a:rPr lang="en-US" dirty="0" err="1"/>
              <a:t>exposen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Python toe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AD91B-1286-412D-9CCB-5E29626FF8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17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an open question in the Qt community about the right mixture about QML/JS/Qt C++ in a modern Qt application. The commonly agreed recommended mixture is to limit the JS part of your application to a minimum and do your business logic inside Qt C++ and the UI logic inside QML/JS.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AD91B-1286-412D-9CCB-5E29626FF8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21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Qt Creator </a:t>
            </a:r>
            <a:r>
              <a:rPr lang="en-US" dirty="0" err="1"/>
              <a:t>voorstellen</a:t>
            </a:r>
            <a:endParaRPr lang="en-US" dirty="0"/>
          </a:p>
          <a:p>
            <a:r>
              <a:rPr lang="en-US" dirty="0"/>
              <a:t>Hello QML </a:t>
            </a:r>
            <a:r>
              <a:rPr lang="en-US" dirty="0" err="1"/>
              <a:t>aanmaken</a:t>
            </a:r>
            <a:endParaRPr lang="en-US" dirty="0"/>
          </a:p>
          <a:p>
            <a:endParaRPr lang="en-US" dirty="0"/>
          </a:p>
          <a:p>
            <a:r>
              <a:rPr lang="nl-N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Rectangle {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nl-N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anchors.fill: parent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nl-N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Text {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nl-N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anchors.centerIn: parent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nl-N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text: "Hello QML"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nl-N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Dan</a:t>
            </a:r>
          </a:p>
          <a:p>
            <a:endParaRPr lang="en-US" sz="18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nl-N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Rectangle {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nl-N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width: 100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nl-N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height: 65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nl-N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color: "#f0f0f0"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nl-N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anchors.centerIn: parent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nl-N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Text {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nl-N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anchors.centerIn: parent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nl-N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text: "Hello QML"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nl-N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nl-N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AD91B-1286-412D-9CCB-5E29626FF8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Context is </a:t>
            </a:r>
            <a:r>
              <a:rPr lang="en-US" dirty="0" err="1"/>
              <a:t>mogelijk</a:t>
            </a:r>
            <a:r>
              <a:rPr lang="en-US" dirty="0"/>
              <a:t> al </a:t>
            </a:r>
            <a:r>
              <a:rPr lang="en-US" dirty="0" err="1"/>
              <a:t>gegeven</a:t>
            </a:r>
            <a:r>
              <a:rPr lang="en-US" dirty="0"/>
              <a:t>, Zeno is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mij</a:t>
            </a:r>
            <a:r>
              <a:rPr lang="en-US" dirty="0"/>
              <a:t> </a:t>
            </a:r>
            <a:r>
              <a:rPr lang="en-US" dirty="0" err="1"/>
              <a:t>gegaan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AD91B-1286-412D-9CCB-5E29626FF8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03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6/13/23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1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6/13/23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6/13/23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1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6/13/23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8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6/13/23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7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6/13/23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3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6/13/23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9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6/13/23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2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6/13/23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4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6/13/23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4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6/13/23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2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6/13/23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480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FCB5C-E15D-F591-814E-A7E0BD6ED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509154"/>
          </a:xfrm>
        </p:spPr>
        <p:txBody>
          <a:bodyPr>
            <a:noAutofit/>
          </a:bodyPr>
          <a:lstStyle/>
          <a:p>
            <a:r>
              <a:rPr lang="en-US" sz="10000" dirty="0"/>
              <a:t> C++, Qt Core &amp; QML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F29E3E-88B1-BE53-2970-FE2A351E6F4F}"/>
              </a:ext>
            </a:extLst>
          </p:cNvPr>
          <p:cNvSpPr txBox="1"/>
          <p:nvPr/>
        </p:nvSpPr>
        <p:spPr>
          <a:xfrm>
            <a:off x="490654" y="6027234"/>
            <a:ext cx="2205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Dietbrand Tollenaere</a:t>
            </a:r>
          </a:p>
        </p:txBody>
      </p:sp>
    </p:spTree>
    <p:extLst>
      <p:ext uri="{BB962C8B-B14F-4D97-AF65-F5344CB8AC3E}">
        <p14:creationId xmlns:p14="http://schemas.microsoft.com/office/powerpoint/2010/main" val="3510775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C0799-9338-2E70-BD36-27C664BC2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 </a:t>
            </a:r>
            <a:r>
              <a:rPr lang="en-US" dirty="0" err="1"/>
              <a:t>voorstellen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C2C9B-F3EE-FE45-B110-A25637FA2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Ervaring</a:t>
            </a:r>
            <a:endParaRPr lang="en-US" dirty="0"/>
          </a:p>
          <a:p>
            <a:r>
              <a:rPr lang="en-US" dirty="0" err="1"/>
              <a:t>Graduaat</a:t>
            </a:r>
            <a:r>
              <a:rPr lang="en-US" dirty="0"/>
              <a:t> </a:t>
            </a:r>
            <a:r>
              <a:rPr lang="en-US" dirty="0" err="1"/>
              <a:t>programmeren</a:t>
            </a:r>
            <a:endParaRPr lang="en-US" dirty="0"/>
          </a:p>
          <a:p>
            <a:r>
              <a:rPr lang="en-US" dirty="0" err="1"/>
              <a:t>Toekomstperspectief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F49682-DDDC-DC4E-99F4-55E118C42845}"/>
              </a:ext>
            </a:extLst>
          </p:cNvPr>
          <p:cNvSpPr txBox="1"/>
          <p:nvPr/>
        </p:nvSpPr>
        <p:spPr>
          <a:xfrm>
            <a:off x="490654" y="6027234"/>
            <a:ext cx="2205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Dietbrand Tollenaere</a:t>
            </a:r>
          </a:p>
        </p:txBody>
      </p:sp>
    </p:spTree>
    <p:extLst>
      <p:ext uri="{BB962C8B-B14F-4D97-AF65-F5344CB8AC3E}">
        <p14:creationId xmlns:p14="http://schemas.microsoft.com/office/powerpoint/2010/main" val="319873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D321B-BBA4-E744-AA33-77A519C70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Motivatie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53E69-C2D8-F133-F2EC-5A350D09A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SIGGRAPH Vancouver</a:t>
            </a:r>
          </a:p>
          <a:p>
            <a:r>
              <a:rPr lang="en-US" dirty="0"/>
              <a:t>VFX &amp; Virtual Production</a:t>
            </a:r>
          </a:p>
          <a:p>
            <a:r>
              <a:rPr lang="en-US" dirty="0" err="1"/>
              <a:t>Uitdaging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76847F-50B1-1C45-8F5C-976803799E4B}"/>
              </a:ext>
            </a:extLst>
          </p:cNvPr>
          <p:cNvSpPr txBox="1"/>
          <p:nvPr/>
        </p:nvSpPr>
        <p:spPr>
          <a:xfrm>
            <a:off x="490654" y="6027234"/>
            <a:ext cx="2205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Dietbrand Tollenaere</a:t>
            </a:r>
          </a:p>
        </p:txBody>
      </p:sp>
    </p:spTree>
    <p:extLst>
      <p:ext uri="{BB962C8B-B14F-4D97-AF65-F5344CB8AC3E}">
        <p14:creationId xmlns:p14="http://schemas.microsoft.com/office/powerpoint/2010/main" val="120849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62807-0C23-BA3C-30F7-867553F0D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3C7F9-332E-AEA4-45FF-974EBA7B1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Historiek</a:t>
            </a:r>
            <a:endParaRPr lang="en-US" dirty="0"/>
          </a:p>
          <a:p>
            <a:r>
              <a:rPr lang="en-US" dirty="0"/>
              <a:t>Wat is Qt </a:t>
            </a:r>
            <a:r>
              <a:rPr lang="en-US" dirty="0" err="1"/>
              <a:t>precies</a:t>
            </a:r>
            <a:r>
              <a:rPr lang="en-US" dirty="0"/>
              <a:t>?</a:t>
            </a:r>
          </a:p>
          <a:p>
            <a:r>
              <a:rPr lang="en-US" dirty="0"/>
              <a:t>Signals &amp; slots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1FAA2D-91DD-3176-1E57-C58526D95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018" y="3429000"/>
            <a:ext cx="7256134" cy="17144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443F0C-D6D7-3048-9FF1-5B40A4C7964B}"/>
              </a:ext>
            </a:extLst>
          </p:cNvPr>
          <p:cNvSpPr txBox="1"/>
          <p:nvPr/>
        </p:nvSpPr>
        <p:spPr>
          <a:xfrm>
            <a:off x="490654" y="6027234"/>
            <a:ext cx="2205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Dietbrand Tollenaere</a:t>
            </a:r>
          </a:p>
        </p:txBody>
      </p:sp>
    </p:spTree>
    <p:extLst>
      <p:ext uri="{BB962C8B-B14F-4D97-AF65-F5344CB8AC3E}">
        <p14:creationId xmlns:p14="http://schemas.microsoft.com/office/powerpoint/2010/main" val="58801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A46A2-1231-7D6E-088A-551B01B3F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Qt in Python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73FD31C-B18A-7E76-1B3B-2858D3226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620"/>
            <a:ext cx="4920536" cy="4351338"/>
          </a:xfrm>
        </p:spPr>
        <p:txBody>
          <a:bodyPr/>
          <a:lstStyle/>
          <a:p>
            <a:r>
              <a:rPr lang="en-US" dirty="0"/>
              <a:t>Python package: pyside6</a:t>
            </a:r>
          </a:p>
          <a:p>
            <a:r>
              <a:rPr lang="en-US" dirty="0"/>
              <a:t>Drempelverlagend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F6C122-504B-9940-84E7-621D60E49AE4}"/>
              </a:ext>
            </a:extLst>
          </p:cNvPr>
          <p:cNvSpPr txBox="1"/>
          <p:nvPr/>
        </p:nvSpPr>
        <p:spPr>
          <a:xfrm>
            <a:off x="490654" y="6027234"/>
            <a:ext cx="2205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Dietbrand Tollenaere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29E3CB-91F3-FAFA-A2C7-34415725E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070" y="1205833"/>
            <a:ext cx="5291572" cy="510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87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47DFB-82BD-57E0-D2AB-11A134FD7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in Qt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3F0AF-5543-C91D-C6FD-0D4648DD2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5896"/>
            <a:ext cx="5257800" cy="4351338"/>
          </a:xfrm>
        </p:spPr>
        <p:txBody>
          <a:bodyPr/>
          <a:lstStyle/>
          <a:p>
            <a:r>
              <a:rPr lang="en-US" dirty="0"/>
              <a:t>Modules </a:t>
            </a:r>
            <a:r>
              <a:rPr lang="en-US" dirty="0" err="1"/>
              <a:t>en</a:t>
            </a:r>
            <a:r>
              <a:rPr lang="en-US" dirty="0"/>
              <a:t> inline supported</a:t>
            </a:r>
          </a:p>
          <a:p>
            <a:r>
              <a:rPr lang="en-US" dirty="0" err="1"/>
              <a:t>Wanneer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gebruiken</a:t>
            </a:r>
            <a:r>
              <a:rPr lang="en-US" dirty="0"/>
              <a:t>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551916-8734-449D-2DF1-A82BCB265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64453"/>
            <a:ext cx="4125414" cy="51284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DCD4B3-C24A-354E-92FA-168AC92EBEB5}"/>
              </a:ext>
            </a:extLst>
          </p:cNvPr>
          <p:cNvSpPr txBox="1"/>
          <p:nvPr/>
        </p:nvSpPr>
        <p:spPr>
          <a:xfrm>
            <a:off x="490654" y="6027234"/>
            <a:ext cx="2205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Dietbrand Tollenaere</a:t>
            </a:r>
          </a:p>
        </p:txBody>
      </p:sp>
    </p:spTree>
    <p:extLst>
      <p:ext uri="{BB962C8B-B14F-4D97-AF65-F5344CB8AC3E}">
        <p14:creationId xmlns:p14="http://schemas.microsoft.com/office/powerpoint/2010/main" val="79909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B83E5-4A98-0AE7-3667-B28502263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00416"/>
          </a:xfrm>
        </p:spPr>
        <p:txBody>
          <a:bodyPr>
            <a:normAutofit/>
          </a:bodyPr>
          <a:lstStyle/>
          <a:p>
            <a:pPr algn="ctr"/>
            <a:r>
              <a:rPr lang="en-US" sz="12000" dirty="0"/>
              <a:t>Hello QML 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CC4187-184D-A449-9B3D-BC773891D93F}"/>
              </a:ext>
            </a:extLst>
          </p:cNvPr>
          <p:cNvSpPr txBox="1"/>
          <p:nvPr/>
        </p:nvSpPr>
        <p:spPr>
          <a:xfrm>
            <a:off x="490654" y="6027234"/>
            <a:ext cx="2205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Dietbrand Tollenaere</a:t>
            </a:r>
          </a:p>
        </p:txBody>
      </p:sp>
    </p:spTree>
    <p:extLst>
      <p:ext uri="{BB962C8B-B14F-4D97-AF65-F5344CB8AC3E}">
        <p14:creationId xmlns:p14="http://schemas.microsoft.com/office/powerpoint/2010/main" val="2793231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682B2-258D-C4A0-0FFD-1F49108D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Projectwerk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1B261-CA4E-1199-A527-C581740F3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Groepswerk</a:t>
            </a:r>
            <a:endParaRPr lang="en-US" dirty="0"/>
          </a:p>
          <a:p>
            <a:r>
              <a:rPr lang="en-US" dirty="0"/>
              <a:t>Fleet management</a:t>
            </a:r>
          </a:p>
          <a:p>
            <a:r>
              <a:rPr lang="en-US" dirty="0" err="1"/>
              <a:t>Origineel</a:t>
            </a:r>
            <a:r>
              <a:rPr lang="en-US" dirty="0"/>
              <a:t>: </a:t>
            </a:r>
            <a:r>
              <a:rPr lang="en-US" dirty="0" err="1"/>
              <a:t>.Net</a:t>
            </a:r>
            <a:r>
              <a:rPr lang="en-US" dirty="0"/>
              <a:t> API + React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70DF8C-E2D7-CC48-B614-3075B4BBFE93}"/>
              </a:ext>
            </a:extLst>
          </p:cNvPr>
          <p:cNvSpPr txBox="1"/>
          <p:nvPr/>
        </p:nvSpPr>
        <p:spPr>
          <a:xfrm>
            <a:off x="490654" y="6027234"/>
            <a:ext cx="2205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Dietbrand Tollenaere</a:t>
            </a:r>
          </a:p>
        </p:txBody>
      </p:sp>
    </p:spTree>
    <p:extLst>
      <p:ext uri="{BB962C8B-B14F-4D97-AF65-F5344CB8AC3E}">
        <p14:creationId xmlns:p14="http://schemas.microsoft.com/office/powerpoint/2010/main" val="252233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B83E5-4A98-0AE7-3667-B28502263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00416"/>
          </a:xfrm>
        </p:spPr>
        <p:txBody>
          <a:bodyPr>
            <a:normAutofit/>
          </a:bodyPr>
          <a:lstStyle/>
          <a:p>
            <a:pPr algn="ctr"/>
            <a:r>
              <a:rPr lang="en-US" sz="12000" dirty="0"/>
              <a:t>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62B8CC-8F96-F34A-BE50-67137DC0DD63}"/>
              </a:ext>
            </a:extLst>
          </p:cNvPr>
          <p:cNvSpPr txBox="1"/>
          <p:nvPr/>
        </p:nvSpPr>
        <p:spPr>
          <a:xfrm>
            <a:off x="490654" y="6027234"/>
            <a:ext cx="2205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Dietbrand Tollenaere</a:t>
            </a:r>
          </a:p>
        </p:txBody>
      </p:sp>
    </p:spTree>
    <p:extLst>
      <p:ext uri="{BB962C8B-B14F-4D97-AF65-F5344CB8AC3E}">
        <p14:creationId xmlns:p14="http://schemas.microsoft.com/office/powerpoint/2010/main" val="3090838624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Funky shapes dark</Template>
  <TotalTime>217</TotalTime>
  <Words>356</Words>
  <Application>Microsoft Macintosh PowerPoint</Application>
  <PresentationFormat>Widescreen</PresentationFormat>
  <Paragraphs>69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Source Sans Pro</vt:lpstr>
      <vt:lpstr>FunkyShapesDarkVTI</vt:lpstr>
      <vt:lpstr> C++, Qt Core &amp; QML</vt:lpstr>
      <vt:lpstr>Even voorstellen…</vt:lpstr>
      <vt:lpstr>Motivatie</vt:lpstr>
      <vt:lpstr>Qt</vt:lpstr>
      <vt:lpstr>Qt in Python</vt:lpstr>
      <vt:lpstr>JavaScript in Qt</vt:lpstr>
      <vt:lpstr>Hello QML demo</vt:lpstr>
      <vt:lpstr>Projectwerk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IaC</dc:title>
  <dc:creator>Dietbrand Tollenaere</dc:creator>
  <cp:lastModifiedBy>Dietbrand Tollenaere</cp:lastModifiedBy>
  <cp:revision>27</cp:revision>
  <dcterms:created xsi:type="dcterms:W3CDTF">2022-05-29T09:12:22Z</dcterms:created>
  <dcterms:modified xsi:type="dcterms:W3CDTF">2023-06-13T19:25:32Z</dcterms:modified>
</cp:coreProperties>
</file>