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6" r:id="rId5"/>
    <p:sldId id="258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ppe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0841039464661512"/>
          <c:y val="0.20869240303295422"/>
          <c:w val="0.85650261284906959"/>
          <c:h val="0.6892166083406240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Tabelle3!$E$1</c:f>
              <c:strCache>
                <c:ptCount val="1"/>
                <c:pt idx="0">
                  <c:v>value</c:v>
                </c:pt>
              </c:strCache>
            </c:strRef>
          </c:tx>
          <c:xVal>
            <c:strRef>
              <c:f>Tabelle3!$D$2:$D$561</c:f>
              <c:strCache>
                <c:ptCount val="560"/>
                <c:pt idx="0">
                  <c:v>2025-04-20 19:53:48 UTC</c:v>
                </c:pt>
                <c:pt idx="1">
                  <c:v>2025-04-20 19:54:36 UTC</c:v>
                </c:pt>
                <c:pt idx="2">
                  <c:v>2025-04-20 19:55:24 UTC</c:v>
                </c:pt>
                <c:pt idx="3">
                  <c:v>2025-04-20 19:56:12 UTC</c:v>
                </c:pt>
                <c:pt idx="4">
                  <c:v>2025-04-20 19:57:00 UTC</c:v>
                </c:pt>
                <c:pt idx="5">
                  <c:v>2025-04-20 19:57:48 UTC</c:v>
                </c:pt>
                <c:pt idx="6">
                  <c:v>2025-04-20 19:58:36 UTC</c:v>
                </c:pt>
                <c:pt idx="7">
                  <c:v>2025-04-20 19:59:24 UTC</c:v>
                </c:pt>
                <c:pt idx="8">
                  <c:v>2025-04-20 20:00:12 UTC</c:v>
                </c:pt>
                <c:pt idx="9">
                  <c:v>2025-04-20 20:01:00 UTC</c:v>
                </c:pt>
                <c:pt idx="10">
                  <c:v>2025-04-20 20:01:48 UTC</c:v>
                </c:pt>
                <c:pt idx="11">
                  <c:v>2025-04-20 20:02:36 UTC</c:v>
                </c:pt>
                <c:pt idx="12">
                  <c:v>2025-04-20 20:03:24 UTC</c:v>
                </c:pt>
                <c:pt idx="13">
                  <c:v>2025-04-20 20:04:12 UTC</c:v>
                </c:pt>
                <c:pt idx="14">
                  <c:v>2025-04-20 20:05:00 UTC</c:v>
                </c:pt>
                <c:pt idx="15">
                  <c:v>2025-04-20 20:05:48 UTC</c:v>
                </c:pt>
                <c:pt idx="16">
                  <c:v>2025-04-20 20:06:36 UTC</c:v>
                </c:pt>
                <c:pt idx="17">
                  <c:v>2025-04-20 20:07:24 UTC</c:v>
                </c:pt>
                <c:pt idx="18">
                  <c:v>2025-04-20 20:08:12 UTC</c:v>
                </c:pt>
                <c:pt idx="19">
                  <c:v>2025-04-20 20:09:00 UTC</c:v>
                </c:pt>
                <c:pt idx="20">
                  <c:v>2025-04-20 20:09:48 UTC</c:v>
                </c:pt>
                <c:pt idx="21">
                  <c:v>2025-04-20 20:10:36 UTC</c:v>
                </c:pt>
                <c:pt idx="22">
                  <c:v>2025-04-20 20:11:24 UTC</c:v>
                </c:pt>
                <c:pt idx="23">
                  <c:v>2025-04-20 20:12:12 UTC</c:v>
                </c:pt>
                <c:pt idx="24">
                  <c:v>2025-04-20 20:13:00 UTC</c:v>
                </c:pt>
                <c:pt idx="25">
                  <c:v>2025-04-20 20:13:48 UTC</c:v>
                </c:pt>
                <c:pt idx="26">
                  <c:v>2025-04-20 20:14:37 UTC</c:v>
                </c:pt>
                <c:pt idx="27">
                  <c:v>2025-04-20 20:15:24 UTC</c:v>
                </c:pt>
                <c:pt idx="28">
                  <c:v>2025-04-20 20:16:12 UTC</c:v>
                </c:pt>
                <c:pt idx="29">
                  <c:v>2025-04-20 20:17:00 UTC</c:v>
                </c:pt>
                <c:pt idx="30">
                  <c:v>2025-04-20 20:17:49 UTC</c:v>
                </c:pt>
                <c:pt idx="31">
                  <c:v>2025-04-20 20:18:36 UTC</c:v>
                </c:pt>
                <c:pt idx="32">
                  <c:v>2025-04-20 20:19:25 UTC</c:v>
                </c:pt>
                <c:pt idx="33">
                  <c:v>2025-04-20 20:20:12 UTC</c:v>
                </c:pt>
                <c:pt idx="34">
                  <c:v>2025-04-20 20:21:01 UTC</c:v>
                </c:pt>
                <c:pt idx="35">
                  <c:v>2025-04-20 20:21:49 UTC</c:v>
                </c:pt>
                <c:pt idx="36">
                  <c:v>2025-04-20 20:22:36 UTC</c:v>
                </c:pt>
                <c:pt idx="37">
                  <c:v>2025-04-20 20:23:24 UTC</c:v>
                </c:pt>
                <c:pt idx="38">
                  <c:v>2025-04-20 20:24:13 UTC</c:v>
                </c:pt>
                <c:pt idx="39">
                  <c:v>2025-04-20 20:25:01 UTC</c:v>
                </c:pt>
                <c:pt idx="40">
                  <c:v>2025-04-20 20:25:48 UTC</c:v>
                </c:pt>
                <c:pt idx="41">
                  <c:v>2025-04-20 20:26:36 UTC</c:v>
                </c:pt>
                <c:pt idx="42">
                  <c:v>2025-04-20 20:27:25 UTC</c:v>
                </c:pt>
                <c:pt idx="43">
                  <c:v>2025-04-20 20:28:13 UTC</c:v>
                </c:pt>
                <c:pt idx="44">
                  <c:v>2025-04-20 20:29:00 UTC</c:v>
                </c:pt>
                <c:pt idx="45">
                  <c:v>2025-04-20 20:29:48 UTC</c:v>
                </c:pt>
                <c:pt idx="46">
                  <c:v>2025-04-20 20:30:37 UTC</c:v>
                </c:pt>
                <c:pt idx="47">
                  <c:v>2025-04-20 20:31:25 UTC</c:v>
                </c:pt>
                <c:pt idx="48">
                  <c:v>2025-04-20 20:32:12 UTC</c:v>
                </c:pt>
                <c:pt idx="49">
                  <c:v>2025-04-20 20:33:00 UTC</c:v>
                </c:pt>
                <c:pt idx="50">
                  <c:v>2025-04-20 20:33:49 UTC</c:v>
                </c:pt>
                <c:pt idx="51">
                  <c:v>2025-04-20 20:34:37 UTC</c:v>
                </c:pt>
                <c:pt idx="52">
                  <c:v>2025-04-20 20:35:24 UTC</c:v>
                </c:pt>
                <c:pt idx="53">
                  <c:v>2025-04-20 20:36:12 UTC</c:v>
                </c:pt>
                <c:pt idx="54">
                  <c:v>2025-04-20 20:37:01 UTC</c:v>
                </c:pt>
                <c:pt idx="55">
                  <c:v>2025-04-20 20:37:49 UTC</c:v>
                </c:pt>
                <c:pt idx="56">
                  <c:v>2025-04-20 20:38:37 UTC</c:v>
                </c:pt>
                <c:pt idx="57">
                  <c:v>2025-04-20 20:39:24 UTC</c:v>
                </c:pt>
                <c:pt idx="58">
                  <c:v>2025-04-20 20:40:13 UTC</c:v>
                </c:pt>
                <c:pt idx="59">
                  <c:v>2025-04-20 20:41:01 UTC</c:v>
                </c:pt>
                <c:pt idx="60">
                  <c:v>2025-04-20 20:41:49 UTC</c:v>
                </c:pt>
                <c:pt idx="61">
                  <c:v>2025-04-20 20:42:38 UTC</c:v>
                </c:pt>
                <c:pt idx="62">
                  <c:v>2025-04-20 20:43:25 UTC</c:v>
                </c:pt>
                <c:pt idx="63">
                  <c:v>2025-04-20 20:44:13 UTC</c:v>
                </c:pt>
                <c:pt idx="64">
                  <c:v>2025-04-20 20:45:01 UTC</c:v>
                </c:pt>
                <c:pt idx="65">
                  <c:v>2025-04-20 20:45:49 UTC</c:v>
                </c:pt>
                <c:pt idx="66">
                  <c:v>2025-04-20 20:46:37 UTC</c:v>
                </c:pt>
                <c:pt idx="67">
                  <c:v>2025-04-20 20:47:25 UTC</c:v>
                </c:pt>
                <c:pt idx="68">
                  <c:v>2025-04-20 20:48:13 UTC</c:v>
                </c:pt>
                <c:pt idx="69">
                  <c:v>2025-04-20 20:49:01 UTC</c:v>
                </c:pt>
                <c:pt idx="70">
                  <c:v>2025-04-20 20:49:49 UTC</c:v>
                </c:pt>
                <c:pt idx="71">
                  <c:v>2025-04-20 20:50:37 UTC</c:v>
                </c:pt>
                <c:pt idx="72">
                  <c:v>2025-04-20 20:51:25 UTC</c:v>
                </c:pt>
                <c:pt idx="73">
                  <c:v>2025-04-20 20:52:13 UTC</c:v>
                </c:pt>
                <c:pt idx="74">
                  <c:v>2025-04-20 20:53:01 UTC</c:v>
                </c:pt>
                <c:pt idx="75">
                  <c:v>2025-04-20 20:53:49 UTC</c:v>
                </c:pt>
                <c:pt idx="76">
                  <c:v>2025-04-20 20:54:37 UTC</c:v>
                </c:pt>
                <c:pt idx="77">
                  <c:v>2025-04-20 20:55:25 UTC</c:v>
                </c:pt>
                <c:pt idx="78">
                  <c:v>2025-04-20 20:56:13 UTC</c:v>
                </c:pt>
                <c:pt idx="79">
                  <c:v>2025-04-20 20:57:01 UTC</c:v>
                </c:pt>
                <c:pt idx="80">
                  <c:v>2025-04-20 20:57:49 UTC</c:v>
                </c:pt>
                <c:pt idx="81">
                  <c:v>2025-04-20 20:58:37 UTC</c:v>
                </c:pt>
                <c:pt idx="82">
                  <c:v>2025-04-20 20:59:25 UTC</c:v>
                </c:pt>
                <c:pt idx="83">
                  <c:v>2025-04-20 21:00:13 UTC</c:v>
                </c:pt>
                <c:pt idx="84">
                  <c:v>2025-04-20 21:01:01 UTC</c:v>
                </c:pt>
                <c:pt idx="85">
                  <c:v>2025-04-20 21:01:49 UTC</c:v>
                </c:pt>
                <c:pt idx="86">
                  <c:v>2025-04-20 21:02:37 UTC</c:v>
                </c:pt>
                <c:pt idx="87">
                  <c:v>2025-04-20 21:03:25 UTC</c:v>
                </c:pt>
                <c:pt idx="88">
                  <c:v>2025-04-20 21:04:13 UTC</c:v>
                </c:pt>
                <c:pt idx="89">
                  <c:v>2025-04-20 21:05:01 UTC</c:v>
                </c:pt>
                <c:pt idx="90">
                  <c:v>2025-04-20 21:05:49 UTC</c:v>
                </c:pt>
                <c:pt idx="91">
                  <c:v>2025-04-20 21:06:37 UTC</c:v>
                </c:pt>
                <c:pt idx="92">
                  <c:v>2025-04-20 21:07:25 UTC</c:v>
                </c:pt>
                <c:pt idx="93">
                  <c:v>2025-04-20 21:08:13 UTC</c:v>
                </c:pt>
                <c:pt idx="94">
                  <c:v>2025-04-20 21:09:01 UTC</c:v>
                </c:pt>
                <c:pt idx="95">
                  <c:v>2025-04-20 21:09:49 UTC</c:v>
                </c:pt>
                <c:pt idx="96">
                  <c:v>2025-04-20 21:10:37 UTC</c:v>
                </c:pt>
                <c:pt idx="97">
                  <c:v>2025-04-20 21:11:25 UTC</c:v>
                </c:pt>
                <c:pt idx="98">
                  <c:v>2025-04-20 21:12:13 UTC</c:v>
                </c:pt>
                <c:pt idx="99">
                  <c:v>2025-04-20 21:13:01 UTC</c:v>
                </c:pt>
                <c:pt idx="100">
                  <c:v>2025-04-20 21:13:49 UTC</c:v>
                </c:pt>
                <c:pt idx="101">
                  <c:v>2025-04-20 21:14:37 UTC</c:v>
                </c:pt>
                <c:pt idx="102">
                  <c:v>2025-04-20 21:15:25 UTC</c:v>
                </c:pt>
                <c:pt idx="103">
                  <c:v>2025-04-20 21:16:13 UTC</c:v>
                </c:pt>
                <c:pt idx="104">
                  <c:v>2025-04-20 21:17:01 UTC</c:v>
                </c:pt>
                <c:pt idx="105">
                  <c:v>2025-04-20 21:17:49 UTC</c:v>
                </c:pt>
                <c:pt idx="106">
                  <c:v>2025-04-20 21:18:37 UTC</c:v>
                </c:pt>
                <c:pt idx="107">
                  <c:v>2025-04-20 21:19:25 UTC</c:v>
                </c:pt>
                <c:pt idx="108">
                  <c:v>2025-04-20 21:20:13 UTC</c:v>
                </c:pt>
                <c:pt idx="109">
                  <c:v>2025-04-20 21:21:01 UTC</c:v>
                </c:pt>
                <c:pt idx="110">
                  <c:v>2025-04-20 21:21:49 UTC</c:v>
                </c:pt>
                <c:pt idx="111">
                  <c:v>2025-04-20 21:22:37 UTC</c:v>
                </c:pt>
                <c:pt idx="112">
                  <c:v>2025-04-20 21:23:25 UTC</c:v>
                </c:pt>
                <c:pt idx="113">
                  <c:v>2025-04-20 21:24:13 UTC</c:v>
                </c:pt>
                <c:pt idx="114">
                  <c:v>2025-04-20 21:25:01 UTC</c:v>
                </c:pt>
                <c:pt idx="115">
                  <c:v>2025-04-20 21:25:49 UTC</c:v>
                </c:pt>
                <c:pt idx="116">
                  <c:v>2025-04-20 21:26:37 UTC</c:v>
                </c:pt>
                <c:pt idx="117">
                  <c:v>2025-04-20 21:27:25 UTC</c:v>
                </c:pt>
                <c:pt idx="118">
                  <c:v>2025-04-20 21:28:13 UTC</c:v>
                </c:pt>
                <c:pt idx="119">
                  <c:v>2025-04-20 21:29:01 UTC</c:v>
                </c:pt>
                <c:pt idx="120">
                  <c:v>2025-04-20 21:29:49 UTC</c:v>
                </c:pt>
                <c:pt idx="121">
                  <c:v>2025-04-20 21:30:37 UTC</c:v>
                </c:pt>
                <c:pt idx="122">
                  <c:v>2025-04-20 21:31:25 UTC</c:v>
                </c:pt>
                <c:pt idx="123">
                  <c:v>2025-04-20 21:32:13 UTC</c:v>
                </c:pt>
                <c:pt idx="124">
                  <c:v>2025-04-20 21:33:01 UTC</c:v>
                </c:pt>
                <c:pt idx="125">
                  <c:v>2025-04-20 21:33:49 UTC</c:v>
                </c:pt>
                <c:pt idx="126">
                  <c:v>2025-04-20 21:34:37 UTC</c:v>
                </c:pt>
                <c:pt idx="127">
                  <c:v>2025-04-20 21:35:25 UTC</c:v>
                </c:pt>
                <c:pt idx="128">
                  <c:v>2025-04-20 21:36:13 UTC</c:v>
                </c:pt>
                <c:pt idx="129">
                  <c:v>2025-04-20 21:37:01 UTC</c:v>
                </c:pt>
                <c:pt idx="130">
                  <c:v>2025-04-20 21:37:49 UTC</c:v>
                </c:pt>
                <c:pt idx="131">
                  <c:v>2025-04-20 21:38:37 UTC</c:v>
                </c:pt>
                <c:pt idx="132">
                  <c:v>2025-04-20 21:39:26 UTC</c:v>
                </c:pt>
                <c:pt idx="133">
                  <c:v>2025-04-20 21:40:13 UTC</c:v>
                </c:pt>
                <c:pt idx="134">
                  <c:v>2025-04-20 21:41:01 UTC</c:v>
                </c:pt>
                <c:pt idx="135">
                  <c:v>2025-04-20 21:41:50 UTC</c:v>
                </c:pt>
                <c:pt idx="136">
                  <c:v>2025-04-20 21:42:38 UTC</c:v>
                </c:pt>
                <c:pt idx="137">
                  <c:v>2025-04-20 21:43:25 UTC</c:v>
                </c:pt>
                <c:pt idx="138">
                  <c:v>2025-04-20 21:44:13 UTC</c:v>
                </c:pt>
                <c:pt idx="139">
                  <c:v>2025-04-20 21:45:02 UTC</c:v>
                </c:pt>
                <c:pt idx="140">
                  <c:v>2025-04-20 21:45:50 UTC</c:v>
                </c:pt>
                <c:pt idx="141">
                  <c:v>2025-04-20 21:46:37 UTC</c:v>
                </c:pt>
                <c:pt idx="142">
                  <c:v>2025-04-20 21:47:25 UTC</c:v>
                </c:pt>
                <c:pt idx="143">
                  <c:v>2025-04-20 21:48:14 UTC</c:v>
                </c:pt>
                <c:pt idx="144">
                  <c:v>2025-04-20 21:49:02 UTC</c:v>
                </c:pt>
                <c:pt idx="145">
                  <c:v>2025-04-20 21:49:49 UTC</c:v>
                </c:pt>
                <c:pt idx="146">
                  <c:v>2025-04-20 21:50:37 UTC</c:v>
                </c:pt>
                <c:pt idx="147">
                  <c:v>2025-04-20 21:51:26 UTC</c:v>
                </c:pt>
                <c:pt idx="148">
                  <c:v>2025-04-20 21:52:14 UTC</c:v>
                </c:pt>
                <c:pt idx="149">
                  <c:v>2025-04-20 21:53:02 UTC</c:v>
                </c:pt>
                <c:pt idx="150">
                  <c:v>2025-04-20 21:53:49 UTC</c:v>
                </c:pt>
                <c:pt idx="151">
                  <c:v>2025-04-20 21:54:38 UTC</c:v>
                </c:pt>
                <c:pt idx="152">
                  <c:v>2025-04-20 21:55:26 UTC</c:v>
                </c:pt>
                <c:pt idx="153">
                  <c:v>2025-04-20 21:56:14 UTC</c:v>
                </c:pt>
                <c:pt idx="154">
                  <c:v>2025-04-20 21:57:01 UTC</c:v>
                </c:pt>
                <c:pt idx="155">
                  <c:v>2025-04-20 21:57:50 UTC</c:v>
                </c:pt>
                <c:pt idx="156">
                  <c:v>2025-04-20 21:58:38 UTC</c:v>
                </c:pt>
                <c:pt idx="157">
                  <c:v>2025-04-20 21:59:26 UTC</c:v>
                </c:pt>
                <c:pt idx="158">
                  <c:v>2025-04-20 22:00:13 UTC</c:v>
                </c:pt>
                <c:pt idx="159">
                  <c:v>2025-04-20 22:01:02 UTC</c:v>
                </c:pt>
                <c:pt idx="160">
                  <c:v>2025-04-20 22:01:50 UTC</c:v>
                </c:pt>
                <c:pt idx="161">
                  <c:v>2025-04-20 22:02:38 UTC</c:v>
                </c:pt>
                <c:pt idx="162">
                  <c:v>2025-04-20 22:03:25 UTC</c:v>
                </c:pt>
                <c:pt idx="163">
                  <c:v>2025-04-20 22:04:14 UTC</c:v>
                </c:pt>
                <c:pt idx="164">
                  <c:v>2025-04-20 22:05:02 UTC</c:v>
                </c:pt>
                <c:pt idx="165">
                  <c:v>2025-04-20 22:05:50 UTC</c:v>
                </c:pt>
                <c:pt idx="166">
                  <c:v>2025-04-20 22:06:37 UTC</c:v>
                </c:pt>
                <c:pt idx="167">
                  <c:v>2025-04-20 22:07:26 UTC</c:v>
                </c:pt>
                <c:pt idx="168">
                  <c:v>2025-04-20 22:08:14 UTC</c:v>
                </c:pt>
                <c:pt idx="169">
                  <c:v>2025-04-20 22:09:02 UTC</c:v>
                </c:pt>
                <c:pt idx="170">
                  <c:v>2025-04-20 22:09:50 UTC</c:v>
                </c:pt>
                <c:pt idx="171">
                  <c:v>2025-04-20 22:10:38 UTC</c:v>
                </c:pt>
                <c:pt idx="172">
                  <c:v>2025-04-20 22:11:26 UTC</c:v>
                </c:pt>
                <c:pt idx="173">
                  <c:v>2025-04-20 22:12:14 UTC</c:v>
                </c:pt>
                <c:pt idx="174">
                  <c:v>2025-04-20 22:13:02 UTC</c:v>
                </c:pt>
                <c:pt idx="175">
                  <c:v>2025-04-20 22:13:50 UTC</c:v>
                </c:pt>
                <c:pt idx="176">
                  <c:v>2025-04-20 22:14:38 UTC</c:v>
                </c:pt>
                <c:pt idx="177">
                  <c:v>2025-04-20 22:15:26 UTC</c:v>
                </c:pt>
                <c:pt idx="178">
                  <c:v>2025-04-20 22:16:14 UTC</c:v>
                </c:pt>
                <c:pt idx="179">
                  <c:v>2025-04-20 22:17:02 UTC</c:v>
                </c:pt>
                <c:pt idx="180">
                  <c:v>2025-04-20 22:17:50 UTC</c:v>
                </c:pt>
                <c:pt idx="181">
                  <c:v>2025-04-20 22:18:38 UTC</c:v>
                </c:pt>
                <c:pt idx="182">
                  <c:v>2025-04-20 22:19:26 UTC</c:v>
                </c:pt>
                <c:pt idx="183">
                  <c:v>2025-04-20 22:20:14 UTC</c:v>
                </c:pt>
                <c:pt idx="184">
                  <c:v>2025-04-20 22:21:02 UTC</c:v>
                </c:pt>
                <c:pt idx="185">
                  <c:v>2025-04-20 22:21:50 UTC</c:v>
                </c:pt>
                <c:pt idx="186">
                  <c:v>2025-04-20 22:22:38 UTC</c:v>
                </c:pt>
                <c:pt idx="187">
                  <c:v>2025-04-20 22:23:26 UTC</c:v>
                </c:pt>
                <c:pt idx="188">
                  <c:v>2025-04-20 22:24:14 UTC</c:v>
                </c:pt>
                <c:pt idx="189">
                  <c:v>2025-04-20 22:25:02 UTC</c:v>
                </c:pt>
                <c:pt idx="190">
                  <c:v>2025-04-20 22:25:50 UTC</c:v>
                </c:pt>
                <c:pt idx="191">
                  <c:v>2025-04-20 22:26:38 UTC</c:v>
                </c:pt>
                <c:pt idx="192">
                  <c:v>2025-04-20 22:27:26 UTC</c:v>
                </c:pt>
                <c:pt idx="193">
                  <c:v>2025-04-20 22:28:14 UTC</c:v>
                </c:pt>
                <c:pt idx="194">
                  <c:v>2025-04-20 22:29:02 UTC</c:v>
                </c:pt>
                <c:pt idx="195">
                  <c:v>2025-04-20 22:29:50 UTC</c:v>
                </c:pt>
                <c:pt idx="196">
                  <c:v>2025-04-20 22:30:38 UTC</c:v>
                </c:pt>
                <c:pt idx="197">
                  <c:v>2025-04-20 22:31:26 UTC</c:v>
                </c:pt>
                <c:pt idx="198">
                  <c:v>2025-04-20 22:32:14 UTC</c:v>
                </c:pt>
                <c:pt idx="199">
                  <c:v>2025-04-20 22:33:02 UTC</c:v>
                </c:pt>
                <c:pt idx="200">
                  <c:v>2025-04-20 22:33:50 UTC</c:v>
                </c:pt>
                <c:pt idx="201">
                  <c:v>2025-04-20 22:34:38 UTC</c:v>
                </c:pt>
                <c:pt idx="202">
                  <c:v>2025-04-20 22:35:26 UTC</c:v>
                </c:pt>
                <c:pt idx="203">
                  <c:v>2025-04-20 22:36:14 UTC</c:v>
                </c:pt>
                <c:pt idx="204">
                  <c:v>2025-04-20 22:37:02 UTC</c:v>
                </c:pt>
                <c:pt idx="205">
                  <c:v>2025-04-20 22:37:50 UTC</c:v>
                </c:pt>
                <c:pt idx="206">
                  <c:v>2025-04-20 22:38:38 UTC</c:v>
                </c:pt>
                <c:pt idx="207">
                  <c:v>2025-04-20 22:39:26 UTC</c:v>
                </c:pt>
                <c:pt idx="208">
                  <c:v>2025-04-20 22:40:14 UTC</c:v>
                </c:pt>
                <c:pt idx="209">
                  <c:v>2025-04-20 22:41:02 UTC</c:v>
                </c:pt>
                <c:pt idx="210">
                  <c:v>2025-04-20 22:41:50 UTC</c:v>
                </c:pt>
                <c:pt idx="211">
                  <c:v>2025-04-20 22:42:38 UTC</c:v>
                </c:pt>
                <c:pt idx="212">
                  <c:v>2025-04-20 22:43:26 UTC</c:v>
                </c:pt>
                <c:pt idx="213">
                  <c:v>2025-04-20 22:44:14 UTC</c:v>
                </c:pt>
                <c:pt idx="214">
                  <c:v>2025-04-20 22:45:02 UTC</c:v>
                </c:pt>
                <c:pt idx="215">
                  <c:v>2025-04-20 22:45:50 UTC</c:v>
                </c:pt>
                <c:pt idx="216">
                  <c:v>2025-04-20 22:46:38 UTC</c:v>
                </c:pt>
                <c:pt idx="217">
                  <c:v>2025-04-20 22:47:26 UTC</c:v>
                </c:pt>
                <c:pt idx="218">
                  <c:v>2025-04-20 22:48:14 UTC</c:v>
                </c:pt>
                <c:pt idx="219">
                  <c:v>2025-04-20 22:49:02 UTC</c:v>
                </c:pt>
                <c:pt idx="220">
                  <c:v>2025-04-20 22:49:50 UTC</c:v>
                </c:pt>
                <c:pt idx="221">
                  <c:v>2025-04-20 22:50:38 UTC</c:v>
                </c:pt>
                <c:pt idx="222">
                  <c:v>2025-04-20 22:51:26 UTC</c:v>
                </c:pt>
                <c:pt idx="223">
                  <c:v>2025-04-20 22:52:14 UTC</c:v>
                </c:pt>
                <c:pt idx="224">
                  <c:v>2025-04-20 22:53:02 UTC</c:v>
                </c:pt>
                <c:pt idx="225">
                  <c:v>2025-04-20 22:53:50 UTC</c:v>
                </c:pt>
                <c:pt idx="226">
                  <c:v>2025-04-20 22:54:38 UTC</c:v>
                </c:pt>
                <c:pt idx="227">
                  <c:v>2025-04-20 22:55:26 UTC</c:v>
                </c:pt>
                <c:pt idx="228">
                  <c:v>2025-04-20 22:56:14 UTC</c:v>
                </c:pt>
                <c:pt idx="229">
                  <c:v>2025-04-20 22:57:03 UTC</c:v>
                </c:pt>
                <c:pt idx="230">
                  <c:v>2025-04-20 22:57:50 UTC</c:v>
                </c:pt>
                <c:pt idx="231">
                  <c:v>2025-04-20 22:58:38 UTC</c:v>
                </c:pt>
                <c:pt idx="232">
                  <c:v>2025-04-20 22:59:26 UTC</c:v>
                </c:pt>
                <c:pt idx="233">
                  <c:v>2025-04-20 23:00:15 UTC</c:v>
                </c:pt>
                <c:pt idx="234">
                  <c:v>2025-04-20 23:01:02 UTC</c:v>
                </c:pt>
                <c:pt idx="235">
                  <c:v>2025-04-20 23:01:50 UTC</c:v>
                </c:pt>
                <c:pt idx="236">
                  <c:v>2025-04-20 23:02:38 UTC</c:v>
                </c:pt>
                <c:pt idx="237">
                  <c:v>2025-04-20 23:03:27 UTC</c:v>
                </c:pt>
                <c:pt idx="238">
                  <c:v>2025-04-20 23:04:14 UTC</c:v>
                </c:pt>
                <c:pt idx="239">
                  <c:v>2025-04-20 23:05:02 UTC</c:v>
                </c:pt>
                <c:pt idx="240">
                  <c:v>2025-04-20 23:05:50 UTC</c:v>
                </c:pt>
                <c:pt idx="241">
                  <c:v>2025-04-20 23:06:39 UTC</c:v>
                </c:pt>
                <c:pt idx="242">
                  <c:v>2025-04-20 23:07:26 UTC</c:v>
                </c:pt>
                <c:pt idx="243">
                  <c:v>2025-04-20 23:08:14 UTC</c:v>
                </c:pt>
                <c:pt idx="244">
                  <c:v>2025-04-20 23:09:03 UTC</c:v>
                </c:pt>
                <c:pt idx="245">
                  <c:v>2025-04-20 23:09:51 UTC</c:v>
                </c:pt>
                <c:pt idx="246">
                  <c:v>2025-04-20 23:10:39 UTC</c:v>
                </c:pt>
                <c:pt idx="247">
                  <c:v>2025-04-20 23:11:26 UTC</c:v>
                </c:pt>
                <c:pt idx="248">
                  <c:v>2025-04-20 23:12:15 UTC</c:v>
                </c:pt>
                <c:pt idx="249">
                  <c:v>2025-04-20 23:13:03 UTC</c:v>
                </c:pt>
                <c:pt idx="250">
                  <c:v>2025-04-20 23:13:51 UTC</c:v>
                </c:pt>
                <c:pt idx="251">
                  <c:v>2025-04-20 23:14:38 UTC</c:v>
                </c:pt>
                <c:pt idx="252">
                  <c:v>2025-04-20 23:15:27 UTC</c:v>
                </c:pt>
                <c:pt idx="253">
                  <c:v>2025-04-20 23:16:15 UTC</c:v>
                </c:pt>
                <c:pt idx="254">
                  <c:v>2025-04-20 23:17:03 UTC</c:v>
                </c:pt>
                <c:pt idx="255">
                  <c:v>2025-04-20 23:17:50 UTC</c:v>
                </c:pt>
                <c:pt idx="256">
                  <c:v>2025-04-20 23:18:39 UTC</c:v>
                </c:pt>
                <c:pt idx="257">
                  <c:v>2025-04-20 23:19:27 UTC</c:v>
                </c:pt>
                <c:pt idx="258">
                  <c:v>2025-04-20 23:20:15 UTC</c:v>
                </c:pt>
                <c:pt idx="259">
                  <c:v>2025-04-20 23:21:02 UTC</c:v>
                </c:pt>
                <c:pt idx="260">
                  <c:v>2025-04-20 23:21:51 UTC</c:v>
                </c:pt>
                <c:pt idx="261">
                  <c:v>2025-04-20 23:22:39 UTC</c:v>
                </c:pt>
                <c:pt idx="262">
                  <c:v>2025-04-20 23:23:27 UTC</c:v>
                </c:pt>
                <c:pt idx="263">
                  <c:v>2025-04-20 23:24:15 UTC</c:v>
                </c:pt>
                <c:pt idx="264">
                  <c:v>2025-04-20 23:25:03 UTC</c:v>
                </c:pt>
                <c:pt idx="265">
                  <c:v>2025-04-20 23:25:51 UTC</c:v>
                </c:pt>
                <c:pt idx="266">
                  <c:v>2025-04-20 23:26:39 UTC</c:v>
                </c:pt>
                <c:pt idx="267">
                  <c:v>2025-04-20 23:27:27 UTC</c:v>
                </c:pt>
                <c:pt idx="268">
                  <c:v>2025-04-20 23:28:15 UTC</c:v>
                </c:pt>
                <c:pt idx="269">
                  <c:v>2025-04-20 23:29:03 UTC</c:v>
                </c:pt>
                <c:pt idx="270">
                  <c:v>2025-04-20 23:29:51 UTC</c:v>
                </c:pt>
                <c:pt idx="271">
                  <c:v>2025-04-20 23:30:39 UTC</c:v>
                </c:pt>
                <c:pt idx="272">
                  <c:v>2025-04-20 23:31:27 UTC</c:v>
                </c:pt>
                <c:pt idx="273">
                  <c:v>2025-04-20 23:32:15 UTC</c:v>
                </c:pt>
                <c:pt idx="274">
                  <c:v>2025-04-20 23:33:03 UTC</c:v>
                </c:pt>
                <c:pt idx="275">
                  <c:v>2025-04-20 23:33:51 UTC</c:v>
                </c:pt>
                <c:pt idx="276">
                  <c:v>2025-04-20 23:34:39 UTC</c:v>
                </c:pt>
                <c:pt idx="277">
                  <c:v>2025-04-20 23:35:27 UTC</c:v>
                </c:pt>
                <c:pt idx="278">
                  <c:v>2025-04-20 23:36:15 UTC</c:v>
                </c:pt>
                <c:pt idx="279">
                  <c:v>2025-04-20 23:37:03 UTC</c:v>
                </c:pt>
                <c:pt idx="280">
                  <c:v>2025-04-20 23:37:51 UTC</c:v>
                </c:pt>
                <c:pt idx="281">
                  <c:v>2025-04-20 23:38:39 UTC</c:v>
                </c:pt>
                <c:pt idx="282">
                  <c:v>2025-04-20 23:39:27 UTC</c:v>
                </c:pt>
                <c:pt idx="283">
                  <c:v>2025-04-20 23:40:15 UTC</c:v>
                </c:pt>
                <c:pt idx="284">
                  <c:v>2025-04-20 23:41:03 UTC</c:v>
                </c:pt>
                <c:pt idx="285">
                  <c:v>2025-04-20 23:41:51 UTC</c:v>
                </c:pt>
                <c:pt idx="286">
                  <c:v>2025-04-20 23:42:39 UTC</c:v>
                </c:pt>
                <c:pt idx="287">
                  <c:v>2025-04-20 23:43:27 UTC</c:v>
                </c:pt>
                <c:pt idx="288">
                  <c:v>2025-04-20 23:44:15 UTC</c:v>
                </c:pt>
                <c:pt idx="289">
                  <c:v>2025-04-20 23:45:03 UTC</c:v>
                </c:pt>
                <c:pt idx="290">
                  <c:v>2025-04-20 23:45:51 UTC</c:v>
                </c:pt>
                <c:pt idx="291">
                  <c:v>2025-04-20 23:46:39 UTC</c:v>
                </c:pt>
                <c:pt idx="292">
                  <c:v>2025-04-20 23:47:27 UTC</c:v>
                </c:pt>
                <c:pt idx="293">
                  <c:v>2025-04-20 23:48:15 UTC</c:v>
                </c:pt>
                <c:pt idx="294">
                  <c:v>2025-04-20 23:49:03 UTC</c:v>
                </c:pt>
                <c:pt idx="295">
                  <c:v>2025-04-20 23:49:51 UTC</c:v>
                </c:pt>
                <c:pt idx="296">
                  <c:v>2025-04-20 23:50:39 UTC</c:v>
                </c:pt>
                <c:pt idx="297">
                  <c:v>2025-04-20 23:51:27 UTC</c:v>
                </c:pt>
                <c:pt idx="298">
                  <c:v>2025-04-20 23:52:15 UTC</c:v>
                </c:pt>
                <c:pt idx="299">
                  <c:v>2025-04-20 23:53:03 UTC</c:v>
                </c:pt>
                <c:pt idx="300">
                  <c:v>2025-04-20 23:53:51 UTC</c:v>
                </c:pt>
                <c:pt idx="301">
                  <c:v>2025-04-20 23:54:39 UTC</c:v>
                </c:pt>
                <c:pt idx="302">
                  <c:v>2025-04-20 23:55:27 UTC</c:v>
                </c:pt>
                <c:pt idx="303">
                  <c:v>2025-04-20 23:56:15 UTC</c:v>
                </c:pt>
                <c:pt idx="304">
                  <c:v>2025-04-20 23:57:03 UTC</c:v>
                </c:pt>
                <c:pt idx="305">
                  <c:v>2025-04-20 23:57:51 UTC</c:v>
                </c:pt>
                <c:pt idx="306">
                  <c:v>2025-04-20 23:58:39 UTC</c:v>
                </c:pt>
                <c:pt idx="307">
                  <c:v>2025-04-20 23:59:27 UTC</c:v>
                </c:pt>
                <c:pt idx="308">
                  <c:v>2025-04-21 00:00:15 UTC</c:v>
                </c:pt>
                <c:pt idx="309">
                  <c:v>2025-04-21 00:01:03 UTC</c:v>
                </c:pt>
                <c:pt idx="310">
                  <c:v>2025-04-21 00:01:51 UTC</c:v>
                </c:pt>
                <c:pt idx="311">
                  <c:v>2025-04-21 00:02:39 UTC</c:v>
                </c:pt>
                <c:pt idx="312">
                  <c:v>2025-04-21 00:03:27 UTC</c:v>
                </c:pt>
                <c:pt idx="313">
                  <c:v>2025-04-21 00:04:15 UTC</c:v>
                </c:pt>
                <c:pt idx="314">
                  <c:v>2025-04-21 00:20:38 UTC</c:v>
                </c:pt>
                <c:pt idx="315">
                  <c:v>2025-04-21 00:21:26 UTC</c:v>
                </c:pt>
                <c:pt idx="316">
                  <c:v>2025-04-21 00:22:14 UTC</c:v>
                </c:pt>
                <c:pt idx="317">
                  <c:v>2025-04-21 00:23:02 UTC</c:v>
                </c:pt>
                <c:pt idx="318">
                  <c:v>2025-04-21 00:23:50 UTC</c:v>
                </c:pt>
                <c:pt idx="319">
                  <c:v>2025-04-21 00:24:38 UTC</c:v>
                </c:pt>
                <c:pt idx="320">
                  <c:v>2025-04-21 00:25:26 UTC</c:v>
                </c:pt>
                <c:pt idx="321">
                  <c:v>2025-04-21 00:26:14 UTC</c:v>
                </c:pt>
                <c:pt idx="322">
                  <c:v>2025-04-21 00:27:02 UTC</c:v>
                </c:pt>
                <c:pt idx="323">
                  <c:v>2025-04-21 00:27:50 UTC</c:v>
                </c:pt>
                <c:pt idx="324">
                  <c:v>2025-04-21 00:28:38 UTC</c:v>
                </c:pt>
                <c:pt idx="325">
                  <c:v>2025-04-21 00:29:26 UTC</c:v>
                </c:pt>
                <c:pt idx="326">
                  <c:v>2025-04-21 00:30:14 UTC</c:v>
                </c:pt>
                <c:pt idx="327">
                  <c:v>2025-04-21 00:31:02 UTC</c:v>
                </c:pt>
                <c:pt idx="328">
                  <c:v>2025-04-21 00:31:50 UTC</c:v>
                </c:pt>
                <c:pt idx="329">
                  <c:v>2025-04-21 00:32:39 UTC</c:v>
                </c:pt>
                <c:pt idx="330">
                  <c:v>2025-04-21 00:33:26 UTC</c:v>
                </c:pt>
                <c:pt idx="331">
                  <c:v>2025-04-21 00:34:14 UTC</c:v>
                </c:pt>
                <c:pt idx="332">
                  <c:v>2025-04-21 00:35:02 UTC</c:v>
                </c:pt>
                <c:pt idx="333">
                  <c:v>2025-04-21 00:35:51 UTC</c:v>
                </c:pt>
                <c:pt idx="334">
                  <c:v>2025-04-21 00:36:38 UTC</c:v>
                </c:pt>
                <c:pt idx="335">
                  <c:v>2025-04-21 00:37:26 UTC</c:v>
                </c:pt>
                <c:pt idx="336">
                  <c:v>2025-04-21 00:38:15 UTC</c:v>
                </c:pt>
                <c:pt idx="337">
                  <c:v>2025-04-21 00:39:03 UTC</c:v>
                </c:pt>
                <c:pt idx="338">
                  <c:v>2025-04-21 00:39:50 UTC</c:v>
                </c:pt>
                <c:pt idx="339">
                  <c:v>2025-04-21 00:40:38 UTC</c:v>
                </c:pt>
                <c:pt idx="340">
                  <c:v>2025-04-21 00:41:27 UTC</c:v>
                </c:pt>
                <c:pt idx="341">
                  <c:v>2025-04-21 00:42:15 UTC</c:v>
                </c:pt>
                <c:pt idx="342">
                  <c:v>2025-04-21 00:43:02 UTC</c:v>
                </c:pt>
                <c:pt idx="343">
                  <c:v>2025-04-21 00:43:50 UTC</c:v>
                </c:pt>
                <c:pt idx="344">
                  <c:v>2025-04-21 00:44:39 UTC</c:v>
                </c:pt>
                <c:pt idx="345">
                  <c:v>2025-04-21 00:45:27 UTC</c:v>
                </c:pt>
                <c:pt idx="346">
                  <c:v>2025-04-21 00:46:15 UTC</c:v>
                </c:pt>
                <c:pt idx="347">
                  <c:v>2025-04-21 00:47:02 UTC</c:v>
                </c:pt>
                <c:pt idx="348">
                  <c:v>2025-04-21 00:47:51 UTC</c:v>
                </c:pt>
                <c:pt idx="349">
                  <c:v>2025-04-21 00:48:39 UTC</c:v>
                </c:pt>
                <c:pt idx="350">
                  <c:v>2025-04-21 00:49:27 UTC</c:v>
                </c:pt>
                <c:pt idx="351">
                  <c:v>2025-04-21 00:50:14 UTC</c:v>
                </c:pt>
                <c:pt idx="352">
                  <c:v>2025-04-21 00:51:03 UTC</c:v>
                </c:pt>
                <c:pt idx="353">
                  <c:v>2025-04-21 00:51:51 UTC</c:v>
                </c:pt>
                <c:pt idx="354">
                  <c:v>2025-04-21 00:52:39 UTC</c:v>
                </c:pt>
                <c:pt idx="355">
                  <c:v>2025-04-21 00:53:26 UTC</c:v>
                </c:pt>
                <c:pt idx="356">
                  <c:v>2025-04-21 00:54:15 UTC</c:v>
                </c:pt>
                <c:pt idx="357">
                  <c:v>2025-04-21 00:55:03 UTC</c:v>
                </c:pt>
                <c:pt idx="358">
                  <c:v>2025-04-21 00:55:51 UTC</c:v>
                </c:pt>
                <c:pt idx="359">
                  <c:v>2025-04-21 00:56:38 UTC</c:v>
                </c:pt>
                <c:pt idx="360">
                  <c:v>2025-04-21 00:57:27 UTC</c:v>
                </c:pt>
                <c:pt idx="361">
                  <c:v>2025-04-21 00:58:15 UTC</c:v>
                </c:pt>
                <c:pt idx="362">
                  <c:v>2025-04-21 00:59:03 UTC</c:v>
                </c:pt>
                <c:pt idx="363">
                  <c:v>2025-04-21 00:59:50 UTC</c:v>
                </c:pt>
                <c:pt idx="364">
                  <c:v>2025-04-21 01:00:39 UTC</c:v>
                </c:pt>
                <c:pt idx="365">
                  <c:v>2025-04-21 01:01:27 UTC</c:v>
                </c:pt>
                <c:pt idx="366">
                  <c:v>2025-04-21 01:02:15 UTC</c:v>
                </c:pt>
                <c:pt idx="367">
                  <c:v>2025-04-21 01:03:03 UTC</c:v>
                </c:pt>
                <c:pt idx="368">
                  <c:v>2025-04-21 01:03:51 UTC</c:v>
                </c:pt>
                <c:pt idx="369">
                  <c:v>2025-04-21 01:04:39 UTC</c:v>
                </c:pt>
                <c:pt idx="370">
                  <c:v>2025-04-21 01:05:27 UTC</c:v>
                </c:pt>
                <c:pt idx="371">
                  <c:v>2025-04-21 01:06:15 UTC</c:v>
                </c:pt>
                <c:pt idx="372">
                  <c:v>2025-04-21 01:07:03 UTC</c:v>
                </c:pt>
                <c:pt idx="373">
                  <c:v>2025-04-21 01:07:51 UTC</c:v>
                </c:pt>
                <c:pt idx="374">
                  <c:v>2025-04-21 01:08:39 UTC</c:v>
                </c:pt>
                <c:pt idx="375">
                  <c:v>2025-04-21 01:09:27 UTC</c:v>
                </c:pt>
                <c:pt idx="376">
                  <c:v>2025-04-21 01:10:15 UTC</c:v>
                </c:pt>
                <c:pt idx="377">
                  <c:v>2025-04-21 01:11:03 UTC</c:v>
                </c:pt>
                <c:pt idx="378">
                  <c:v>2025-04-21 01:11:51 UTC</c:v>
                </c:pt>
                <c:pt idx="379">
                  <c:v>2025-04-21 01:12:39 UTC</c:v>
                </c:pt>
                <c:pt idx="380">
                  <c:v>2025-04-21 01:13:27 UTC</c:v>
                </c:pt>
                <c:pt idx="381">
                  <c:v>2025-04-21 01:14:15 UTC</c:v>
                </c:pt>
                <c:pt idx="382">
                  <c:v>2025-04-21 01:15:03 UTC</c:v>
                </c:pt>
                <c:pt idx="383">
                  <c:v>2025-04-21 01:15:51 UTC</c:v>
                </c:pt>
                <c:pt idx="384">
                  <c:v>2025-04-21 01:16:39 UTC</c:v>
                </c:pt>
                <c:pt idx="385">
                  <c:v>2025-04-21 01:17:27 UTC</c:v>
                </c:pt>
                <c:pt idx="386">
                  <c:v>2025-04-21 01:18:15 UTC</c:v>
                </c:pt>
                <c:pt idx="387">
                  <c:v>2025-04-21 01:19:03 UTC</c:v>
                </c:pt>
                <c:pt idx="388">
                  <c:v>2025-04-21 01:19:51 UTC</c:v>
                </c:pt>
                <c:pt idx="389">
                  <c:v>2025-04-21 01:20:39 UTC</c:v>
                </c:pt>
                <c:pt idx="390">
                  <c:v>2025-04-21 01:21:27 UTC</c:v>
                </c:pt>
                <c:pt idx="391">
                  <c:v>2025-04-21 01:22:15 UTC</c:v>
                </c:pt>
                <c:pt idx="392">
                  <c:v>2025-04-21 01:23:03 UTC</c:v>
                </c:pt>
                <c:pt idx="393">
                  <c:v>2025-04-21 01:23:51 UTC</c:v>
                </c:pt>
                <c:pt idx="394">
                  <c:v>2025-04-21 01:24:39 UTC</c:v>
                </c:pt>
                <c:pt idx="395">
                  <c:v>2025-04-21 01:25:27 UTC</c:v>
                </c:pt>
                <c:pt idx="396">
                  <c:v>2025-04-21 01:26:15 UTC</c:v>
                </c:pt>
                <c:pt idx="397">
                  <c:v>2025-04-21 01:27:03 UTC</c:v>
                </c:pt>
                <c:pt idx="398">
                  <c:v>2025-04-21 01:27:51 UTC</c:v>
                </c:pt>
                <c:pt idx="399">
                  <c:v>2025-04-21 01:28:39 UTC</c:v>
                </c:pt>
                <c:pt idx="400">
                  <c:v>2025-04-21 01:29:27 UTC</c:v>
                </c:pt>
                <c:pt idx="401">
                  <c:v>2025-04-21 01:30:15 UTC</c:v>
                </c:pt>
                <c:pt idx="402">
                  <c:v>2025-04-21 01:31:03 UTC</c:v>
                </c:pt>
                <c:pt idx="403">
                  <c:v>2025-04-21 01:31:51 UTC</c:v>
                </c:pt>
                <c:pt idx="404">
                  <c:v>2025-04-21 01:32:39 UTC</c:v>
                </c:pt>
                <c:pt idx="405">
                  <c:v>2025-04-21 01:33:27 UTC</c:v>
                </c:pt>
                <c:pt idx="406">
                  <c:v>2025-04-21 01:34:15 UTC</c:v>
                </c:pt>
                <c:pt idx="407">
                  <c:v>2025-04-21 01:35:03 UTC</c:v>
                </c:pt>
                <c:pt idx="408">
                  <c:v>2025-04-21 01:35:51 UTC</c:v>
                </c:pt>
                <c:pt idx="409">
                  <c:v>2025-04-21 01:36:39 UTC</c:v>
                </c:pt>
                <c:pt idx="410">
                  <c:v>2025-04-21 01:37:27 UTC</c:v>
                </c:pt>
                <c:pt idx="411">
                  <c:v>2025-04-21 01:38:15 UTC</c:v>
                </c:pt>
                <c:pt idx="412">
                  <c:v>2025-04-21 01:39:03 UTC</c:v>
                </c:pt>
                <c:pt idx="413">
                  <c:v>2025-04-21 01:39:51 UTC</c:v>
                </c:pt>
                <c:pt idx="414">
                  <c:v>2025-04-21 01:40:39 UTC</c:v>
                </c:pt>
                <c:pt idx="415">
                  <c:v>2025-04-21 01:41:27 UTC</c:v>
                </c:pt>
                <c:pt idx="416">
                  <c:v>2025-04-21 01:42:15 UTC</c:v>
                </c:pt>
                <c:pt idx="417">
                  <c:v>2025-04-21 01:43:03 UTC</c:v>
                </c:pt>
                <c:pt idx="418">
                  <c:v>2025-04-21 01:43:51 UTC</c:v>
                </c:pt>
                <c:pt idx="419">
                  <c:v>2025-04-21 01:44:39 UTC</c:v>
                </c:pt>
                <c:pt idx="420">
                  <c:v>2025-04-21 01:45:27 UTC</c:v>
                </c:pt>
                <c:pt idx="421">
                  <c:v>2025-04-21 01:46:15 UTC</c:v>
                </c:pt>
                <c:pt idx="422">
                  <c:v>2025-04-21 01:47:03 UTC</c:v>
                </c:pt>
                <c:pt idx="423">
                  <c:v>2025-04-21 01:47:51 UTC</c:v>
                </c:pt>
                <c:pt idx="424">
                  <c:v>2025-04-21 01:48:39 UTC</c:v>
                </c:pt>
                <c:pt idx="425">
                  <c:v>2025-04-21 01:49:27 UTC</c:v>
                </c:pt>
                <c:pt idx="426">
                  <c:v>2025-04-21 01:50:16 UTC</c:v>
                </c:pt>
                <c:pt idx="427">
                  <c:v>2025-04-21 01:51:03 UTC</c:v>
                </c:pt>
                <c:pt idx="428">
                  <c:v>2025-04-21 01:51:51 UTC</c:v>
                </c:pt>
                <c:pt idx="429">
                  <c:v>2025-04-21 01:52:39 UTC</c:v>
                </c:pt>
                <c:pt idx="430">
                  <c:v>2025-04-21 01:53:28 UTC</c:v>
                </c:pt>
                <c:pt idx="431">
                  <c:v>2025-04-21 01:54:15 UTC</c:v>
                </c:pt>
                <c:pt idx="432">
                  <c:v>2025-04-21 01:55:03 UTC</c:v>
                </c:pt>
                <c:pt idx="433">
                  <c:v>2025-04-21 01:55:51 UTC</c:v>
                </c:pt>
                <c:pt idx="434">
                  <c:v>2025-04-21 01:56:40 UTC</c:v>
                </c:pt>
                <c:pt idx="435">
                  <c:v>2025-04-21 01:57:27 UTC</c:v>
                </c:pt>
                <c:pt idx="436">
                  <c:v>2025-04-21 01:58:15 UTC</c:v>
                </c:pt>
                <c:pt idx="437">
                  <c:v>2025-04-21 01:59:03 UTC</c:v>
                </c:pt>
                <c:pt idx="438">
                  <c:v>2025-04-21 01:59:52 UTC</c:v>
                </c:pt>
                <c:pt idx="439">
                  <c:v>2025-04-21 02:00:39 UTC</c:v>
                </c:pt>
                <c:pt idx="440">
                  <c:v>2025-04-21 02:01:27 UTC</c:v>
                </c:pt>
                <c:pt idx="441">
                  <c:v>2025-04-21 02:02:15 UTC</c:v>
                </c:pt>
                <c:pt idx="442">
                  <c:v>2025-04-21 02:03:04 UTC</c:v>
                </c:pt>
                <c:pt idx="443">
                  <c:v>2025-04-21 02:03:52 UTC</c:v>
                </c:pt>
                <c:pt idx="444">
                  <c:v>2025-04-21 02:04:39 UTC</c:v>
                </c:pt>
                <c:pt idx="445">
                  <c:v>2025-04-21 02:05:28 UTC</c:v>
                </c:pt>
                <c:pt idx="446">
                  <c:v>2025-04-21 02:06:16 UTC</c:v>
                </c:pt>
                <c:pt idx="447">
                  <c:v>2025-04-21 02:07:04 UTC</c:v>
                </c:pt>
                <c:pt idx="448">
                  <c:v>2025-04-21 02:07:51 UTC</c:v>
                </c:pt>
                <c:pt idx="449">
                  <c:v>2025-04-21 02:08:40 UTC</c:v>
                </c:pt>
                <c:pt idx="450">
                  <c:v>2025-04-21 02:09:28 UTC</c:v>
                </c:pt>
                <c:pt idx="451">
                  <c:v>2025-04-21 02:10:16 UTC</c:v>
                </c:pt>
                <c:pt idx="452">
                  <c:v>2025-04-21 02:11:03 UTC</c:v>
                </c:pt>
                <c:pt idx="453">
                  <c:v>2025-04-21 02:11:52 UTC</c:v>
                </c:pt>
                <c:pt idx="454">
                  <c:v>2025-04-21 02:12:40 UTC</c:v>
                </c:pt>
                <c:pt idx="455">
                  <c:v>2025-04-21 02:13:28 UTC</c:v>
                </c:pt>
                <c:pt idx="456">
                  <c:v>2025-04-21 02:14:15 UTC</c:v>
                </c:pt>
                <c:pt idx="457">
                  <c:v>2025-04-21 02:15:04 UTC</c:v>
                </c:pt>
                <c:pt idx="458">
                  <c:v>2025-04-21 02:15:52 UTC</c:v>
                </c:pt>
                <c:pt idx="459">
                  <c:v>2025-04-21 02:16:40 UTC</c:v>
                </c:pt>
                <c:pt idx="460">
                  <c:v>2025-04-21 02:17:27 UTC</c:v>
                </c:pt>
                <c:pt idx="461">
                  <c:v>2025-04-21 02:18:16 UTC</c:v>
                </c:pt>
                <c:pt idx="462">
                  <c:v>2025-04-21 02:19:04 UTC</c:v>
                </c:pt>
                <c:pt idx="463">
                  <c:v>2025-04-21 02:19:52 UTC</c:v>
                </c:pt>
                <c:pt idx="464">
                  <c:v>2025-04-21 02:20:40 UTC</c:v>
                </c:pt>
                <c:pt idx="465">
                  <c:v>2025-04-21 02:21:28 UTC</c:v>
                </c:pt>
                <c:pt idx="466">
                  <c:v>2025-04-21 02:22:16 UTC</c:v>
                </c:pt>
                <c:pt idx="467">
                  <c:v>2025-04-21 02:23:04 UTC</c:v>
                </c:pt>
                <c:pt idx="468">
                  <c:v>2025-04-21 02:23:52 UTC</c:v>
                </c:pt>
                <c:pt idx="469">
                  <c:v>2025-04-21 02:24:40 UTC</c:v>
                </c:pt>
                <c:pt idx="470">
                  <c:v>2025-04-21 02:25:28 UTC</c:v>
                </c:pt>
                <c:pt idx="471">
                  <c:v>2025-04-21 02:26:16 UTC</c:v>
                </c:pt>
                <c:pt idx="472">
                  <c:v>2025-04-21 02:27:04 UTC</c:v>
                </c:pt>
                <c:pt idx="473">
                  <c:v>2025-04-21 02:27:52 UTC</c:v>
                </c:pt>
                <c:pt idx="474">
                  <c:v>2025-04-21 02:28:40 UTC</c:v>
                </c:pt>
                <c:pt idx="475">
                  <c:v>2025-04-21 02:29:28 UTC</c:v>
                </c:pt>
                <c:pt idx="476">
                  <c:v>2025-04-21 02:30:16 UTC</c:v>
                </c:pt>
                <c:pt idx="477">
                  <c:v>2025-04-21 02:31:04 UTC</c:v>
                </c:pt>
                <c:pt idx="478">
                  <c:v>2025-04-21 02:31:52 UTC</c:v>
                </c:pt>
                <c:pt idx="479">
                  <c:v>2025-04-21 02:32:40 UTC</c:v>
                </c:pt>
                <c:pt idx="480">
                  <c:v>2025-04-21 02:33:28 UTC</c:v>
                </c:pt>
                <c:pt idx="481">
                  <c:v>2025-04-21 02:34:16 UTC</c:v>
                </c:pt>
                <c:pt idx="482">
                  <c:v>2025-04-21 02:35:04 UTC</c:v>
                </c:pt>
                <c:pt idx="483">
                  <c:v>2025-04-21 02:35:52 UTC</c:v>
                </c:pt>
                <c:pt idx="484">
                  <c:v>2025-04-21 02:36:40 UTC</c:v>
                </c:pt>
                <c:pt idx="485">
                  <c:v>2025-04-21 02:37:28 UTC</c:v>
                </c:pt>
                <c:pt idx="486">
                  <c:v>2025-04-21 02:38:16 UTC</c:v>
                </c:pt>
                <c:pt idx="487">
                  <c:v>2025-04-21 02:39:04 UTC</c:v>
                </c:pt>
                <c:pt idx="488">
                  <c:v>2025-04-21 02:39:52 UTC</c:v>
                </c:pt>
                <c:pt idx="489">
                  <c:v>2025-04-21 02:40:40 UTC</c:v>
                </c:pt>
                <c:pt idx="490">
                  <c:v>2025-04-21 02:41:28 UTC</c:v>
                </c:pt>
                <c:pt idx="491">
                  <c:v>2025-04-21 02:42:16 UTC</c:v>
                </c:pt>
                <c:pt idx="492">
                  <c:v>2025-04-21 02:43:04 UTC</c:v>
                </c:pt>
                <c:pt idx="493">
                  <c:v>2025-04-21 02:43:52 UTC</c:v>
                </c:pt>
                <c:pt idx="494">
                  <c:v>2025-04-21 02:44:40 UTC</c:v>
                </c:pt>
                <c:pt idx="495">
                  <c:v>2025-04-21 02:45:28 UTC</c:v>
                </c:pt>
                <c:pt idx="496">
                  <c:v>2025-04-21 02:46:16 UTC</c:v>
                </c:pt>
                <c:pt idx="497">
                  <c:v>2025-04-21 02:47:04 UTC</c:v>
                </c:pt>
                <c:pt idx="498">
                  <c:v>2025-04-21 02:47:52 UTC</c:v>
                </c:pt>
                <c:pt idx="499">
                  <c:v>2025-04-21 02:48:40 UTC</c:v>
                </c:pt>
                <c:pt idx="500">
                  <c:v>2025-04-21 02:49:28 UTC</c:v>
                </c:pt>
                <c:pt idx="501">
                  <c:v>2025-04-21 02:50:16 UTC</c:v>
                </c:pt>
                <c:pt idx="502">
                  <c:v>2025-04-21 02:51:04 UTC</c:v>
                </c:pt>
                <c:pt idx="503">
                  <c:v>2025-04-21 02:51:52 UTC</c:v>
                </c:pt>
                <c:pt idx="504">
                  <c:v>2025-04-21 02:52:40 UTC</c:v>
                </c:pt>
                <c:pt idx="505">
                  <c:v>2025-04-21 02:53:28 UTC</c:v>
                </c:pt>
                <c:pt idx="506">
                  <c:v>2025-04-21 02:54:16 UTC</c:v>
                </c:pt>
                <c:pt idx="507">
                  <c:v>2025-04-21 02:55:04 UTC</c:v>
                </c:pt>
                <c:pt idx="508">
                  <c:v>2025-04-21 02:55:59 UTC</c:v>
                </c:pt>
                <c:pt idx="509">
                  <c:v>2025-04-21 02:56:40 UTC</c:v>
                </c:pt>
                <c:pt idx="510">
                  <c:v>2025-04-21 02:57:28 UTC</c:v>
                </c:pt>
                <c:pt idx="511">
                  <c:v>2025-04-21 02:58:16 UTC</c:v>
                </c:pt>
                <c:pt idx="512">
                  <c:v>2025-04-21 02:59:04 UTC</c:v>
                </c:pt>
                <c:pt idx="513">
                  <c:v>2025-04-21 02:59:52 UTC</c:v>
                </c:pt>
                <c:pt idx="514">
                  <c:v>2025-04-21 03:00:40 UTC</c:v>
                </c:pt>
                <c:pt idx="515">
                  <c:v>2025-04-21 03:01:28 UTC</c:v>
                </c:pt>
                <c:pt idx="516">
                  <c:v>2025-04-21 03:02:23 UTC</c:v>
                </c:pt>
                <c:pt idx="517">
                  <c:v>2025-04-21 03:03:04 UTC</c:v>
                </c:pt>
                <c:pt idx="518">
                  <c:v>2025-04-21 03:03:52 UTC</c:v>
                </c:pt>
                <c:pt idx="519">
                  <c:v>2025-04-21 03:04:41 UTC</c:v>
                </c:pt>
                <c:pt idx="520">
                  <c:v>2025-04-21 03:05:28 UTC</c:v>
                </c:pt>
                <c:pt idx="521">
                  <c:v>2025-04-21 03:06:16 UTC</c:v>
                </c:pt>
                <c:pt idx="522">
                  <c:v>2025-04-21 03:07:04 UTC</c:v>
                </c:pt>
                <c:pt idx="523">
                  <c:v>2025-04-21 03:07:53 UTC</c:v>
                </c:pt>
                <c:pt idx="524">
                  <c:v>2025-04-21 03:08:40 UTC</c:v>
                </c:pt>
                <c:pt idx="525">
                  <c:v>2025-04-21 03:09:28 UTC</c:v>
                </c:pt>
                <c:pt idx="526">
                  <c:v>2025-04-21 03:10:16 UTC</c:v>
                </c:pt>
                <c:pt idx="527">
                  <c:v>2025-04-21 03:11:05 UTC</c:v>
                </c:pt>
                <c:pt idx="528">
                  <c:v>2025-04-21 03:11:52 UTC</c:v>
                </c:pt>
                <c:pt idx="529">
                  <c:v>2025-04-21 03:12:40 UTC</c:v>
                </c:pt>
                <c:pt idx="530">
                  <c:v>2025-04-21 03:13:28 UTC</c:v>
                </c:pt>
                <c:pt idx="531">
                  <c:v>2025-04-21 03:14:17 UTC</c:v>
                </c:pt>
                <c:pt idx="532">
                  <c:v>2025-04-21 03:15:04 UTC</c:v>
                </c:pt>
                <c:pt idx="533">
                  <c:v>2025-04-21 03:15:52 UTC</c:v>
                </c:pt>
                <c:pt idx="534">
                  <c:v>2025-04-21 03:16:40 UTC</c:v>
                </c:pt>
                <c:pt idx="535">
                  <c:v>2025-04-21 03:17:29 UTC</c:v>
                </c:pt>
                <c:pt idx="536">
                  <c:v>2025-04-21 03:18:16 UTC</c:v>
                </c:pt>
                <c:pt idx="537">
                  <c:v>2025-04-21 03:19:04 UTC</c:v>
                </c:pt>
                <c:pt idx="538">
                  <c:v>2025-04-21 03:19:52 UTC</c:v>
                </c:pt>
                <c:pt idx="539">
                  <c:v>2025-04-21 03:20:41 UTC</c:v>
                </c:pt>
                <c:pt idx="540">
                  <c:v>2025-04-21 03:21:29 UTC</c:v>
                </c:pt>
                <c:pt idx="541">
                  <c:v>2025-04-21 03:22:16 UTC</c:v>
                </c:pt>
                <c:pt idx="542">
                  <c:v>2025-04-21 03:23:04 UTC</c:v>
                </c:pt>
                <c:pt idx="543">
                  <c:v>2025-04-21 03:23:53 UTC</c:v>
                </c:pt>
                <c:pt idx="544">
                  <c:v>2025-04-21 03:24:41 UTC</c:v>
                </c:pt>
                <c:pt idx="545">
                  <c:v>2025-04-21 03:25:28 UTC</c:v>
                </c:pt>
                <c:pt idx="546">
                  <c:v>2025-04-21 03:26:16 UTC</c:v>
                </c:pt>
                <c:pt idx="547">
                  <c:v>2025-04-21 03:27:05 UTC</c:v>
                </c:pt>
                <c:pt idx="548">
                  <c:v>2025-04-21 03:27:53 UTC</c:v>
                </c:pt>
                <c:pt idx="549">
                  <c:v>2025-04-21 03:28:40 UTC</c:v>
                </c:pt>
                <c:pt idx="550">
                  <c:v>2025-04-21 03:29:28 UTC</c:v>
                </c:pt>
                <c:pt idx="551">
                  <c:v>2025-04-21 03:30:17 UTC</c:v>
                </c:pt>
                <c:pt idx="552">
                  <c:v>2025-04-21 03:31:05 UTC</c:v>
                </c:pt>
                <c:pt idx="553">
                  <c:v>2025-04-21 03:31:52 UTC</c:v>
                </c:pt>
                <c:pt idx="554">
                  <c:v>2025-04-21 03:32:41 UTC</c:v>
                </c:pt>
                <c:pt idx="555">
                  <c:v>2025-04-21 03:33:29 UTC</c:v>
                </c:pt>
                <c:pt idx="556">
                  <c:v>2025-04-21 03:34:17 UTC</c:v>
                </c:pt>
                <c:pt idx="557">
                  <c:v>2025-04-21 03:35:05 UTC</c:v>
                </c:pt>
                <c:pt idx="558">
                  <c:v>2025-04-21 03:35:53 UTC</c:v>
                </c:pt>
                <c:pt idx="559">
                  <c:v>2025-04-21 03:36:41 UTC</c:v>
                </c:pt>
              </c:strCache>
            </c:strRef>
          </c:xVal>
          <c:yVal>
            <c:numRef>
              <c:f>Tabelle3!$E$2:$E$561</c:f>
              <c:numCache>
                <c:formatCode>General</c:formatCode>
                <c:ptCount val="560"/>
                <c:pt idx="0">
                  <c:v>32000</c:v>
                </c:pt>
                <c:pt idx="1">
                  <c:v>32000</c:v>
                </c:pt>
                <c:pt idx="2">
                  <c:v>32000</c:v>
                </c:pt>
                <c:pt idx="3">
                  <c:v>32000</c:v>
                </c:pt>
                <c:pt idx="4">
                  <c:v>32000</c:v>
                </c:pt>
                <c:pt idx="5">
                  <c:v>32000</c:v>
                </c:pt>
                <c:pt idx="6">
                  <c:v>32000</c:v>
                </c:pt>
                <c:pt idx="7">
                  <c:v>32000</c:v>
                </c:pt>
                <c:pt idx="8">
                  <c:v>32000</c:v>
                </c:pt>
                <c:pt idx="9">
                  <c:v>32000</c:v>
                </c:pt>
                <c:pt idx="10">
                  <c:v>32000</c:v>
                </c:pt>
                <c:pt idx="11">
                  <c:v>32000</c:v>
                </c:pt>
                <c:pt idx="12">
                  <c:v>32000</c:v>
                </c:pt>
                <c:pt idx="13">
                  <c:v>32000</c:v>
                </c:pt>
                <c:pt idx="14">
                  <c:v>32000</c:v>
                </c:pt>
                <c:pt idx="15">
                  <c:v>32000</c:v>
                </c:pt>
                <c:pt idx="16">
                  <c:v>32000</c:v>
                </c:pt>
                <c:pt idx="17">
                  <c:v>32000</c:v>
                </c:pt>
                <c:pt idx="18">
                  <c:v>32000</c:v>
                </c:pt>
                <c:pt idx="19">
                  <c:v>32000</c:v>
                </c:pt>
                <c:pt idx="20">
                  <c:v>32000</c:v>
                </c:pt>
                <c:pt idx="21">
                  <c:v>32000</c:v>
                </c:pt>
                <c:pt idx="22">
                  <c:v>32000</c:v>
                </c:pt>
                <c:pt idx="23">
                  <c:v>32000</c:v>
                </c:pt>
                <c:pt idx="24">
                  <c:v>32000</c:v>
                </c:pt>
                <c:pt idx="25">
                  <c:v>32000</c:v>
                </c:pt>
                <c:pt idx="26">
                  <c:v>32000</c:v>
                </c:pt>
                <c:pt idx="27">
                  <c:v>32000</c:v>
                </c:pt>
                <c:pt idx="28">
                  <c:v>32000</c:v>
                </c:pt>
                <c:pt idx="29">
                  <c:v>32000</c:v>
                </c:pt>
                <c:pt idx="30">
                  <c:v>32000</c:v>
                </c:pt>
                <c:pt idx="31">
                  <c:v>32000</c:v>
                </c:pt>
                <c:pt idx="32">
                  <c:v>32000</c:v>
                </c:pt>
                <c:pt idx="33">
                  <c:v>32000</c:v>
                </c:pt>
                <c:pt idx="34">
                  <c:v>32000</c:v>
                </c:pt>
                <c:pt idx="35">
                  <c:v>32000</c:v>
                </c:pt>
                <c:pt idx="36">
                  <c:v>32000</c:v>
                </c:pt>
                <c:pt idx="37">
                  <c:v>32000</c:v>
                </c:pt>
                <c:pt idx="38">
                  <c:v>32000</c:v>
                </c:pt>
                <c:pt idx="39">
                  <c:v>32000</c:v>
                </c:pt>
                <c:pt idx="40">
                  <c:v>32000</c:v>
                </c:pt>
                <c:pt idx="41">
                  <c:v>32000</c:v>
                </c:pt>
                <c:pt idx="42">
                  <c:v>32000</c:v>
                </c:pt>
                <c:pt idx="43">
                  <c:v>32000</c:v>
                </c:pt>
                <c:pt idx="44">
                  <c:v>32000</c:v>
                </c:pt>
                <c:pt idx="45">
                  <c:v>32000</c:v>
                </c:pt>
                <c:pt idx="46">
                  <c:v>32000</c:v>
                </c:pt>
                <c:pt idx="47">
                  <c:v>32000</c:v>
                </c:pt>
                <c:pt idx="48">
                  <c:v>32000</c:v>
                </c:pt>
                <c:pt idx="49">
                  <c:v>32000</c:v>
                </c:pt>
                <c:pt idx="50">
                  <c:v>32000</c:v>
                </c:pt>
                <c:pt idx="51">
                  <c:v>32000</c:v>
                </c:pt>
                <c:pt idx="52">
                  <c:v>32000</c:v>
                </c:pt>
                <c:pt idx="53">
                  <c:v>32000</c:v>
                </c:pt>
                <c:pt idx="54">
                  <c:v>32000</c:v>
                </c:pt>
                <c:pt idx="55">
                  <c:v>32000</c:v>
                </c:pt>
                <c:pt idx="56">
                  <c:v>32000</c:v>
                </c:pt>
                <c:pt idx="57">
                  <c:v>32000</c:v>
                </c:pt>
                <c:pt idx="58">
                  <c:v>32000</c:v>
                </c:pt>
                <c:pt idx="59">
                  <c:v>32000</c:v>
                </c:pt>
                <c:pt idx="60">
                  <c:v>65535</c:v>
                </c:pt>
                <c:pt idx="61">
                  <c:v>32000</c:v>
                </c:pt>
                <c:pt idx="62">
                  <c:v>32000</c:v>
                </c:pt>
                <c:pt idx="63">
                  <c:v>32000</c:v>
                </c:pt>
                <c:pt idx="64">
                  <c:v>32000</c:v>
                </c:pt>
                <c:pt idx="65">
                  <c:v>32000</c:v>
                </c:pt>
                <c:pt idx="66">
                  <c:v>32000</c:v>
                </c:pt>
                <c:pt idx="67">
                  <c:v>32000</c:v>
                </c:pt>
                <c:pt idx="68">
                  <c:v>32000</c:v>
                </c:pt>
                <c:pt idx="69">
                  <c:v>32000</c:v>
                </c:pt>
                <c:pt idx="70">
                  <c:v>32000</c:v>
                </c:pt>
                <c:pt idx="71">
                  <c:v>32000</c:v>
                </c:pt>
                <c:pt idx="72">
                  <c:v>32000</c:v>
                </c:pt>
                <c:pt idx="73">
                  <c:v>32000</c:v>
                </c:pt>
                <c:pt idx="74">
                  <c:v>32000</c:v>
                </c:pt>
                <c:pt idx="75">
                  <c:v>32000</c:v>
                </c:pt>
                <c:pt idx="76">
                  <c:v>32000</c:v>
                </c:pt>
                <c:pt idx="77">
                  <c:v>32000</c:v>
                </c:pt>
                <c:pt idx="78">
                  <c:v>32000</c:v>
                </c:pt>
                <c:pt idx="79">
                  <c:v>32000</c:v>
                </c:pt>
                <c:pt idx="80">
                  <c:v>32000</c:v>
                </c:pt>
                <c:pt idx="81">
                  <c:v>32000</c:v>
                </c:pt>
                <c:pt idx="82">
                  <c:v>32000</c:v>
                </c:pt>
                <c:pt idx="83">
                  <c:v>32000</c:v>
                </c:pt>
                <c:pt idx="84">
                  <c:v>32000</c:v>
                </c:pt>
                <c:pt idx="85">
                  <c:v>32000</c:v>
                </c:pt>
                <c:pt idx="86">
                  <c:v>32000</c:v>
                </c:pt>
                <c:pt idx="87">
                  <c:v>32000</c:v>
                </c:pt>
                <c:pt idx="88">
                  <c:v>32000</c:v>
                </c:pt>
                <c:pt idx="89">
                  <c:v>32000</c:v>
                </c:pt>
                <c:pt idx="90">
                  <c:v>32000</c:v>
                </c:pt>
                <c:pt idx="91">
                  <c:v>32000</c:v>
                </c:pt>
                <c:pt idx="92">
                  <c:v>32000</c:v>
                </c:pt>
                <c:pt idx="93">
                  <c:v>32000</c:v>
                </c:pt>
                <c:pt idx="94">
                  <c:v>32000</c:v>
                </c:pt>
                <c:pt idx="95">
                  <c:v>32000</c:v>
                </c:pt>
                <c:pt idx="96">
                  <c:v>32000</c:v>
                </c:pt>
                <c:pt idx="97">
                  <c:v>32000</c:v>
                </c:pt>
                <c:pt idx="98">
                  <c:v>32000</c:v>
                </c:pt>
                <c:pt idx="99">
                  <c:v>32000</c:v>
                </c:pt>
                <c:pt idx="100">
                  <c:v>32000</c:v>
                </c:pt>
                <c:pt idx="101">
                  <c:v>32000</c:v>
                </c:pt>
                <c:pt idx="102">
                  <c:v>32000</c:v>
                </c:pt>
                <c:pt idx="103">
                  <c:v>32000</c:v>
                </c:pt>
                <c:pt idx="104">
                  <c:v>32000</c:v>
                </c:pt>
                <c:pt idx="105">
                  <c:v>32000</c:v>
                </c:pt>
                <c:pt idx="106">
                  <c:v>32000</c:v>
                </c:pt>
                <c:pt idx="107">
                  <c:v>32000</c:v>
                </c:pt>
                <c:pt idx="108">
                  <c:v>32000</c:v>
                </c:pt>
                <c:pt idx="109">
                  <c:v>32000</c:v>
                </c:pt>
                <c:pt idx="110">
                  <c:v>32000</c:v>
                </c:pt>
                <c:pt idx="111">
                  <c:v>32000</c:v>
                </c:pt>
                <c:pt idx="112">
                  <c:v>32000</c:v>
                </c:pt>
                <c:pt idx="113">
                  <c:v>32000</c:v>
                </c:pt>
                <c:pt idx="114">
                  <c:v>32000</c:v>
                </c:pt>
                <c:pt idx="115">
                  <c:v>32000</c:v>
                </c:pt>
                <c:pt idx="116">
                  <c:v>32000</c:v>
                </c:pt>
                <c:pt idx="117">
                  <c:v>32000</c:v>
                </c:pt>
                <c:pt idx="118">
                  <c:v>32000</c:v>
                </c:pt>
                <c:pt idx="119">
                  <c:v>32000</c:v>
                </c:pt>
                <c:pt idx="120">
                  <c:v>32000</c:v>
                </c:pt>
                <c:pt idx="121">
                  <c:v>32000</c:v>
                </c:pt>
                <c:pt idx="122">
                  <c:v>32000</c:v>
                </c:pt>
                <c:pt idx="123">
                  <c:v>32000</c:v>
                </c:pt>
                <c:pt idx="124">
                  <c:v>32000</c:v>
                </c:pt>
                <c:pt idx="125">
                  <c:v>32000</c:v>
                </c:pt>
                <c:pt idx="126">
                  <c:v>32000</c:v>
                </c:pt>
                <c:pt idx="127">
                  <c:v>32000</c:v>
                </c:pt>
                <c:pt idx="128">
                  <c:v>32000</c:v>
                </c:pt>
                <c:pt idx="129">
                  <c:v>32000</c:v>
                </c:pt>
                <c:pt idx="130">
                  <c:v>32000</c:v>
                </c:pt>
                <c:pt idx="131">
                  <c:v>32000</c:v>
                </c:pt>
                <c:pt idx="132">
                  <c:v>32000</c:v>
                </c:pt>
                <c:pt idx="133">
                  <c:v>32000</c:v>
                </c:pt>
                <c:pt idx="134">
                  <c:v>32000</c:v>
                </c:pt>
                <c:pt idx="135">
                  <c:v>65535</c:v>
                </c:pt>
                <c:pt idx="136">
                  <c:v>32000</c:v>
                </c:pt>
                <c:pt idx="137">
                  <c:v>32000</c:v>
                </c:pt>
                <c:pt idx="138">
                  <c:v>32000</c:v>
                </c:pt>
                <c:pt idx="139">
                  <c:v>32000</c:v>
                </c:pt>
                <c:pt idx="140">
                  <c:v>32000</c:v>
                </c:pt>
                <c:pt idx="141">
                  <c:v>32000</c:v>
                </c:pt>
                <c:pt idx="142">
                  <c:v>32000</c:v>
                </c:pt>
                <c:pt idx="143">
                  <c:v>32000</c:v>
                </c:pt>
                <c:pt idx="144">
                  <c:v>32000</c:v>
                </c:pt>
                <c:pt idx="145">
                  <c:v>32000</c:v>
                </c:pt>
                <c:pt idx="146">
                  <c:v>32000</c:v>
                </c:pt>
                <c:pt idx="147">
                  <c:v>32000</c:v>
                </c:pt>
                <c:pt idx="148">
                  <c:v>32000</c:v>
                </c:pt>
                <c:pt idx="149">
                  <c:v>32000</c:v>
                </c:pt>
                <c:pt idx="150">
                  <c:v>32000</c:v>
                </c:pt>
                <c:pt idx="151">
                  <c:v>32000</c:v>
                </c:pt>
                <c:pt idx="152">
                  <c:v>32000</c:v>
                </c:pt>
                <c:pt idx="153">
                  <c:v>32000</c:v>
                </c:pt>
                <c:pt idx="154">
                  <c:v>32000</c:v>
                </c:pt>
                <c:pt idx="155">
                  <c:v>32000</c:v>
                </c:pt>
                <c:pt idx="156">
                  <c:v>32000</c:v>
                </c:pt>
                <c:pt idx="157">
                  <c:v>32000</c:v>
                </c:pt>
                <c:pt idx="158">
                  <c:v>32000</c:v>
                </c:pt>
                <c:pt idx="159">
                  <c:v>32000</c:v>
                </c:pt>
                <c:pt idx="160">
                  <c:v>32000</c:v>
                </c:pt>
                <c:pt idx="161">
                  <c:v>32000</c:v>
                </c:pt>
                <c:pt idx="162">
                  <c:v>32000</c:v>
                </c:pt>
                <c:pt idx="163">
                  <c:v>32000</c:v>
                </c:pt>
                <c:pt idx="164">
                  <c:v>32000</c:v>
                </c:pt>
                <c:pt idx="165">
                  <c:v>32000</c:v>
                </c:pt>
                <c:pt idx="166">
                  <c:v>32000</c:v>
                </c:pt>
                <c:pt idx="167">
                  <c:v>32000</c:v>
                </c:pt>
                <c:pt idx="168">
                  <c:v>32000</c:v>
                </c:pt>
                <c:pt idx="169">
                  <c:v>32000</c:v>
                </c:pt>
                <c:pt idx="170">
                  <c:v>32000</c:v>
                </c:pt>
                <c:pt idx="171">
                  <c:v>32000</c:v>
                </c:pt>
                <c:pt idx="172">
                  <c:v>32000</c:v>
                </c:pt>
                <c:pt idx="173">
                  <c:v>32000</c:v>
                </c:pt>
                <c:pt idx="174">
                  <c:v>32000</c:v>
                </c:pt>
                <c:pt idx="175">
                  <c:v>32000</c:v>
                </c:pt>
                <c:pt idx="176">
                  <c:v>32000</c:v>
                </c:pt>
                <c:pt idx="177">
                  <c:v>32000</c:v>
                </c:pt>
                <c:pt idx="178">
                  <c:v>32000</c:v>
                </c:pt>
                <c:pt idx="179">
                  <c:v>32000</c:v>
                </c:pt>
                <c:pt idx="180">
                  <c:v>32000</c:v>
                </c:pt>
                <c:pt idx="181">
                  <c:v>32000</c:v>
                </c:pt>
                <c:pt idx="182">
                  <c:v>32000</c:v>
                </c:pt>
                <c:pt idx="183">
                  <c:v>32000</c:v>
                </c:pt>
                <c:pt idx="184">
                  <c:v>32000</c:v>
                </c:pt>
                <c:pt idx="185">
                  <c:v>32000</c:v>
                </c:pt>
                <c:pt idx="186">
                  <c:v>32000</c:v>
                </c:pt>
                <c:pt idx="187">
                  <c:v>32000</c:v>
                </c:pt>
                <c:pt idx="188">
                  <c:v>32000</c:v>
                </c:pt>
                <c:pt idx="189">
                  <c:v>32000</c:v>
                </c:pt>
                <c:pt idx="190">
                  <c:v>32000</c:v>
                </c:pt>
                <c:pt idx="191">
                  <c:v>32000</c:v>
                </c:pt>
                <c:pt idx="192">
                  <c:v>32000</c:v>
                </c:pt>
                <c:pt idx="193">
                  <c:v>32000</c:v>
                </c:pt>
                <c:pt idx="194">
                  <c:v>32000</c:v>
                </c:pt>
                <c:pt idx="195">
                  <c:v>32000</c:v>
                </c:pt>
                <c:pt idx="196">
                  <c:v>32000</c:v>
                </c:pt>
                <c:pt idx="197">
                  <c:v>32000</c:v>
                </c:pt>
                <c:pt idx="198">
                  <c:v>32000</c:v>
                </c:pt>
                <c:pt idx="199">
                  <c:v>32000</c:v>
                </c:pt>
                <c:pt idx="200">
                  <c:v>32000</c:v>
                </c:pt>
                <c:pt idx="201">
                  <c:v>32000</c:v>
                </c:pt>
                <c:pt idx="202">
                  <c:v>32000</c:v>
                </c:pt>
                <c:pt idx="203">
                  <c:v>32000</c:v>
                </c:pt>
                <c:pt idx="204">
                  <c:v>32000</c:v>
                </c:pt>
                <c:pt idx="205">
                  <c:v>32000</c:v>
                </c:pt>
                <c:pt idx="206">
                  <c:v>32000</c:v>
                </c:pt>
                <c:pt idx="207">
                  <c:v>32000</c:v>
                </c:pt>
                <c:pt idx="208">
                  <c:v>32000</c:v>
                </c:pt>
                <c:pt idx="209">
                  <c:v>32000</c:v>
                </c:pt>
                <c:pt idx="210">
                  <c:v>65535</c:v>
                </c:pt>
                <c:pt idx="211">
                  <c:v>32000</c:v>
                </c:pt>
                <c:pt idx="212">
                  <c:v>32000</c:v>
                </c:pt>
                <c:pt idx="213">
                  <c:v>32000</c:v>
                </c:pt>
                <c:pt idx="214">
                  <c:v>32000</c:v>
                </c:pt>
                <c:pt idx="215">
                  <c:v>32000</c:v>
                </c:pt>
                <c:pt idx="216">
                  <c:v>32000</c:v>
                </c:pt>
                <c:pt idx="217">
                  <c:v>32000</c:v>
                </c:pt>
                <c:pt idx="218">
                  <c:v>32000</c:v>
                </c:pt>
                <c:pt idx="219">
                  <c:v>32000</c:v>
                </c:pt>
                <c:pt idx="220">
                  <c:v>32000</c:v>
                </c:pt>
                <c:pt idx="221">
                  <c:v>32000</c:v>
                </c:pt>
                <c:pt idx="222">
                  <c:v>32000</c:v>
                </c:pt>
                <c:pt idx="223">
                  <c:v>32000</c:v>
                </c:pt>
                <c:pt idx="224">
                  <c:v>32000</c:v>
                </c:pt>
                <c:pt idx="225">
                  <c:v>32000</c:v>
                </c:pt>
                <c:pt idx="226">
                  <c:v>32000</c:v>
                </c:pt>
                <c:pt idx="227">
                  <c:v>32000</c:v>
                </c:pt>
                <c:pt idx="228">
                  <c:v>32000</c:v>
                </c:pt>
                <c:pt idx="229">
                  <c:v>32000</c:v>
                </c:pt>
                <c:pt idx="230">
                  <c:v>32000</c:v>
                </c:pt>
                <c:pt idx="231">
                  <c:v>32000</c:v>
                </c:pt>
                <c:pt idx="232">
                  <c:v>32000</c:v>
                </c:pt>
                <c:pt idx="233">
                  <c:v>32000</c:v>
                </c:pt>
                <c:pt idx="234">
                  <c:v>32000</c:v>
                </c:pt>
                <c:pt idx="235">
                  <c:v>32000</c:v>
                </c:pt>
                <c:pt idx="236">
                  <c:v>32000</c:v>
                </c:pt>
                <c:pt idx="237">
                  <c:v>32000</c:v>
                </c:pt>
                <c:pt idx="238">
                  <c:v>32000</c:v>
                </c:pt>
                <c:pt idx="239">
                  <c:v>32000</c:v>
                </c:pt>
                <c:pt idx="240">
                  <c:v>32000</c:v>
                </c:pt>
                <c:pt idx="241">
                  <c:v>32000</c:v>
                </c:pt>
                <c:pt idx="242">
                  <c:v>32000</c:v>
                </c:pt>
                <c:pt idx="243">
                  <c:v>32000</c:v>
                </c:pt>
                <c:pt idx="244">
                  <c:v>32000</c:v>
                </c:pt>
                <c:pt idx="245">
                  <c:v>32000</c:v>
                </c:pt>
                <c:pt idx="246">
                  <c:v>32000</c:v>
                </c:pt>
                <c:pt idx="247">
                  <c:v>32000</c:v>
                </c:pt>
                <c:pt idx="248">
                  <c:v>32000</c:v>
                </c:pt>
                <c:pt idx="249">
                  <c:v>32000</c:v>
                </c:pt>
                <c:pt idx="250">
                  <c:v>32000</c:v>
                </c:pt>
                <c:pt idx="251">
                  <c:v>32000</c:v>
                </c:pt>
                <c:pt idx="252">
                  <c:v>32000</c:v>
                </c:pt>
                <c:pt idx="253">
                  <c:v>32000</c:v>
                </c:pt>
                <c:pt idx="254">
                  <c:v>32000</c:v>
                </c:pt>
                <c:pt idx="255">
                  <c:v>32000</c:v>
                </c:pt>
                <c:pt idx="256">
                  <c:v>32000</c:v>
                </c:pt>
                <c:pt idx="257">
                  <c:v>32000</c:v>
                </c:pt>
                <c:pt idx="258">
                  <c:v>32000</c:v>
                </c:pt>
                <c:pt idx="259">
                  <c:v>32000</c:v>
                </c:pt>
                <c:pt idx="260">
                  <c:v>32000</c:v>
                </c:pt>
                <c:pt idx="261">
                  <c:v>32000</c:v>
                </c:pt>
                <c:pt idx="262">
                  <c:v>32000</c:v>
                </c:pt>
                <c:pt idx="263">
                  <c:v>32000</c:v>
                </c:pt>
                <c:pt idx="264">
                  <c:v>32000</c:v>
                </c:pt>
                <c:pt idx="265">
                  <c:v>32000</c:v>
                </c:pt>
                <c:pt idx="266">
                  <c:v>32000</c:v>
                </c:pt>
                <c:pt idx="267">
                  <c:v>32000</c:v>
                </c:pt>
                <c:pt idx="268">
                  <c:v>32000</c:v>
                </c:pt>
                <c:pt idx="269">
                  <c:v>32000</c:v>
                </c:pt>
                <c:pt idx="270">
                  <c:v>32000</c:v>
                </c:pt>
                <c:pt idx="271">
                  <c:v>32000</c:v>
                </c:pt>
                <c:pt idx="272">
                  <c:v>32000</c:v>
                </c:pt>
                <c:pt idx="273">
                  <c:v>32000</c:v>
                </c:pt>
                <c:pt idx="274">
                  <c:v>32000</c:v>
                </c:pt>
                <c:pt idx="275">
                  <c:v>32000</c:v>
                </c:pt>
                <c:pt idx="276">
                  <c:v>32000</c:v>
                </c:pt>
                <c:pt idx="277">
                  <c:v>32000</c:v>
                </c:pt>
                <c:pt idx="278">
                  <c:v>32000</c:v>
                </c:pt>
                <c:pt idx="279">
                  <c:v>32000</c:v>
                </c:pt>
                <c:pt idx="280">
                  <c:v>32000</c:v>
                </c:pt>
                <c:pt idx="281">
                  <c:v>32000</c:v>
                </c:pt>
                <c:pt idx="282">
                  <c:v>32000</c:v>
                </c:pt>
                <c:pt idx="283">
                  <c:v>32000</c:v>
                </c:pt>
                <c:pt idx="284">
                  <c:v>32000</c:v>
                </c:pt>
                <c:pt idx="285">
                  <c:v>336</c:v>
                </c:pt>
                <c:pt idx="286">
                  <c:v>32000</c:v>
                </c:pt>
                <c:pt idx="287">
                  <c:v>32000</c:v>
                </c:pt>
                <c:pt idx="288">
                  <c:v>32000</c:v>
                </c:pt>
                <c:pt idx="289">
                  <c:v>32000</c:v>
                </c:pt>
                <c:pt idx="290">
                  <c:v>32000</c:v>
                </c:pt>
                <c:pt idx="291">
                  <c:v>32000</c:v>
                </c:pt>
                <c:pt idx="292">
                  <c:v>32000</c:v>
                </c:pt>
                <c:pt idx="293">
                  <c:v>32000</c:v>
                </c:pt>
                <c:pt idx="294">
                  <c:v>32000</c:v>
                </c:pt>
                <c:pt idx="295">
                  <c:v>32000</c:v>
                </c:pt>
                <c:pt idx="296">
                  <c:v>32000</c:v>
                </c:pt>
                <c:pt idx="297">
                  <c:v>32000</c:v>
                </c:pt>
                <c:pt idx="298">
                  <c:v>32000</c:v>
                </c:pt>
                <c:pt idx="299">
                  <c:v>32000</c:v>
                </c:pt>
                <c:pt idx="300">
                  <c:v>32000</c:v>
                </c:pt>
                <c:pt idx="301">
                  <c:v>32000</c:v>
                </c:pt>
                <c:pt idx="302">
                  <c:v>32000</c:v>
                </c:pt>
                <c:pt idx="303">
                  <c:v>32000</c:v>
                </c:pt>
                <c:pt idx="304">
                  <c:v>32000</c:v>
                </c:pt>
                <c:pt idx="305">
                  <c:v>32000</c:v>
                </c:pt>
                <c:pt idx="306">
                  <c:v>32000</c:v>
                </c:pt>
                <c:pt idx="307">
                  <c:v>32000</c:v>
                </c:pt>
                <c:pt idx="308">
                  <c:v>32000</c:v>
                </c:pt>
                <c:pt idx="309">
                  <c:v>32000</c:v>
                </c:pt>
                <c:pt idx="310">
                  <c:v>32000</c:v>
                </c:pt>
                <c:pt idx="311">
                  <c:v>32000</c:v>
                </c:pt>
                <c:pt idx="312">
                  <c:v>32000</c:v>
                </c:pt>
                <c:pt idx="313">
                  <c:v>32000</c:v>
                </c:pt>
                <c:pt idx="314">
                  <c:v>32000</c:v>
                </c:pt>
                <c:pt idx="315">
                  <c:v>32000</c:v>
                </c:pt>
                <c:pt idx="316">
                  <c:v>32000</c:v>
                </c:pt>
                <c:pt idx="317">
                  <c:v>32000</c:v>
                </c:pt>
                <c:pt idx="318">
                  <c:v>32000</c:v>
                </c:pt>
                <c:pt idx="319">
                  <c:v>32000</c:v>
                </c:pt>
                <c:pt idx="320">
                  <c:v>32000</c:v>
                </c:pt>
                <c:pt idx="321">
                  <c:v>32000</c:v>
                </c:pt>
                <c:pt idx="322">
                  <c:v>32000</c:v>
                </c:pt>
                <c:pt idx="323">
                  <c:v>32000</c:v>
                </c:pt>
                <c:pt idx="324">
                  <c:v>32000</c:v>
                </c:pt>
                <c:pt idx="325">
                  <c:v>32000</c:v>
                </c:pt>
                <c:pt idx="326">
                  <c:v>32000</c:v>
                </c:pt>
                <c:pt idx="327">
                  <c:v>32000</c:v>
                </c:pt>
                <c:pt idx="328">
                  <c:v>32000</c:v>
                </c:pt>
                <c:pt idx="329">
                  <c:v>32000</c:v>
                </c:pt>
                <c:pt idx="330">
                  <c:v>32000</c:v>
                </c:pt>
                <c:pt idx="331">
                  <c:v>32000</c:v>
                </c:pt>
                <c:pt idx="332">
                  <c:v>32000</c:v>
                </c:pt>
                <c:pt idx="333">
                  <c:v>32000</c:v>
                </c:pt>
                <c:pt idx="334">
                  <c:v>32000</c:v>
                </c:pt>
                <c:pt idx="335">
                  <c:v>32000</c:v>
                </c:pt>
                <c:pt idx="336">
                  <c:v>32000</c:v>
                </c:pt>
                <c:pt idx="337">
                  <c:v>32000</c:v>
                </c:pt>
                <c:pt idx="338">
                  <c:v>32000</c:v>
                </c:pt>
                <c:pt idx="339">
                  <c:v>32000</c:v>
                </c:pt>
                <c:pt idx="340">
                  <c:v>32000</c:v>
                </c:pt>
                <c:pt idx="341">
                  <c:v>512</c:v>
                </c:pt>
                <c:pt idx="342">
                  <c:v>32000</c:v>
                </c:pt>
                <c:pt idx="343">
                  <c:v>32000</c:v>
                </c:pt>
                <c:pt idx="344">
                  <c:v>32000</c:v>
                </c:pt>
                <c:pt idx="345">
                  <c:v>32000</c:v>
                </c:pt>
                <c:pt idx="346">
                  <c:v>32000</c:v>
                </c:pt>
                <c:pt idx="347">
                  <c:v>32000</c:v>
                </c:pt>
                <c:pt idx="348">
                  <c:v>32000</c:v>
                </c:pt>
                <c:pt idx="349">
                  <c:v>32000</c:v>
                </c:pt>
                <c:pt idx="350">
                  <c:v>32000</c:v>
                </c:pt>
                <c:pt idx="351">
                  <c:v>32000</c:v>
                </c:pt>
                <c:pt idx="352">
                  <c:v>32000</c:v>
                </c:pt>
                <c:pt idx="353">
                  <c:v>32000</c:v>
                </c:pt>
                <c:pt idx="354">
                  <c:v>32000</c:v>
                </c:pt>
                <c:pt idx="355">
                  <c:v>32000</c:v>
                </c:pt>
                <c:pt idx="356">
                  <c:v>32000</c:v>
                </c:pt>
                <c:pt idx="357">
                  <c:v>32000</c:v>
                </c:pt>
                <c:pt idx="358">
                  <c:v>32000</c:v>
                </c:pt>
                <c:pt idx="359">
                  <c:v>32000</c:v>
                </c:pt>
                <c:pt idx="360">
                  <c:v>32000</c:v>
                </c:pt>
                <c:pt idx="361">
                  <c:v>32000</c:v>
                </c:pt>
                <c:pt idx="362">
                  <c:v>32000</c:v>
                </c:pt>
                <c:pt idx="363">
                  <c:v>32000</c:v>
                </c:pt>
                <c:pt idx="364">
                  <c:v>32000</c:v>
                </c:pt>
                <c:pt idx="365">
                  <c:v>32000</c:v>
                </c:pt>
                <c:pt idx="366">
                  <c:v>32000</c:v>
                </c:pt>
                <c:pt idx="367">
                  <c:v>32000</c:v>
                </c:pt>
                <c:pt idx="368">
                  <c:v>32000</c:v>
                </c:pt>
                <c:pt idx="369">
                  <c:v>32000</c:v>
                </c:pt>
                <c:pt idx="370">
                  <c:v>32000</c:v>
                </c:pt>
                <c:pt idx="371">
                  <c:v>32000</c:v>
                </c:pt>
                <c:pt idx="372">
                  <c:v>32000</c:v>
                </c:pt>
                <c:pt idx="373">
                  <c:v>32000</c:v>
                </c:pt>
                <c:pt idx="374">
                  <c:v>32000</c:v>
                </c:pt>
                <c:pt idx="375">
                  <c:v>32000</c:v>
                </c:pt>
                <c:pt idx="376">
                  <c:v>32000</c:v>
                </c:pt>
                <c:pt idx="377">
                  <c:v>32000</c:v>
                </c:pt>
                <c:pt idx="378">
                  <c:v>32000</c:v>
                </c:pt>
                <c:pt idx="379">
                  <c:v>32000</c:v>
                </c:pt>
                <c:pt idx="380">
                  <c:v>32000</c:v>
                </c:pt>
                <c:pt idx="381">
                  <c:v>32000</c:v>
                </c:pt>
                <c:pt idx="382">
                  <c:v>32000</c:v>
                </c:pt>
                <c:pt idx="383">
                  <c:v>32000</c:v>
                </c:pt>
                <c:pt idx="384">
                  <c:v>32000</c:v>
                </c:pt>
                <c:pt idx="385">
                  <c:v>32000</c:v>
                </c:pt>
                <c:pt idx="386">
                  <c:v>32000</c:v>
                </c:pt>
                <c:pt idx="387">
                  <c:v>32000</c:v>
                </c:pt>
                <c:pt idx="388">
                  <c:v>32000</c:v>
                </c:pt>
                <c:pt idx="389">
                  <c:v>32000</c:v>
                </c:pt>
                <c:pt idx="390">
                  <c:v>32000</c:v>
                </c:pt>
                <c:pt idx="391">
                  <c:v>32000</c:v>
                </c:pt>
                <c:pt idx="392">
                  <c:v>32000</c:v>
                </c:pt>
                <c:pt idx="393">
                  <c:v>32000</c:v>
                </c:pt>
                <c:pt idx="394">
                  <c:v>32000</c:v>
                </c:pt>
                <c:pt idx="395">
                  <c:v>32000</c:v>
                </c:pt>
                <c:pt idx="396">
                  <c:v>32000</c:v>
                </c:pt>
                <c:pt idx="397">
                  <c:v>32000</c:v>
                </c:pt>
                <c:pt idx="398">
                  <c:v>32000</c:v>
                </c:pt>
                <c:pt idx="399">
                  <c:v>32000</c:v>
                </c:pt>
                <c:pt idx="400">
                  <c:v>32000</c:v>
                </c:pt>
                <c:pt idx="401">
                  <c:v>32000</c:v>
                </c:pt>
                <c:pt idx="402">
                  <c:v>32000</c:v>
                </c:pt>
                <c:pt idx="403">
                  <c:v>32000</c:v>
                </c:pt>
                <c:pt idx="404">
                  <c:v>32000</c:v>
                </c:pt>
                <c:pt idx="405">
                  <c:v>32000</c:v>
                </c:pt>
                <c:pt idx="406">
                  <c:v>32000</c:v>
                </c:pt>
                <c:pt idx="407">
                  <c:v>32000</c:v>
                </c:pt>
                <c:pt idx="408">
                  <c:v>32000</c:v>
                </c:pt>
                <c:pt idx="409">
                  <c:v>32000</c:v>
                </c:pt>
                <c:pt idx="410">
                  <c:v>32000</c:v>
                </c:pt>
                <c:pt idx="411">
                  <c:v>32000</c:v>
                </c:pt>
                <c:pt idx="412">
                  <c:v>32000</c:v>
                </c:pt>
                <c:pt idx="413">
                  <c:v>32000</c:v>
                </c:pt>
                <c:pt idx="414">
                  <c:v>32000</c:v>
                </c:pt>
                <c:pt idx="415">
                  <c:v>32000</c:v>
                </c:pt>
                <c:pt idx="416">
                  <c:v>384</c:v>
                </c:pt>
                <c:pt idx="417">
                  <c:v>32000</c:v>
                </c:pt>
                <c:pt idx="418">
                  <c:v>32000</c:v>
                </c:pt>
                <c:pt idx="419">
                  <c:v>32000</c:v>
                </c:pt>
                <c:pt idx="420">
                  <c:v>32000</c:v>
                </c:pt>
                <c:pt idx="421">
                  <c:v>32000</c:v>
                </c:pt>
                <c:pt idx="422">
                  <c:v>32000</c:v>
                </c:pt>
                <c:pt idx="423">
                  <c:v>32000</c:v>
                </c:pt>
                <c:pt idx="424">
                  <c:v>32000</c:v>
                </c:pt>
                <c:pt idx="425">
                  <c:v>32000</c:v>
                </c:pt>
                <c:pt idx="426">
                  <c:v>32000</c:v>
                </c:pt>
                <c:pt idx="427">
                  <c:v>32000</c:v>
                </c:pt>
                <c:pt idx="428">
                  <c:v>32000</c:v>
                </c:pt>
                <c:pt idx="429">
                  <c:v>32000</c:v>
                </c:pt>
                <c:pt idx="430">
                  <c:v>32000</c:v>
                </c:pt>
                <c:pt idx="431">
                  <c:v>32000</c:v>
                </c:pt>
                <c:pt idx="432">
                  <c:v>32000</c:v>
                </c:pt>
                <c:pt idx="433">
                  <c:v>32000</c:v>
                </c:pt>
                <c:pt idx="434">
                  <c:v>32000</c:v>
                </c:pt>
                <c:pt idx="435">
                  <c:v>32000</c:v>
                </c:pt>
                <c:pt idx="436">
                  <c:v>32000</c:v>
                </c:pt>
                <c:pt idx="437">
                  <c:v>32000</c:v>
                </c:pt>
                <c:pt idx="438">
                  <c:v>32000</c:v>
                </c:pt>
                <c:pt idx="439">
                  <c:v>32000</c:v>
                </c:pt>
                <c:pt idx="440">
                  <c:v>32000</c:v>
                </c:pt>
                <c:pt idx="441">
                  <c:v>32000</c:v>
                </c:pt>
                <c:pt idx="442">
                  <c:v>32000</c:v>
                </c:pt>
                <c:pt idx="443">
                  <c:v>32000</c:v>
                </c:pt>
                <c:pt idx="444">
                  <c:v>32000</c:v>
                </c:pt>
                <c:pt idx="445">
                  <c:v>32000</c:v>
                </c:pt>
                <c:pt idx="446">
                  <c:v>32000</c:v>
                </c:pt>
                <c:pt idx="447">
                  <c:v>32000</c:v>
                </c:pt>
                <c:pt idx="448">
                  <c:v>32000</c:v>
                </c:pt>
                <c:pt idx="449">
                  <c:v>32000</c:v>
                </c:pt>
                <c:pt idx="450">
                  <c:v>32000</c:v>
                </c:pt>
                <c:pt idx="451">
                  <c:v>32000</c:v>
                </c:pt>
                <c:pt idx="452">
                  <c:v>32000</c:v>
                </c:pt>
                <c:pt idx="453">
                  <c:v>32000</c:v>
                </c:pt>
                <c:pt idx="454">
                  <c:v>32000</c:v>
                </c:pt>
                <c:pt idx="455">
                  <c:v>32000</c:v>
                </c:pt>
                <c:pt idx="456">
                  <c:v>32000</c:v>
                </c:pt>
                <c:pt idx="457">
                  <c:v>32000</c:v>
                </c:pt>
                <c:pt idx="458">
                  <c:v>32000</c:v>
                </c:pt>
                <c:pt idx="459">
                  <c:v>32000</c:v>
                </c:pt>
                <c:pt idx="460">
                  <c:v>32000</c:v>
                </c:pt>
                <c:pt idx="461">
                  <c:v>32000</c:v>
                </c:pt>
                <c:pt idx="462">
                  <c:v>32000</c:v>
                </c:pt>
                <c:pt idx="463">
                  <c:v>32000</c:v>
                </c:pt>
                <c:pt idx="464">
                  <c:v>32000</c:v>
                </c:pt>
                <c:pt idx="465">
                  <c:v>32000</c:v>
                </c:pt>
                <c:pt idx="466">
                  <c:v>32000</c:v>
                </c:pt>
                <c:pt idx="467">
                  <c:v>32000</c:v>
                </c:pt>
                <c:pt idx="468">
                  <c:v>32000</c:v>
                </c:pt>
                <c:pt idx="469">
                  <c:v>32000</c:v>
                </c:pt>
                <c:pt idx="470">
                  <c:v>32000</c:v>
                </c:pt>
                <c:pt idx="471">
                  <c:v>32000</c:v>
                </c:pt>
                <c:pt idx="472">
                  <c:v>32000</c:v>
                </c:pt>
                <c:pt idx="473">
                  <c:v>32000</c:v>
                </c:pt>
                <c:pt idx="474">
                  <c:v>32000</c:v>
                </c:pt>
                <c:pt idx="475">
                  <c:v>32000</c:v>
                </c:pt>
                <c:pt idx="476">
                  <c:v>32000</c:v>
                </c:pt>
                <c:pt idx="477">
                  <c:v>32000</c:v>
                </c:pt>
                <c:pt idx="478">
                  <c:v>32000</c:v>
                </c:pt>
                <c:pt idx="479">
                  <c:v>32000</c:v>
                </c:pt>
                <c:pt idx="480">
                  <c:v>32000</c:v>
                </c:pt>
                <c:pt idx="481">
                  <c:v>32000</c:v>
                </c:pt>
                <c:pt idx="482">
                  <c:v>32000</c:v>
                </c:pt>
                <c:pt idx="483">
                  <c:v>32000</c:v>
                </c:pt>
                <c:pt idx="484">
                  <c:v>32000</c:v>
                </c:pt>
                <c:pt idx="485">
                  <c:v>32000</c:v>
                </c:pt>
                <c:pt idx="486">
                  <c:v>32000</c:v>
                </c:pt>
                <c:pt idx="487">
                  <c:v>32000</c:v>
                </c:pt>
                <c:pt idx="488">
                  <c:v>32000</c:v>
                </c:pt>
                <c:pt idx="489">
                  <c:v>32000</c:v>
                </c:pt>
                <c:pt idx="490">
                  <c:v>32000</c:v>
                </c:pt>
                <c:pt idx="491">
                  <c:v>65535</c:v>
                </c:pt>
                <c:pt idx="492">
                  <c:v>32000</c:v>
                </c:pt>
                <c:pt idx="493">
                  <c:v>32000</c:v>
                </c:pt>
                <c:pt idx="494">
                  <c:v>32000</c:v>
                </c:pt>
                <c:pt idx="495">
                  <c:v>32000</c:v>
                </c:pt>
                <c:pt idx="496">
                  <c:v>32000</c:v>
                </c:pt>
                <c:pt idx="497">
                  <c:v>32000</c:v>
                </c:pt>
                <c:pt idx="498">
                  <c:v>32000</c:v>
                </c:pt>
                <c:pt idx="499">
                  <c:v>32000</c:v>
                </c:pt>
                <c:pt idx="500">
                  <c:v>32000</c:v>
                </c:pt>
                <c:pt idx="501">
                  <c:v>32000</c:v>
                </c:pt>
                <c:pt idx="502">
                  <c:v>32000</c:v>
                </c:pt>
                <c:pt idx="503">
                  <c:v>32000</c:v>
                </c:pt>
                <c:pt idx="504">
                  <c:v>32000</c:v>
                </c:pt>
                <c:pt idx="505">
                  <c:v>32000</c:v>
                </c:pt>
                <c:pt idx="506">
                  <c:v>32000</c:v>
                </c:pt>
                <c:pt idx="507">
                  <c:v>32000</c:v>
                </c:pt>
                <c:pt idx="508">
                  <c:v>32000</c:v>
                </c:pt>
                <c:pt idx="509">
                  <c:v>32000</c:v>
                </c:pt>
                <c:pt idx="510">
                  <c:v>32000</c:v>
                </c:pt>
                <c:pt idx="511">
                  <c:v>32000</c:v>
                </c:pt>
                <c:pt idx="512">
                  <c:v>32000</c:v>
                </c:pt>
                <c:pt idx="513">
                  <c:v>32000</c:v>
                </c:pt>
                <c:pt idx="514">
                  <c:v>32000</c:v>
                </c:pt>
                <c:pt idx="515">
                  <c:v>32000</c:v>
                </c:pt>
                <c:pt idx="516">
                  <c:v>32000</c:v>
                </c:pt>
                <c:pt idx="517">
                  <c:v>32000</c:v>
                </c:pt>
                <c:pt idx="518">
                  <c:v>32000</c:v>
                </c:pt>
                <c:pt idx="519">
                  <c:v>32000</c:v>
                </c:pt>
                <c:pt idx="520">
                  <c:v>32000</c:v>
                </c:pt>
                <c:pt idx="521">
                  <c:v>32000</c:v>
                </c:pt>
                <c:pt idx="522">
                  <c:v>32000</c:v>
                </c:pt>
                <c:pt idx="523">
                  <c:v>32000</c:v>
                </c:pt>
                <c:pt idx="524">
                  <c:v>32000</c:v>
                </c:pt>
                <c:pt idx="525">
                  <c:v>32000</c:v>
                </c:pt>
                <c:pt idx="526">
                  <c:v>32000</c:v>
                </c:pt>
                <c:pt idx="527">
                  <c:v>32000</c:v>
                </c:pt>
                <c:pt idx="528">
                  <c:v>32000</c:v>
                </c:pt>
                <c:pt idx="529">
                  <c:v>32000</c:v>
                </c:pt>
                <c:pt idx="530">
                  <c:v>32000</c:v>
                </c:pt>
                <c:pt idx="531">
                  <c:v>32000</c:v>
                </c:pt>
                <c:pt idx="532">
                  <c:v>32000</c:v>
                </c:pt>
                <c:pt idx="533">
                  <c:v>32000</c:v>
                </c:pt>
                <c:pt idx="534">
                  <c:v>32000</c:v>
                </c:pt>
                <c:pt idx="535">
                  <c:v>32000</c:v>
                </c:pt>
                <c:pt idx="536">
                  <c:v>32000</c:v>
                </c:pt>
                <c:pt idx="537">
                  <c:v>32000</c:v>
                </c:pt>
                <c:pt idx="538">
                  <c:v>32000</c:v>
                </c:pt>
                <c:pt idx="539">
                  <c:v>32000</c:v>
                </c:pt>
                <c:pt idx="540">
                  <c:v>32000</c:v>
                </c:pt>
                <c:pt idx="541">
                  <c:v>32000</c:v>
                </c:pt>
                <c:pt idx="542">
                  <c:v>32000</c:v>
                </c:pt>
                <c:pt idx="543">
                  <c:v>32000</c:v>
                </c:pt>
                <c:pt idx="544">
                  <c:v>32000</c:v>
                </c:pt>
                <c:pt idx="545">
                  <c:v>32000</c:v>
                </c:pt>
                <c:pt idx="546">
                  <c:v>32000</c:v>
                </c:pt>
                <c:pt idx="547">
                  <c:v>32000</c:v>
                </c:pt>
                <c:pt idx="548">
                  <c:v>32000</c:v>
                </c:pt>
                <c:pt idx="549">
                  <c:v>32000</c:v>
                </c:pt>
                <c:pt idx="550">
                  <c:v>32000</c:v>
                </c:pt>
                <c:pt idx="551">
                  <c:v>32000</c:v>
                </c:pt>
                <c:pt idx="552">
                  <c:v>32000</c:v>
                </c:pt>
                <c:pt idx="553">
                  <c:v>32000</c:v>
                </c:pt>
                <c:pt idx="554">
                  <c:v>32000</c:v>
                </c:pt>
                <c:pt idx="555">
                  <c:v>32000</c:v>
                </c:pt>
                <c:pt idx="556">
                  <c:v>32000</c:v>
                </c:pt>
                <c:pt idx="557">
                  <c:v>32000</c:v>
                </c:pt>
                <c:pt idx="558">
                  <c:v>32000</c:v>
                </c:pt>
                <c:pt idx="559">
                  <c:v>32000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412864"/>
        <c:axId val="48413440"/>
      </c:scatterChart>
      <c:valAx>
        <c:axId val="48412864"/>
        <c:scaling>
          <c:orientation val="minMax"/>
        </c:scaling>
        <c:delete val="0"/>
        <c:axPos val="b"/>
        <c:majorTickMark val="out"/>
        <c:minorTickMark val="none"/>
        <c:tickLblPos val="nextTo"/>
        <c:crossAx val="48413440"/>
        <c:crosses val="autoZero"/>
        <c:crossBetween val="midCat"/>
      </c:valAx>
      <c:valAx>
        <c:axId val="48413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841286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7001-499A-493C-B0ED-49DEE3545B3E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5795-159B-4EC7-93E3-68C2A5273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757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7001-499A-493C-B0ED-49DEE3545B3E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5795-159B-4EC7-93E3-68C2A5273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94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7001-499A-493C-B0ED-49DEE3545B3E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5795-159B-4EC7-93E3-68C2A5273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71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7001-499A-493C-B0ED-49DEE3545B3E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5795-159B-4EC7-93E3-68C2A5273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47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7001-499A-493C-B0ED-49DEE3545B3E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5795-159B-4EC7-93E3-68C2A5273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1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7001-499A-493C-B0ED-49DEE3545B3E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5795-159B-4EC7-93E3-68C2A5273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0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7001-499A-493C-B0ED-49DEE3545B3E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5795-159B-4EC7-93E3-68C2A5273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08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7001-499A-493C-B0ED-49DEE3545B3E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5795-159B-4EC7-93E3-68C2A5273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629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7001-499A-493C-B0ED-49DEE3545B3E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5795-159B-4EC7-93E3-68C2A5273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88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7001-499A-493C-B0ED-49DEE3545B3E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5795-159B-4EC7-93E3-68C2A5273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19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07001-499A-493C-B0ED-49DEE3545B3E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5795-159B-4EC7-93E3-68C2A5273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88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07001-499A-493C-B0ED-49DEE3545B3E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5795-159B-4EC7-93E3-68C2A5273F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70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Störmelder mit Benachrichtigungsfunktion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4525963"/>
          </a:xfrm>
        </p:spPr>
        <p:txBody>
          <a:bodyPr>
            <a:normAutofit/>
          </a:bodyPr>
          <a:lstStyle/>
          <a:p>
            <a:r>
              <a:rPr lang="de-DE" sz="2600" dirty="0" smtClean="0"/>
              <a:t>Einsatz im „freien Gelände“, d.h. kein Stromanschluss und  auch kein WLAN vorhanden.</a:t>
            </a:r>
          </a:p>
          <a:p>
            <a:r>
              <a:rPr lang="de-DE" sz="2600" dirty="0" smtClean="0"/>
              <a:t>Batteriebetrieb über mehrere Monate angestrebt</a:t>
            </a:r>
          </a:p>
          <a:p>
            <a:r>
              <a:rPr lang="de-DE" sz="2600" dirty="0" smtClean="0"/>
              <a:t>Stündlicher Update über Zustand und Signalstärke</a:t>
            </a:r>
          </a:p>
          <a:p>
            <a:r>
              <a:rPr lang="de-DE" sz="2600" dirty="0" smtClean="0"/>
              <a:t>Nutzung einer P2P Verbindung über das Lora Protokoll</a:t>
            </a:r>
          </a:p>
          <a:p>
            <a:r>
              <a:rPr lang="de-DE" sz="2600" dirty="0" smtClean="0"/>
              <a:t>Ein- und Ausschalten mittels einer dedizierten Hardware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013176"/>
            <a:ext cx="1762324" cy="146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11560" y="5301208"/>
            <a:ext cx="5500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Makerverse</a:t>
            </a:r>
            <a:r>
              <a:rPr lang="en-US" dirty="0"/>
              <a:t> Nano Power Timer HAT for Raspberry Pi </a:t>
            </a:r>
            <a:r>
              <a:rPr lang="en-US" dirty="0" smtClean="0"/>
              <a:t>Pico</a:t>
            </a:r>
            <a:endParaRPr lang="en-US" dirty="0"/>
          </a:p>
          <a:p>
            <a:r>
              <a:rPr lang="en-US" dirty="0" err="1" smtClean="0"/>
              <a:t>Bezugsquelle</a:t>
            </a:r>
            <a:r>
              <a:rPr lang="en-US" dirty="0" smtClean="0"/>
              <a:t>: Core Electronics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23528" y="6381328"/>
            <a:ext cx="7056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https</a:t>
            </a:r>
            <a:r>
              <a:rPr lang="en-US" sz="1400" dirty="0"/>
              <a:t>://core-electronics.com.au/makerverse-nano-power-timer-hat-for-raspberry-pi-pico.html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919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Wolkenförmige Legende 22"/>
          <p:cNvSpPr/>
          <p:nvPr/>
        </p:nvSpPr>
        <p:spPr>
          <a:xfrm rot="3817184">
            <a:off x="2278494" y="2348237"/>
            <a:ext cx="3168352" cy="2995794"/>
          </a:xfrm>
          <a:prstGeom prst="cloudCallout">
            <a:avLst>
              <a:gd name="adj1" fmla="val -10755"/>
              <a:gd name="adj2" fmla="val 36045"/>
            </a:avLst>
          </a:prstGeom>
          <a:pattFill prst="pct40">
            <a:fgClr>
              <a:srgbClr val="FF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4789040" cy="1143000"/>
          </a:xfrm>
        </p:spPr>
        <p:txBody>
          <a:bodyPr>
            <a:normAutofit/>
          </a:bodyPr>
          <a:lstStyle/>
          <a:p>
            <a:r>
              <a:rPr lang="de-DE" sz="3600" dirty="0" smtClean="0"/>
              <a:t>Blockschaltbild</a:t>
            </a:r>
            <a:endParaRPr lang="de-DE" sz="3600" dirty="0"/>
          </a:p>
        </p:txBody>
      </p:sp>
      <p:sp>
        <p:nvSpPr>
          <p:cNvPr id="7" name="Flussdiagramm: Prozess 6"/>
          <p:cNvSpPr/>
          <p:nvPr/>
        </p:nvSpPr>
        <p:spPr>
          <a:xfrm>
            <a:off x="611560" y="4355812"/>
            <a:ext cx="1296144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14876" y="4437112"/>
            <a:ext cx="112082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Sender</a:t>
            </a:r>
          </a:p>
          <a:p>
            <a:r>
              <a:rPr lang="de-DE" sz="1100" dirty="0" smtClean="0"/>
              <a:t>(</a:t>
            </a:r>
            <a:r>
              <a:rPr lang="de-DE" sz="1100" dirty="0" err="1" smtClean="0"/>
              <a:t>Raspberry</a:t>
            </a:r>
            <a:r>
              <a:rPr lang="de-DE" sz="1100" dirty="0" smtClean="0"/>
              <a:t> </a:t>
            </a:r>
            <a:r>
              <a:rPr lang="de-DE" sz="1100" dirty="0" err="1" smtClean="0"/>
              <a:t>Pico</a:t>
            </a:r>
            <a:r>
              <a:rPr lang="de-DE" sz="1100" dirty="0" smtClean="0"/>
              <a:t>)</a:t>
            </a:r>
            <a:endParaRPr lang="de-DE" sz="1100" dirty="0"/>
          </a:p>
        </p:txBody>
      </p:sp>
      <p:sp>
        <p:nvSpPr>
          <p:cNvPr id="12" name="Flussdiagramm: Prozess 11"/>
          <p:cNvSpPr/>
          <p:nvPr/>
        </p:nvSpPr>
        <p:spPr>
          <a:xfrm>
            <a:off x="611560" y="5445224"/>
            <a:ext cx="1296144" cy="648072"/>
          </a:xfrm>
          <a:prstGeom prst="flowChartProcess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755576" y="5517232"/>
            <a:ext cx="930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Batterie</a:t>
            </a:r>
          </a:p>
          <a:p>
            <a:r>
              <a:rPr lang="de-DE" sz="1100" dirty="0" smtClean="0"/>
              <a:t>(3 x 1.5V)</a:t>
            </a:r>
            <a:endParaRPr lang="de-DE" dirty="0"/>
          </a:p>
        </p:txBody>
      </p:sp>
      <p:cxnSp>
        <p:nvCxnSpPr>
          <p:cNvPr id="10" name="Gerade Verbindung mit Pfeil 9"/>
          <p:cNvCxnSpPr>
            <a:endCxn id="7" idx="2"/>
          </p:cNvCxnSpPr>
          <p:nvPr/>
        </p:nvCxnSpPr>
        <p:spPr>
          <a:xfrm flipV="1">
            <a:off x="1259632" y="5003884"/>
            <a:ext cx="0" cy="432048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winkelte Verbindung 13"/>
          <p:cNvCxnSpPr>
            <a:stCxn id="7" idx="3"/>
          </p:cNvCxnSpPr>
          <p:nvPr/>
        </p:nvCxnSpPr>
        <p:spPr>
          <a:xfrm flipV="1">
            <a:off x="1907704" y="3635732"/>
            <a:ext cx="504056" cy="1044116"/>
          </a:xfrm>
          <a:prstGeom prst="bentConnector2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ussdiagramm: Prozess 17"/>
          <p:cNvSpPr/>
          <p:nvPr/>
        </p:nvSpPr>
        <p:spPr>
          <a:xfrm>
            <a:off x="5508104" y="4077072"/>
            <a:ext cx="1296144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5508104" y="4149080"/>
            <a:ext cx="127791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Empfänger</a:t>
            </a:r>
            <a:endParaRPr lang="de-DE" sz="1100" dirty="0" smtClean="0"/>
          </a:p>
          <a:p>
            <a:r>
              <a:rPr lang="de-DE" sz="1100" dirty="0" smtClean="0"/>
              <a:t>(</a:t>
            </a:r>
            <a:r>
              <a:rPr lang="de-DE" sz="1100" dirty="0" err="1" smtClean="0"/>
              <a:t>Raspberry</a:t>
            </a:r>
            <a:r>
              <a:rPr lang="de-DE" sz="1100" dirty="0" smtClean="0"/>
              <a:t> </a:t>
            </a:r>
            <a:r>
              <a:rPr lang="de-DE" sz="1100" dirty="0" err="1" smtClean="0"/>
              <a:t>Pico</a:t>
            </a:r>
            <a:r>
              <a:rPr lang="de-DE" sz="1100" dirty="0" smtClean="0"/>
              <a:t> W)</a:t>
            </a:r>
            <a:endParaRPr lang="de-DE" dirty="0"/>
          </a:p>
        </p:txBody>
      </p:sp>
      <p:cxnSp>
        <p:nvCxnSpPr>
          <p:cNvPr id="20" name="Gewinkelte Verbindung 19"/>
          <p:cNvCxnSpPr>
            <a:stCxn id="18" idx="1"/>
          </p:cNvCxnSpPr>
          <p:nvPr/>
        </p:nvCxnSpPr>
        <p:spPr>
          <a:xfrm rot="10800000">
            <a:off x="5220072" y="3429000"/>
            <a:ext cx="288032" cy="972108"/>
          </a:xfrm>
          <a:prstGeom prst="bentConnector2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21"/>
          <p:cNvCxnSpPr>
            <a:stCxn id="18" idx="3"/>
          </p:cNvCxnSpPr>
          <p:nvPr/>
        </p:nvCxnSpPr>
        <p:spPr>
          <a:xfrm flipV="1">
            <a:off x="6804248" y="3789040"/>
            <a:ext cx="288032" cy="612068"/>
          </a:xfrm>
          <a:prstGeom prst="bentConnector2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563888" y="3635732"/>
            <a:ext cx="59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Lora</a:t>
            </a:r>
            <a:endParaRPr lang="de-DE" dirty="0"/>
          </a:p>
        </p:txBody>
      </p:sp>
      <p:sp>
        <p:nvSpPr>
          <p:cNvPr id="28" name="Wolkenförmige Legende 27"/>
          <p:cNvSpPr/>
          <p:nvPr/>
        </p:nvSpPr>
        <p:spPr>
          <a:xfrm rot="1516243">
            <a:off x="6876256" y="2348880"/>
            <a:ext cx="1872208" cy="2016224"/>
          </a:xfrm>
          <a:prstGeom prst="cloudCallout">
            <a:avLst>
              <a:gd name="adj1" fmla="val -10755"/>
              <a:gd name="adj2" fmla="val 36045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7308304" y="321297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WLAN</a:t>
            </a:r>
            <a:endParaRPr lang="de-DE" dirty="0"/>
          </a:p>
        </p:txBody>
      </p:sp>
      <p:sp>
        <p:nvSpPr>
          <p:cNvPr id="30" name="Flussdiagramm: Prozess 29"/>
          <p:cNvSpPr/>
          <p:nvPr/>
        </p:nvSpPr>
        <p:spPr>
          <a:xfrm>
            <a:off x="7164288" y="1484784"/>
            <a:ext cx="1296144" cy="648072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/>
          <p:cNvSpPr txBox="1"/>
          <p:nvPr/>
        </p:nvSpPr>
        <p:spPr>
          <a:xfrm>
            <a:off x="7380312" y="1556792"/>
            <a:ext cx="8276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Router</a:t>
            </a:r>
          </a:p>
          <a:p>
            <a:r>
              <a:rPr lang="de-DE" sz="1100" dirty="0" smtClean="0"/>
              <a:t>(</a:t>
            </a:r>
            <a:r>
              <a:rPr lang="de-DE" sz="1100" dirty="0" err="1" smtClean="0"/>
              <a:t>Fritz!Box</a:t>
            </a:r>
            <a:r>
              <a:rPr lang="de-DE" sz="1100" dirty="0" smtClean="0"/>
              <a:t>)</a:t>
            </a:r>
            <a:endParaRPr lang="de-DE" dirty="0"/>
          </a:p>
        </p:txBody>
      </p:sp>
      <p:cxnSp>
        <p:nvCxnSpPr>
          <p:cNvPr id="26" name="Gerade Verbindung 25"/>
          <p:cNvCxnSpPr>
            <a:stCxn id="28" idx="3"/>
            <a:endCxn id="30" idx="2"/>
          </p:cNvCxnSpPr>
          <p:nvPr/>
        </p:nvCxnSpPr>
        <p:spPr>
          <a:xfrm flipH="1" flipV="1">
            <a:off x="7812360" y="2132856"/>
            <a:ext cx="381147" cy="416746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Wolkenförmige Legende 35"/>
          <p:cNvSpPr/>
          <p:nvPr/>
        </p:nvSpPr>
        <p:spPr>
          <a:xfrm>
            <a:off x="6372200" y="332656"/>
            <a:ext cx="2376264" cy="720080"/>
          </a:xfrm>
          <a:prstGeom prst="cloudCallout">
            <a:avLst>
              <a:gd name="adj1" fmla="val -10755"/>
              <a:gd name="adj2" fmla="val 36045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48"/>
          <p:cNvCxnSpPr>
            <a:stCxn id="30" idx="0"/>
            <a:endCxn id="36" idx="4"/>
          </p:cNvCxnSpPr>
          <p:nvPr/>
        </p:nvCxnSpPr>
        <p:spPr>
          <a:xfrm flipH="1" flipV="1">
            <a:off x="7304765" y="952249"/>
            <a:ext cx="507595" cy="53253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feld 59"/>
          <p:cNvSpPr txBox="1"/>
          <p:nvPr/>
        </p:nvSpPr>
        <p:spPr>
          <a:xfrm>
            <a:off x="7020272" y="54868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Internet</a:t>
            </a:r>
            <a:endParaRPr lang="de-DE" dirty="0"/>
          </a:p>
        </p:txBody>
      </p:sp>
      <p:sp>
        <p:nvSpPr>
          <p:cNvPr id="58" name="Flussdiagramm: Prozess 57"/>
          <p:cNvSpPr/>
          <p:nvPr/>
        </p:nvSpPr>
        <p:spPr>
          <a:xfrm>
            <a:off x="251520" y="2636912"/>
            <a:ext cx="3024336" cy="3672408"/>
          </a:xfrm>
          <a:prstGeom prst="flowChartProcess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Flussdiagramm: Prozess 62"/>
          <p:cNvSpPr/>
          <p:nvPr/>
        </p:nvSpPr>
        <p:spPr>
          <a:xfrm>
            <a:off x="4860032" y="1196752"/>
            <a:ext cx="4104456" cy="5112568"/>
          </a:xfrm>
          <a:prstGeom prst="flowChartProcess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Flussdiagramm: Prozess 64"/>
          <p:cNvSpPr/>
          <p:nvPr/>
        </p:nvSpPr>
        <p:spPr>
          <a:xfrm>
            <a:off x="611560" y="3284984"/>
            <a:ext cx="1296144" cy="648072"/>
          </a:xfrm>
          <a:prstGeom prst="flowChartProcess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611560" y="3284984"/>
            <a:ext cx="1254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Ext. Mess-</a:t>
            </a:r>
          </a:p>
          <a:p>
            <a:r>
              <a:rPr lang="de-DE" dirty="0" err="1" smtClean="0"/>
              <a:t>einrichtung</a:t>
            </a:r>
            <a:endParaRPr lang="de-DE" dirty="0"/>
          </a:p>
        </p:txBody>
      </p:sp>
      <p:cxnSp>
        <p:nvCxnSpPr>
          <p:cNvPr id="67" name="Gerade Verbindung mit Pfeil 66"/>
          <p:cNvCxnSpPr>
            <a:stCxn id="65" idx="2"/>
            <a:endCxn id="7" idx="0"/>
          </p:cNvCxnSpPr>
          <p:nvPr/>
        </p:nvCxnSpPr>
        <p:spPr>
          <a:xfrm>
            <a:off x="1259632" y="3933056"/>
            <a:ext cx="0" cy="422756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93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smtClean="0"/>
              <a:t>Funktionsablauf</a:t>
            </a:r>
            <a:endParaRPr lang="de-DE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de-DE" sz="2600" dirty="0" smtClean="0"/>
              <a:t>Der </a:t>
            </a:r>
            <a:r>
              <a:rPr lang="de-DE" sz="2600" b="1" dirty="0" smtClean="0"/>
              <a:t>Sender</a:t>
            </a:r>
            <a:r>
              <a:rPr lang="de-DE" sz="2600" dirty="0" smtClean="0"/>
              <a:t> liest das Eingangssignal der Messeinrichtung und versendet dieses über das Lora Protokoll an den Empfänger. </a:t>
            </a:r>
            <a:br>
              <a:rPr lang="de-DE" sz="2600" dirty="0" smtClean="0"/>
            </a:br>
            <a:r>
              <a:rPr lang="de-DE" sz="2600" dirty="0" smtClean="0"/>
              <a:t>Danach meldet er ein Fertig-Signal an den </a:t>
            </a:r>
            <a:r>
              <a:rPr lang="de-DE" sz="2600" dirty="0" err="1" smtClean="0"/>
              <a:t>Timer</a:t>
            </a:r>
            <a:r>
              <a:rPr lang="de-DE" sz="2600" dirty="0" smtClean="0"/>
              <a:t>. </a:t>
            </a:r>
            <a:br>
              <a:rPr lang="de-DE" sz="2600" dirty="0" smtClean="0"/>
            </a:br>
            <a:r>
              <a:rPr lang="de-DE" sz="2600" dirty="0" smtClean="0"/>
              <a:t>Der </a:t>
            </a:r>
            <a:r>
              <a:rPr lang="de-DE" sz="2600" dirty="0" err="1" smtClean="0"/>
              <a:t>Timer</a:t>
            </a:r>
            <a:r>
              <a:rPr lang="de-DE" sz="2600" dirty="0" smtClean="0"/>
              <a:t> schaltet daraufhin die Versorgungsspannung ab und schaltet diese erst nach einer fest voreingestellten Zeit </a:t>
            </a:r>
            <a:br>
              <a:rPr lang="de-DE" sz="2600" dirty="0" smtClean="0"/>
            </a:br>
            <a:r>
              <a:rPr lang="de-DE" sz="2600" dirty="0" smtClean="0"/>
              <a:t>(hier: 1 Stunde) wieder ein.  </a:t>
            </a:r>
          </a:p>
          <a:p>
            <a:endParaRPr lang="de-DE" sz="2600" dirty="0" smtClean="0"/>
          </a:p>
          <a:p>
            <a:r>
              <a:rPr lang="de-DE" sz="2600" dirty="0" smtClean="0"/>
              <a:t>Der </a:t>
            </a:r>
            <a:r>
              <a:rPr lang="de-DE" sz="2600" b="1" dirty="0" smtClean="0"/>
              <a:t>Empfänger</a:t>
            </a:r>
            <a:r>
              <a:rPr lang="de-DE" sz="2600" dirty="0" smtClean="0"/>
              <a:t> fragt in einer Schleife zyklisch und dauerhaft ab, ob  ein Signal gesendet wurde. </a:t>
            </a:r>
          </a:p>
          <a:p>
            <a:pPr lvl="1"/>
            <a:r>
              <a:rPr lang="de-DE" sz="2200" dirty="0" smtClean="0"/>
              <a:t>Wenn kein Signal empfangen wurde, dann meldet er ein konstantes „Ruhesignal“ via WLAN an einen Server im Internet. </a:t>
            </a:r>
          </a:p>
          <a:p>
            <a:pPr lvl="1"/>
            <a:r>
              <a:rPr lang="de-DE" sz="2200" dirty="0"/>
              <a:t>Wenn </a:t>
            </a:r>
            <a:r>
              <a:rPr lang="de-DE" sz="2200" dirty="0" smtClean="0"/>
              <a:t>ein </a:t>
            </a:r>
            <a:r>
              <a:rPr lang="de-DE" sz="2200" dirty="0"/>
              <a:t>Signal empfangen wurde, dann meldet er </a:t>
            </a:r>
            <a:r>
              <a:rPr lang="de-DE" sz="2200" dirty="0" smtClean="0"/>
              <a:t>dieses via WLAN an den Server.  </a:t>
            </a:r>
          </a:p>
          <a:p>
            <a:pPr lvl="1"/>
            <a:r>
              <a:rPr lang="de-DE" sz="2200" dirty="0" smtClean="0"/>
              <a:t>Wenn das Signal einen bestimmten Wert unterschreitet, dann wird zusätzlich eine E-Mail versandt.</a:t>
            </a:r>
          </a:p>
          <a:p>
            <a:pPr lvl="1"/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97704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ihandform 29"/>
          <p:cNvSpPr/>
          <p:nvPr/>
        </p:nvSpPr>
        <p:spPr>
          <a:xfrm>
            <a:off x="2743200" y="2083785"/>
            <a:ext cx="857839" cy="3317774"/>
          </a:xfrm>
          <a:custGeom>
            <a:avLst/>
            <a:gdLst>
              <a:gd name="connsiteX0" fmla="*/ 0 w 857839"/>
              <a:gd name="connsiteY0" fmla="*/ 3176372 h 3317774"/>
              <a:gd name="connsiteX1" fmla="*/ 37707 w 857839"/>
              <a:gd name="connsiteY1" fmla="*/ 1734071 h 3317774"/>
              <a:gd name="connsiteX2" fmla="*/ 179109 w 857839"/>
              <a:gd name="connsiteY2" fmla="*/ 518013 h 3317774"/>
              <a:gd name="connsiteX3" fmla="*/ 433633 w 857839"/>
              <a:gd name="connsiteY3" fmla="*/ 46673 h 3317774"/>
              <a:gd name="connsiteX4" fmla="*/ 650449 w 857839"/>
              <a:gd name="connsiteY4" fmla="*/ 27819 h 3317774"/>
              <a:gd name="connsiteX5" fmla="*/ 772998 w 857839"/>
              <a:gd name="connsiteY5" fmla="*/ 140941 h 3317774"/>
              <a:gd name="connsiteX6" fmla="*/ 772998 w 857839"/>
              <a:gd name="connsiteY6" fmla="*/ 404891 h 3317774"/>
              <a:gd name="connsiteX7" fmla="*/ 810705 w 857839"/>
              <a:gd name="connsiteY7" fmla="*/ 1394706 h 3317774"/>
              <a:gd name="connsiteX8" fmla="*/ 838986 w 857839"/>
              <a:gd name="connsiteY8" fmla="*/ 2902994 h 3317774"/>
              <a:gd name="connsiteX9" fmla="*/ 857839 w 857839"/>
              <a:gd name="connsiteY9" fmla="*/ 3317774 h 331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57839" h="3317774">
                <a:moveTo>
                  <a:pt x="0" y="3176372"/>
                </a:moveTo>
                <a:cubicBezTo>
                  <a:pt x="3927" y="2676751"/>
                  <a:pt x="7855" y="2177131"/>
                  <a:pt x="37707" y="1734071"/>
                </a:cubicBezTo>
                <a:cubicBezTo>
                  <a:pt x="67559" y="1291011"/>
                  <a:pt x="113121" y="799246"/>
                  <a:pt x="179109" y="518013"/>
                </a:cubicBezTo>
                <a:cubicBezTo>
                  <a:pt x="245097" y="236780"/>
                  <a:pt x="355076" y="128372"/>
                  <a:pt x="433633" y="46673"/>
                </a:cubicBezTo>
                <a:cubicBezTo>
                  <a:pt x="512190" y="-35026"/>
                  <a:pt x="593888" y="12108"/>
                  <a:pt x="650449" y="27819"/>
                </a:cubicBezTo>
                <a:cubicBezTo>
                  <a:pt x="707010" y="43530"/>
                  <a:pt x="752573" y="78096"/>
                  <a:pt x="772998" y="140941"/>
                </a:cubicBezTo>
                <a:cubicBezTo>
                  <a:pt x="793423" y="203786"/>
                  <a:pt x="766714" y="195930"/>
                  <a:pt x="772998" y="404891"/>
                </a:cubicBezTo>
                <a:cubicBezTo>
                  <a:pt x="779282" y="613852"/>
                  <a:pt x="799707" y="978356"/>
                  <a:pt x="810705" y="1394706"/>
                </a:cubicBezTo>
                <a:cubicBezTo>
                  <a:pt x="821703" y="1811056"/>
                  <a:pt x="831130" y="2582483"/>
                  <a:pt x="838986" y="2902994"/>
                </a:cubicBezTo>
                <a:cubicBezTo>
                  <a:pt x="846842" y="3223505"/>
                  <a:pt x="852340" y="3270639"/>
                  <a:pt x="857839" y="3317774"/>
                </a:cubicBezTo>
              </a:path>
            </a:pathLst>
          </a:custGeom>
          <a:noFill/>
          <a:ln w="412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13176"/>
            <a:ext cx="2496955" cy="1727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6672"/>
            <a:ext cx="2165314" cy="1415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733256"/>
            <a:ext cx="1008112" cy="59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301208"/>
            <a:ext cx="531298" cy="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96652" y="5877272"/>
            <a:ext cx="1440156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725144"/>
            <a:ext cx="1080120" cy="91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hteck 14"/>
          <p:cNvSpPr/>
          <p:nvPr/>
        </p:nvSpPr>
        <p:spPr>
          <a:xfrm>
            <a:off x="3059832" y="5877272"/>
            <a:ext cx="1368152" cy="288032"/>
          </a:xfrm>
          <a:prstGeom prst="rect">
            <a:avLst/>
          </a:prstGeom>
          <a:solidFill>
            <a:srgbClr val="FFC000">
              <a:alpha val="13000"/>
            </a:srgb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4925" y="332656"/>
            <a:ext cx="1163579" cy="136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4925" y="3068960"/>
            <a:ext cx="1163579" cy="136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7338088" y="3686259"/>
            <a:ext cx="865083" cy="121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/>
          <p:nvPr/>
        </p:nvSpPr>
        <p:spPr>
          <a:xfrm>
            <a:off x="5292079" y="3284984"/>
            <a:ext cx="3012885" cy="34563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65625" y="922287"/>
            <a:ext cx="864097" cy="126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>
          <a:xfrm>
            <a:off x="4361414" y="260648"/>
            <a:ext cx="3888432" cy="20162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70112"/>
            <a:ext cx="434727" cy="422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Gleichschenkliges Dreieck 19"/>
          <p:cNvSpPr/>
          <p:nvPr/>
        </p:nvSpPr>
        <p:spPr>
          <a:xfrm rot="10800000">
            <a:off x="2843808" y="1556792"/>
            <a:ext cx="864096" cy="720080"/>
          </a:xfrm>
          <a:prstGeom prst="triangle">
            <a:avLst>
              <a:gd name="adj" fmla="val 50713"/>
            </a:avLst>
          </a:prstGeom>
          <a:pattFill prst="sphere">
            <a:fgClr>
              <a:schemeClr val="bg1">
                <a:lumMod val="75000"/>
              </a:schemeClr>
            </a:fgClr>
            <a:bgClr>
              <a:schemeClr val="bg2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/>
          <p:cNvSpPr/>
          <p:nvPr/>
        </p:nvSpPr>
        <p:spPr>
          <a:xfrm>
            <a:off x="179512" y="1412776"/>
            <a:ext cx="3528392" cy="144016"/>
          </a:xfrm>
          <a:prstGeom prst="rect">
            <a:avLst/>
          </a:prstGeom>
          <a:pattFill prst="horzBrick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 rot="16200000">
            <a:off x="-2268757" y="4005064"/>
            <a:ext cx="5040560" cy="144016"/>
          </a:xfrm>
          <a:prstGeom prst="rect">
            <a:avLst/>
          </a:prstGeom>
          <a:pattFill prst="horzBrick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leichschenkliges Dreieck 36"/>
          <p:cNvSpPr/>
          <p:nvPr/>
        </p:nvSpPr>
        <p:spPr>
          <a:xfrm rot="18817524">
            <a:off x="-114820" y="1437769"/>
            <a:ext cx="1323471" cy="707751"/>
          </a:xfrm>
          <a:prstGeom prst="triangle">
            <a:avLst>
              <a:gd name="adj" fmla="val 50713"/>
            </a:avLst>
          </a:prstGeom>
          <a:pattFill prst="horzBrick">
            <a:fgClr>
              <a:schemeClr val="bg2">
                <a:lumMod val="75000"/>
              </a:schemeClr>
            </a:fgClr>
            <a:bgClr>
              <a:schemeClr val="bg2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reihandform 30"/>
          <p:cNvSpPr/>
          <p:nvPr/>
        </p:nvSpPr>
        <p:spPr>
          <a:xfrm>
            <a:off x="2743200" y="5005633"/>
            <a:ext cx="0" cy="226243"/>
          </a:xfrm>
          <a:custGeom>
            <a:avLst/>
            <a:gdLst>
              <a:gd name="connsiteX0" fmla="*/ 0 w 0"/>
              <a:gd name="connsiteY0" fmla="*/ 0 h 226243"/>
              <a:gd name="connsiteX1" fmla="*/ 0 w 0"/>
              <a:gd name="connsiteY1" fmla="*/ 226243 h 226243"/>
              <a:gd name="connsiteX2" fmla="*/ 0 w 0"/>
              <a:gd name="connsiteY2" fmla="*/ 226243 h 226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26243">
                <a:moveTo>
                  <a:pt x="0" y="0"/>
                </a:moveTo>
                <a:lnTo>
                  <a:pt x="0" y="226243"/>
                </a:lnTo>
                <a:lnTo>
                  <a:pt x="0" y="226243"/>
                </a:lnTo>
              </a:path>
            </a:pathLst>
          </a:custGeom>
          <a:noFill/>
          <a:ln w="41275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Legende mit Linie 1 31"/>
          <p:cNvSpPr/>
          <p:nvPr/>
        </p:nvSpPr>
        <p:spPr>
          <a:xfrm>
            <a:off x="971600" y="4653136"/>
            <a:ext cx="1296144" cy="432048"/>
          </a:xfrm>
          <a:prstGeom prst="borderCallout1">
            <a:avLst>
              <a:gd name="adj1" fmla="val 98116"/>
              <a:gd name="adj2" fmla="val 50457"/>
              <a:gd name="adj3" fmla="val 258005"/>
              <a:gd name="adj4" fmla="val 1090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Kastenfalle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Legende mit Linie 1 43"/>
          <p:cNvSpPr/>
          <p:nvPr/>
        </p:nvSpPr>
        <p:spPr>
          <a:xfrm>
            <a:off x="1043608" y="3573016"/>
            <a:ext cx="1296144" cy="432048"/>
          </a:xfrm>
          <a:prstGeom prst="borderCallout1">
            <a:avLst>
              <a:gd name="adj1" fmla="val 47410"/>
              <a:gd name="adj2" fmla="val 98958"/>
              <a:gd name="adj3" fmla="val -13162"/>
              <a:gd name="adj4" fmla="val 1328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Zugseil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Legende mit Linie 1 44"/>
          <p:cNvSpPr/>
          <p:nvPr/>
        </p:nvSpPr>
        <p:spPr>
          <a:xfrm>
            <a:off x="1187624" y="2204864"/>
            <a:ext cx="1296144" cy="432048"/>
          </a:xfrm>
          <a:prstGeom prst="borderCallout1">
            <a:avLst>
              <a:gd name="adj1" fmla="val 47410"/>
              <a:gd name="adj2" fmla="val 98958"/>
              <a:gd name="adj3" fmla="val 19907"/>
              <a:gd name="adj4" fmla="val 1578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Umlenkrolle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Legende mit Linie 1 45"/>
          <p:cNvSpPr/>
          <p:nvPr/>
        </p:nvSpPr>
        <p:spPr>
          <a:xfrm>
            <a:off x="4067944" y="5157192"/>
            <a:ext cx="936104" cy="432048"/>
          </a:xfrm>
          <a:prstGeom prst="borderCallout1">
            <a:avLst>
              <a:gd name="adj1" fmla="val 47410"/>
              <a:gd name="adj2" fmla="val -702"/>
              <a:gd name="adj3" fmla="val 130137"/>
              <a:gd name="adj4" fmla="val -387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Magnet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Legende mit Linie 1 46"/>
          <p:cNvSpPr/>
          <p:nvPr/>
        </p:nvSpPr>
        <p:spPr>
          <a:xfrm>
            <a:off x="3059832" y="6309320"/>
            <a:ext cx="1296144" cy="432048"/>
          </a:xfrm>
          <a:prstGeom prst="borderCallout1">
            <a:avLst>
              <a:gd name="adj1" fmla="val -5501"/>
              <a:gd name="adj2" fmla="val 51191"/>
              <a:gd name="adj3" fmla="val -68278"/>
              <a:gd name="adj4" fmla="val 3662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Reed Kontakt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9" name="Legende mit Linie 1 48"/>
          <p:cNvSpPr/>
          <p:nvPr/>
        </p:nvSpPr>
        <p:spPr>
          <a:xfrm>
            <a:off x="3923928" y="2420888"/>
            <a:ext cx="1296144" cy="432048"/>
          </a:xfrm>
          <a:prstGeom prst="borderCallout1">
            <a:avLst>
              <a:gd name="adj1" fmla="val 1114"/>
              <a:gd name="adj2" fmla="val 49721"/>
              <a:gd name="adj3" fmla="val -207169"/>
              <a:gd name="adj4" fmla="val 696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RaspberryPi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Pico</a:t>
            </a:r>
            <a:r>
              <a:rPr lang="de-DE" sz="1400" dirty="0" smtClean="0">
                <a:solidFill>
                  <a:schemeClr val="tx1"/>
                </a:solidFill>
              </a:rPr>
              <a:t> W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Legende mit Linie 1 49"/>
          <p:cNvSpPr/>
          <p:nvPr/>
        </p:nvSpPr>
        <p:spPr>
          <a:xfrm>
            <a:off x="7020272" y="2492896"/>
            <a:ext cx="1296144" cy="432048"/>
          </a:xfrm>
          <a:prstGeom prst="borderCallout1">
            <a:avLst>
              <a:gd name="adj1" fmla="val 1114"/>
              <a:gd name="adj2" fmla="val 49721"/>
              <a:gd name="adj3" fmla="val -171895"/>
              <a:gd name="adj4" fmla="val 4764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RAK 3272S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34" name="Gerade Verbindung 33"/>
          <p:cNvCxnSpPr>
            <a:stCxn id="50" idx="1"/>
          </p:cNvCxnSpPr>
          <p:nvPr/>
        </p:nvCxnSpPr>
        <p:spPr>
          <a:xfrm>
            <a:off x="7668344" y="2924944"/>
            <a:ext cx="0" cy="1008112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feld 38"/>
          <p:cNvSpPr txBox="1"/>
          <p:nvPr/>
        </p:nvSpPr>
        <p:spPr>
          <a:xfrm>
            <a:off x="4355976" y="260648"/>
            <a:ext cx="225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Empfänger (</a:t>
            </a:r>
            <a:r>
              <a:rPr lang="de-DE" dirty="0" err="1" smtClean="0"/>
              <a:t>LoRa</a:t>
            </a:r>
            <a:r>
              <a:rPr lang="de-DE" dirty="0" smtClean="0"/>
              <a:t> P2P)</a:t>
            </a:r>
            <a:endParaRPr lang="de-DE" dirty="0"/>
          </a:p>
        </p:txBody>
      </p:sp>
      <p:sp>
        <p:nvSpPr>
          <p:cNvPr id="56" name="Textfeld 55"/>
          <p:cNvSpPr txBox="1"/>
          <p:nvPr/>
        </p:nvSpPr>
        <p:spPr>
          <a:xfrm>
            <a:off x="5292080" y="328498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Sender (</a:t>
            </a:r>
            <a:r>
              <a:rPr lang="de-DE" dirty="0" err="1" smtClean="0"/>
              <a:t>LoRa</a:t>
            </a:r>
            <a:r>
              <a:rPr lang="de-DE" dirty="0" smtClean="0"/>
              <a:t> P2P)</a:t>
            </a:r>
            <a:endParaRPr lang="de-DE" dirty="0"/>
          </a:p>
        </p:txBody>
      </p:sp>
      <p:sp>
        <p:nvSpPr>
          <p:cNvPr id="42" name="Wolkenförmige Legende 41"/>
          <p:cNvSpPr/>
          <p:nvPr/>
        </p:nvSpPr>
        <p:spPr>
          <a:xfrm>
            <a:off x="1187624" y="332656"/>
            <a:ext cx="2952328" cy="720080"/>
          </a:xfrm>
          <a:prstGeom prst="cloudCallout">
            <a:avLst>
              <a:gd name="adj1" fmla="val 57243"/>
              <a:gd name="adj2" fmla="val 744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feld 59"/>
          <p:cNvSpPr txBox="1"/>
          <p:nvPr/>
        </p:nvSpPr>
        <p:spPr>
          <a:xfrm>
            <a:off x="2267744" y="476672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WLAN</a:t>
            </a:r>
            <a:endParaRPr lang="de-DE" dirty="0"/>
          </a:p>
        </p:txBody>
      </p:sp>
      <p:sp>
        <p:nvSpPr>
          <p:cNvPr id="61" name="Legende mit Linie 1 60"/>
          <p:cNvSpPr/>
          <p:nvPr/>
        </p:nvSpPr>
        <p:spPr>
          <a:xfrm>
            <a:off x="6876256" y="5157192"/>
            <a:ext cx="1296144" cy="432048"/>
          </a:xfrm>
          <a:prstGeom prst="borderCallout1">
            <a:avLst>
              <a:gd name="adj1" fmla="val 56229"/>
              <a:gd name="adj2" fmla="val 1954"/>
              <a:gd name="adj3" fmla="val 6679"/>
              <a:gd name="adj4" fmla="val -5523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Nano Power </a:t>
            </a:r>
            <a:r>
              <a:rPr lang="de-DE" sz="1400" dirty="0" err="1" smtClean="0">
                <a:solidFill>
                  <a:schemeClr val="tx1"/>
                </a:solidFill>
              </a:rPr>
              <a:t>Timer</a:t>
            </a:r>
            <a:r>
              <a:rPr lang="de-DE" sz="1400" dirty="0" smtClean="0">
                <a:solidFill>
                  <a:schemeClr val="tx1"/>
                </a:solidFill>
              </a:rPr>
              <a:t> HAT 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Legende mit Linie 1 61"/>
          <p:cNvSpPr/>
          <p:nvPr/>
        </p:nvSpPr>
        <p:spPr>
          <a:xfrm>
            <a:off x="7164288" y="5877272"/>
            <a:ext cx="864096" cy="432048"/>
          </a:xfrm>
          <a:prstGeom prst="borderCallout1">
            <a:avLst>
              <a:gd name="adj1" fmla="val 51820"/>
              <a:gd name="adj2" fmla="val -2822"/>
              <a:gd name="adj3" fmla="val 99273"/>
              <a:gd name="adj4" fmla="val -886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Batterie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Bogen 65"/>
          <p:cNvSpPr/>
          <p:nvPr/>
        </p:nvSpPr>
        <p:spPr>
          <a:xfrm rot="19285839">
            <a:off x="8395959" y="2015276"/>
            <a:ext cx="360040" cy="2880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Bogen 66"/>
          <p:cNvSpPr/>
          <p:nvPr/>
        </p:nvSpPr>
        <p:spPr>
          <a:xfrm rot="19285839">
            <a:off x="8374468" y="1808064"/>
            <a:ext cx="360040" cy="2880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Bogen 67"/>
          <p:cNvSpPr/>
          <p:nvPr/>
        </p:nvSpPr>
        <p:spPr>
          <a:xfrm rot="19285839">
            <a:off x="8438941" y="2213675"/>
            <a:ext cx="360040" cy="2880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Bogen 68"/>
          <p:cNvSpPr/>
          <p:nvPr/>
        </p:nvSpPr>
        <p:spPr>
          <a:xfrm rot="19285839">
            <a:off x="8438941" y="2429699"/>
            <a:ext cx="360040" cy="2880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Bogen 69"/>
          <p:cNvSpPr/>
          <p:nvPr/>
        </p:nvSpPr>
        <p:spPr>
          <a:xfrm rot="19285839">
            <a:off x="8438941" y="2645723"/>
            <a:ext cx="360040" cy="2880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Bogen 70"/>
          <p:cNvSpPr/>
          <p:nvPr/>
        </p:nvSpPr>
        <p:spPr>
          <a:xfrm rot="19285839">
            <a:off x="8438941" y="2861747"/>
            <a:ext cx="360040" cy="2880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Bogen 71"/>
          <p:cNvSpPr/>
          <p:nvPr/>
        </p:nvSpPr>
        <p:spPr>
          <a:xfrm rot="19285839">
            <a:off x="8438942" y="3077770"/>
            <a:ext cx="360040" cy="28803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221088"/>
            <a:ext cx="1033091" cy="64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Legende mit Linie 1 47"/>
          <p:cNvSpPr/>
          <p:nvPr/>
        </p:nvSpPr>
        <p:spPr>
          <a:xfrm>
            <a:off x="5436096" y="3789040"/>
            <a:ext cx="1440160" cy="360040"/>
          </a:xfrm>
          <a:prstGeom prst="borderCallout1">
            <a:avLst>
              <a:gd name="adj1" fmla="val 91503"/>
              <a:gd name="adj2" fmla="val 51191"/>
              <a:gd name="adj3" fmla="val 187456"/>
              <a:gd name="adj4" fmla="val 241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RaspberryPi</a:t>
            </a:r>
            <a:r>
              <a:rPr lang="de-DE" sz="1400" dirty="0" smtClean="0">
                <a:solidFill>
                  <a:schemeClr val="tx1"/>
                </a:solidFill>
              </a:rPr>
              <a:t> </a:t>
            </a:r>
            <a:r>
              <a:rPr lang="de-DE" sz="1400" dirty="0" err="1" smtClean="0">
                <a:solidFill>
                  <a:schemeClr val="tx1"/>
                </a:solidFill>
              </a:rPr>
              <a:t>Pico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95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2727139"/>
              </p:ext>
            </p:extLst>
          </p:nvPr>
        </p:nvGraphicFramePr>
        <p:xfrm>
          <a:off x="251520" y="1700808"/>
          <a:ext cx="52863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780928"/>
            <a:ext cx="24384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050879"/>
            <a:ext cx="44481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/>
          </a:bodyPr>
          <a:lstStyle/>
          <a:p>
            <a:r>
              <a:rPr lang="de-DE" sz="4000" dirty="0" smtClean="0"/>
              <a:t>Darstellung der Messwerte</a:t>
            </a:r>
            <a:endParaRPr lang="de-DE" sz="4000" dirty="0"/>
          </a:p>
        </p:txBody>
      </p:sp>
      <p:sp>
        <p:nvSpPr>
          <p:cNvPr id="2" name="Ellipse 1"/>
          <p:cNvSpPr/>
          <p:nvPr/>
        </p:nvSpPr>
        <p:spPr>
          <a:xfrm>
            <a:off x="2627784" y="3933056"/>
            <a:ext cx="172819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34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smtClean="0"/>
              <a:t>Testprogramm für zyklisches </a:t>
            </a:r>
            <a:br>
              <a:rPr lang="de-DE" sz="4000" dirty="0" smtClean="0"/>
            </a:br>
            <a:r>
              <a:rPr lang="de-DE" sz="4000" dirty="0" smtClean="0"/>
              <a:t>Lesen von der Messeinrichtung</a:t>
            </a:r>
            <a:endParaRPr lang="de-DE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62769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70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e-DE" sz="4000" dirty="0" smtClean="0"/>
              <a:t>Spannungsverlauf bei einem </a:t>
            </a:r>
            <a:r>
              <a:rPr lang="de-DE" sz="4000" dirty="0" err="1" smtClean="0"/>
              <a:t>LiPo</a:t>
            </a:r>
            <a:r>
              <a:rPr lang="de-DE" sz="4000" dirty="0" smtClean="0"/>
              <a:t> Akku</a:t>
            </a:r>
            <a:br>
              <a:rPr lang="de-DE" sz="4000" dirty="0" smtClean="0"/>
            </a:br>
            <a:endParaRPr lang="de-DE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427276" cy="440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47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32656"/>
            <a:ext cx="403860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2656"/>
            <a:ext cx="4580009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69108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Bildschirmpräsentation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Störmelder mit Benachrichtigungsfunktion</vt:lpstr>
      <vt:lpstr>Blockschaltbild</vt:lpstr>
      <vt:lpstr>Funktionsablauf</vt:lpstr>
      <vt:lpstr>PowerPoint-Präsentation</vt:lpstr>
      <vt:lpstr>Darstellung der Messwerte</vt:lpstr>
      <vt:lpstr>Testprogramm für zyklisches  Lesen von der Messeinrichtung</vt:lpstr>
      <vt:lpstr>Spannungsverlauf bei einem LiPo Akku </vt:lpstr>
      <vt:lpstr>PowerPoint-Präsentation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Administrator</dc:creator>
  <cp:lastModifiedBy>Johannes Marko</cp:lastModifiedBy>
  <cp:revision>35</cp:revision>
  <dcterms:created xsi:type="dcterms:W3CDTF">2025-01-28T15:30:21Z</dcterms:created>
  <dcterms:modified xsi:type="dcterms:W3CDTF">2025-04-28T15:28:57Z</dcterms:modified>
</cp:coreProperties>
</file>