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85" r:id="rId5"/>
    <p:sldId id="295" r:id="rId6"/>
    <p:sldId id="294" r:id="rId7"/>
    <p:sldId id="302" r:id="rId8"/>
    <p:sldId id="296" r:id="rId9"/>
    <p:sldId id="297" r:id="rId10"/>
    <p:sldId id="318" r:id="rId11"/>
    <p:sldId id="298" r:id="rId12"/>
    <p:sldId id="317" r:id="rId13"/>
    <p:sldId id="299" r:id="rId14"/>
    <p:sldId id="300" r:id="rId15"/>
    <p:sldId id="301" r:id="rId16"/>
    <p:sldId id="319" r:id="rId17"/>
    <p:sldId id="303" r:id="rId18"/>
    <p:sldId id="314" r:id="rId19"/>
    <p:sldId id="304" r:id="rId20"/>
    <p:sldId id="305" r:id="rId21"/>
    <p:sldId id="306" r:id="rId22"/>
    <p:sldId id="307" r:id="rId23"/>
    <p:sldId id="308" r:id="rId24"/>
    <p:sldId id="316" r:id="rId25"/>
    <p:sldId id="315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D78"/>
    <a:srgbClr val="E2001A"/>
    <a:srgbClr val="0189B4"/>
    <a:srgbClr val="FF00FF"/>
    <a:srgbClr val="FFCCFF"/>
    <a:srgbClr val="CC00FF"/>
    <a:srgbClr val="3333CC"/>
    <a:srgbClr val="FFCCCC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79402" autoAdjust="0"/>
  </p:normalViewPr>
  <p:slideViewPr>
    <p:cSldViewPr>
      <p:cViewPr varScale="1">
        <p:scale>
          <a:sx n="92" d="100"/>
          <a:sy n="92" d="100"/>
        </p:scale>
        <p:origin x="23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D824A5A-6D99-49CA-A83F-14FD158626AC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DD0732-6816-4349-A665-B8862FF24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Solution:</a:t>
            </a:r>
            <a:r>
              <a:rPr lang="nl-BE" baseline="0" dirty="0" smtClean="0"/>
              <a:t> http://jsfiddle.net/Dieterg/76eE2/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D0732-6816-4349-A665-B8862FF2470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http://jsfiddle.net/Dieterg/76eE2/3/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D0732-6816-4349-A665-B8862FF2470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https://drive.google.com/file/d/0B5L8KIURhINxN2lZWDJiMTJNczA/edit?usp=sharing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D0732-6816-4349-A665-B8862FF2470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7215194" y="142875"/>
            <a:ext cx="1785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59194"/>
                </a:solidFill>
                <a:latin typeface="Arial" pitchFamily="34" charset="0"/>
                <a:cs typeface="Arial" pitchFamily="34" charset="0"/>
              </a:rPr>
              <a:t>www</a:t>
            </a:r>
            <a:r>
              <a:rPr lang="en-US" sz="1200" b="1" dirty="0">
                <a:solidFill>
                  <a:srgbClr val="E2001A"/>
                </a:solidFill>
                <a:latin typeface="Arial" pitchFamily="34" charset="0"/>
                <a:cs typeface="Arial" pitchFamily="34" charset="0"/>
              </a:rPr>
              <a:t>.real</a:t>
            </a:r>
            <a:r>
              <a:rPr lang="en-US" sz="1200" b="1" dirty="0">
                <a:solidFill>
                  <a:srgbClr val="0189B4"/>
                </a:solidFill>
                <a:latin typeface="Arial" pitchFamily="34" charset="0"/>
                <a:cs typeface="Arial" pitchFamily="34" charset="0"/>
              </a:rPr>
              <a:t>dolmen</a:t>
            </a:r>
            <a:r>
              <a:rPr lang="en-US" sz="1200" b="1" dirty="0">
                <a:solidFill>
                  <a:srgbClr val="E2001A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200" b="1" dirty="0">
                <a:solidFill>
                  <a:srgbClr val="859194"/>
                </a:solidFill>
                <a:latin typeface="Arial" pitchFamily="34" charset="0"/>
                <a:cs typeface="Arial" pitchFamily="34" charset="0"/>
              </a:rPr>
              <a:t>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500" y="3355975"/>
            <a:ext cx="5715000" cy="71438"/>
          </a:xfrm>
          <a:prstGeom prst="rect">
            <a:avLst/>
          </a:prstGeom>
          <a:solidFill>
            <a:srgbClr val="018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480" y="3424240"/>
            <a:ext cx="5715040" cy="433388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0189B4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Real_Dolmen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09837" y="2214554"/>
            <a:ext cx="4124325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>
            <a:lvl1pPr>
              <a:buClr>
                <a:srgbClr val="006A8E"/>
              </a:buClr>
              <a:buFont typeface="Wingdings" pitchFamily="2" charset="2"/>
              <a:buChar char="§"/>
              <a:defRPr sz="2400">
                <a:solidFill>
                  <a:srgbClr val="E2001A"/>
                </a:solidFill>
              </a:defRPr>
            </a:lvl1pPr>
            <a:lvl2pPr>
              <a:buClr>
                <a:srgbClr val="927851"/>
              </a:buCl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189B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32"/>
            <a:ext cx="4038600" cy="5268931"/>
          </a:xfrm>
        </p:spPr>
        <p:txBody>
          <a:bodyPr/>
          <a:lstStyle>
            <a:lvl1pPr>
              <a:defRPr sz="2400">
                <a:solidFill>
                  <a:srgbClr val="E2001A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7232"/>
            <a:ext cx="4038600" cy="5268931"/>
          </a:xfrm>
        </p:spPr>
        <p:txBody>
          <a:bodyPr/>
          <a:lstStyle>
            <a:lvl1pPr>
              <a:defRPr lang="en-US" sz="2400" dirty="0" smtClean="0">
                <a:solidFill>
                  <a:srgbClr val="E2001A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rgbClr val="0189B4"/>
                </a:solidFill>
                <a:latin typeface="+mn-lt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57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28736"/>
            <a:ext cx="4040188" cy="4697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857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28736"/>
            <a:ext cx="4041775" cy="4697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57250"/>
            <a:ext cx="82296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2875"/>
            <a:ext cx="82296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072206"/>
            <a:ext cx="9144000" cy="849294"/>
          </a:xfrm>
          <a:prstGeom prst="rect">
            <a:avLst/>
          </a:prstGeom>
          <a:gradFill>
            <a:gsLst>
              <a:gs pos="0">
                <a:schemeClr val="bg1"/>
              </a:gs>
              <a:gs pos="2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6468927"/>
            <a:ext cx="20717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fld id="{E3BB6AE0-2393-4A30-99A8-BE574824BDD9}" type="datetime4">
              <a:rPr lang="en-US" sz="1000" b="1" cap="small" baseline="0">
                <a:solidFill>
                  <a:srgbClr val="667D78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October 24, 2014</a:t>
            </a:fld>
            <a:r>
              <a:rPr lang="en-US" sz="1000" b="1" cap="small" baseline="0" dirty="0">
                <a:solidFill>
                  <a:srgbClr val="667D78"/>
                </a:solidFill>
                <a:latin typeface="Arial" pitchFamily="34" charset="0"/>
                <a:cs typeface="Arial" pitchFamily="34" charset="0"/>
              </a:rPr>
              <a:t> | Slide </a:t>
            </a:r>
            <a:fld id="{3535E190-750A-4FD6-908C-727C57363BE1}" type="slidenum">
              <a:rPr lang="en-US" sz="1000" b="1" cap="small" baseline="0">
                <a:solidFill>
                  <a:srgbClr val="667D78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000" b="1" cap="small" baseline="0" dirty="0">
              <a:solidFill>
                <a:srgbClr val="667D7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8" descr="Real_CMYK_white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 bwMode="auto">
          <a:xfrm>
            <a:off x="6786578" y="5572140"/>
            <a:ext cx="2024063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small" baseline="0">
          <a:solidFill>
            <a:srgbClr val="667D78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7D78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7D78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7D78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67D78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9pPr>
    </p:titleStyle>
    <p:bodyStyle>
      <a:lvl1pPr marL="449263" indent="-449263" algn="l" rtl="0" eaLnBrk="1" fontAlgn="base" hangingPunct="1">
        <a:spcBef>
          <a:spcPct val="20000"/>
        </a:spcBef>
        <a:spcAft>
          <a:spcPct val="0"/>
        </a:spcAft>
        <a:buClr>
          <a:srgbClr val="006A8E"/>
        </a:buClr>
        <a:buFont typeface="Wingdings" pitchFamily="2" charset="2"/>
        <a:buChar char="§"/>
        <a:defRPr sz="2400">
          <a:solidFill>
            <a:srgbClr val="E2001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27851"/>
        </a:buClr>
        <a:buFont typeface="Wingdings" pitchFamily="2" charset="2"/>
        <a:buChar char="§"/>
        <a:defRPr sz="2000">
          <a:solidFill>
            <a:srgbClr val="0189B4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7D78"/>
        </a:buClr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JavaScript_librari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Dieterg/8vdPk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Dieterg/bQ6F9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Dieterg/773g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9AQZ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Dieterg/MLh3q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Ba0a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Dieterg/zkbd4/" TargetMode="External"/><Relationship Id="rId2" Type="http://schemas.openxmlformats.org/officeDocument/2006/relationships/hyperlink" Target="http://jsfiddle.net/Dieterg/6KJQ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net/Dieterg/jKqd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</a:t>
            </a:r>
            <a:r>
              <a:rPr lang="nl-BE" sz="4800" dirty="0" smtClean="0"/>
              <a:t>– </a:t>
            </a:r>
            <a:r>
              <a:rPr lang="nl-BE" sz="4800" dirty="0" err="1" smtClean="0"/>
              <a:t>jQuery</a:t>
            </a:r>
            <a:endParaRPr lang="nl-BE" sz="4800" dirty="0" smtClean="0"/>
          </a:p>
          <a:p>
            <a:r>
              <a:rPr lang="nl-BE" sz="4800" dirty="0" err="1" smtClean="0"/>
              <a:t>AngularJS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Javascript: </a:t>
            </a:r>
            <a:r>
              <a:rPr lang="nl-BE" dirty="0" err="1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en.wikipedia.org/wiki/List_of_JavaScript_libraries</a:t>
            </a:r>
            <a:endParaRPr lang="en-US" dirty="0" smtClean="0"/>
          </a:p>
          <a:p>
            <a:endParaRPr lang="en-US" dirty="0" smtClean="0"/>
          </a:p>
          <a:p>
            <a:r>
              <a:rPr lang="nl-BE" dirty="0" smtClean="0"/>
              <a:t>Ontelbaar veel </a:t>
            </a:r>
            <a:r>
              <a:rPr lang="nl-BE" dirty="0" err="1" smtClean="0"/>
              <a:t>libraries</a:t>
            </a:r>
            <a:r>
              <a:rPr lang="nl-BE" dirty="0" smtClean="0"/>
              <a:t> – voor alles een oplossing</a:t>
            </a:r>
          </a:p>
          <a:p>
            <a:endParaRPr lang="nl-BE" dirty="0" smtClean="0"/>
          </a:p>
          <a:p>
            <a:r>
              <a:rPr lang="nl-BE" dirty="0" err="1" smtClean="0"/>
              <a:t>jQuery</a:t>
            </a:r>
            <a:r>
              <a:rPr lang="nl-BE" dirty="0" smtClean="0"/>
              <a:t> is meest gebruikte </a:t>
            </a:r>
            <a:r>
              <a:rPr lang="nl-BE" dirty="0" err="1" smtClean="0"/>
              <a:t>library</a:t>
            </a:r>
            <a:r>
              <a:rPr lang="nl-BE" dirty="0" smtClean="0"/>
              <a:t> voor DOM manipulatie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Javascript: DOM manipulatie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HTML pagina (F12) = DOM (Document Object Model)</a:t>
            </a:r>
          </a:p>
          <a:p>
            <a:endParaRPr lang="nl-BE" dirty="0"/>
          </a:p>
          <a:p>
            <a:r>
              <a:rPr lang="nl-BE" dirty="0" smtClean="0"/>
              <a:t>Javascript (</a:t>
            </a:r>
            <a:r>
              <a:rPr lang="nl-BE" dirty="0" err="1" smtClean="0"/>
              <a:t>jQuery</a:t>
            </a:r>
            <a:r>
              <a:rPr lang="nl-BE" dirty="0" smtClean="0"/>
              <a:t>) kan deze state wijzigen</a:t>
            </a:r>
          </a:p>
          <a:p>
            <a:pPr lvl="1"/>
            <a:r>
              <a:rPr lang="nl-BE" dirty="0" smtClean="0"/>
              <a:t>CSS aanpassen</a:t>
            </a:r>
          </a:p>
          <a:p>
            <a:pPr lvl="1"/>
            <a:r>
              <a:rPr lang="nl-BE" dirty="0" smtClean="0"/>
              <a:t>HTML elementen toevoegen/verwijderen</a:t>
            </a:r>
          </a:p>
          <a:p>
            <a:pPr lvl="1"/>
            <a:r>
              <a:rPr lang="nl-BE" dirty="0" smtClean="0"/>
              <a:t>HTML attributen toevoegen/verwijderen</a:t>
            </a:r>
          </a:p>
          <a:p>
            <a:pPr lvl="1"/>
            <a:r>
              <a:rPr lang="nl-BE" dirty="0" smtClean="0"/>
              <a:t>…</a:t>
            </a:r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0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4000" dirty="0" err="1" smtClean="0"/>
              <a:t>jQuery</a:t>
            </a:r>
            <a:endParaRPr lang="nl-BE" sz="5400" dirty="0"/>
          </a:p>
        </p:txBody>
      </p:sp>
    </p:spTree>
    <p:extLst>
      <p:ext uri="{BB962C8B-B14F-4D97-AF65-F5344CB8AC3E}">
        <p14:creationId xmlns:p14="http://schemas.microsoft.com/office/powerpoint/2010/main" val="953045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: werking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Hoe werkt </a:t>
            </a:r>
            <a:r>
              <a:rPr lang="nl-BE" dirty="0" err="1" smtClean="0"/>
              <a:t>jQuery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 smtClean="0"/>
              <a:t>jQuery</a:t>
            </a:r>
            <a:r>
              <a:rPr lang="nl-BE" dirty="0" smtClean="0"/>
              <a:t> = een object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smtClean="0"/>
              <a:t>$.</a:t>
            </a:r>
            <a:r>
              <a:rPr lang="nl-BE" dirty="0" err="1" smtClean="0"/>
              <a:t>ajax</a:t>
            </a:r>
            <a:r>
              <a:rPr lang="nl-BE" dirty="0" smtClean="0"/>
              <a:t>, $.</a:t>
            </a:r>
            <a:r>
              <a:rPr lang="nl-BE" dirty="0" err="1" smtClean="0"/>
              <a:t>ajaxSetup</a:t>
            </a:r>
            <a:r>
              <a:rPr lang="nl-BE" dirty="0" smtClean="0"/>
              <a:t>, …</a:t>
            </a:r>
          </a:p>
          <a:p>
            <a:pPr lvl="1"/>
            <a:r>
              <a:rPr lang="nl-BE" dirty="0" err="1" smtClean="0"/>
              <a:t>jQuery</a:t>
            </a:r>
            <a:r>
              <a:rPr lang="nl-BE" dirty="0" smtClean="0"/>
              <a:t> = een functie </a:t>
            </a:r>
            <a:r>
              <a:rPr lang="nl-BE" dirty="0" smtClean="0">
                <a:sym typeface="Wingdings" panose="05000000000000000000" pitchFamily="2" charset="2"/>
              </a:rPr>
              <a:t> $(‘#</a:t>
            </a:r>
            <a:r>
              <a:rPr lang="nl-BE" dirty="0" err="1" smtClean="0">
                <a:sym typeface="Wingdings" panose="05000000000000000000" pitchFamily="2" charset="2"/>
              </a:rPr>
              <a:t>someId</a:t>
            </a:r>
            <a:r>
              <a:rPr lang="nl-BE" dirty="0" smtClean="0">
                <a:sym typeface="Wingdings" panose="05000000000000000000" pitchFamily="2" charset="2"/>
              </a:rPr>
              <a:t>’).</a:t>
            </a:r>
            <a:r>
              <a:rPr lang="nl-BE" dirty="0" err="1" smtClean="0">
                <a:sym typeface="Wingdings" panose="05000000000000000000" pitchFamily="2" charset="2"/>
              </a:rPr>
              <a:t>css</a:t>
            </a:r>
            <a:r>
              <a:rPr lang="nl-BE" dirty="0" smtClean="0">
                <a:sym typeface="Wingdings" panose="05000000000000000000" pitchFamily="2" charset="2"/>
              </a:rPr>
              <a:t>(), …</a:t>
            </a:r>
          </a:p>
          <a:p>
            <a:pPr marL="0" indent="0">
              <a:buNone/>
            </a:pPr>
            <a:endParaRPr lang="nl-B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36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: dom </a:t>
            </a:r>
            <a:r>
              <a:rPr lang="nl-BE" dirty="0" err="1" smtClean="0"/>
              <a:t>manipulation</a:t>
            </a:r>
            <a:r>
              <a:rPr lang="nl-BE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Selectors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Append</a:t>
            </a:r>
            <a:endParaRPr lang="nl-BE" dirty="0" smtClean="0"/>
          </a:p>
          <a:p>
            <a:r>
              <a:rPr lang="nl-BE" dirty="0" err="1" smtClean="0"/>
              <a:t>Prepend</a:t>
            </a:r>
            <a:endParaRPr lang="nl-BE" dirty="0" smtClean="0"/>
          </a:p>
          <a:p>
            <a:r>
              <a:rPr lang="nl-BE" dirty="0" err="1" smtClean="0"/>
              <a:t>Remove</a:t>
            </a:r>
            <a:endParaRPr lang="nl-BE" dirty="0" smtClean="0"/>
          </a:p>
          <a:p>
            <a:endParaRPr lang="nl-BE" dirty="0"/>
          </a:p>
          <a:p>
            <a:r>
              <a:rPr lang="en-US" dirty="0">
                <a:hlinkClick r:id="rId2"/>
              </a:rPr>
              <a:t>http://jsfiddle.net/Dieterg/8vdPk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: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 events:</a:t>
            </a:r>
          </a:p>
          <a:p>
            <a:pPr lvl="1"/>
            <a:r>
              <a:rPr lang="nl-BE" dirty="0" smtClean="0"/>
              <a:t>Click</a:t>
            </a:r>
          </a:p>
          <a:p>
            <a:pPr lvl="1"/>
            <a:r>
              <a:rPr lang="nl-BE" dirty="0" smtClean="0"/>
              <a:t>Hover</a:t>
            </a:r>
          </a:p>
          <a:p>
            <a:pPr lvl="1"/>
            <a:r>
              <a:rPr lang="nl-BE" dirty="0" smtClean="0"/>
              <a:t>Change</a:t>
            </a:r>
          </a:p>
          <a:p>
            <a:pPr lvl="1"/>
            <a:r>
              <a:rPr lang="nl-BE" dirty="0" err="1" smtClean="0"/>
              <a:t>Keydown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en-US" dirty="0">
                <a:hlinkClick r:id="rId2"/>
              </a:rPr>
              <a:t>http://jsfiddle.net/Dieterg/bQ6F9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6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 </a:t>
            </a:r>
            <a:r>
              <a:rPr lang="nl-BE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Start template: </a:t>
            </a:r>
            <a:r>
              <a:rPr lang="nl-BE" dirty="0">
                <a:hlinkClick r:id="rId3"/>
              </a:rPr>
              <a:t>http://jsfiddle.net/Dieterg/773gU</a:t>
            </a:r>
            <a:r>
              <a:rPr lang="nl-BE" dirty="0" smtClean="0">
                <a:hlinkClick r:id="rId3"/>
              </a:rPr>
              <a:t>/</a:t>
            </a:r>
            <a:endParaRPr lang="nl-BE" dirty="0" smtClean="0"/>
          </a:p>
          <a:p>
            <a:pPr lvl="1"/>
            <a:r>
              <a:rPr lang="nl-BE" dirty="0" smtClean="0"/>
              <a:t>1. Zorg ervoor dat de juiste content onder de juiste tab komt.</a:t>
            </a:r>
          </a:p>
          <a:p>
            <a:pPr lvl="1"/>
            <a:r>
              <a:rPr lang="nl-BE" dirty="0" smtClean="0"/>
              <a:t>2. Maak het juiste navigatie item actief</a:t>
            </a:r>
          </a:p>
          <a:p>
            <a:pPr lvl="1"/>
            <a:r>
              <a:rPr lang="nl-BE" dirty="0" smtClean="0"/>
              <a:t>3. Laad de navigatie in via een 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2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 </a:t>
            </a:r>
            <a:r>
              <a:rPr lang="nl-BE" dirty="0" err="1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$(‘element’).on(‘click’, </a:t>
            </a:r>
            <a:r>
              <a:rPr lang="nl-BE" dirty="0" err="1" smtClean="0"/>
              <a:t>fn</a:t>
            </a:r>
            <a:r>
              <a:rPr lang="nl-BE" dirty="0" smtClean="0"/>
              <a:t>); werkt niet op dynamische </a:t>
            </a:r>
            <a:r>
              <a:rPr lang="nl-BE" dirty="0" err="1" smtClean="0"/>
              <a:t>elements</a:t>
            </a:r>
            <a:endParaRPr lang="nl-BE" dirty="0" smtClean="0"/>
          </a:p>
          <a:p>
            <a:r>
              <a:rPr lang="nl-BE" dirty="0" smtClean="0">
                <a:sym typeface="Wingdings" panose="05000000000000000000" pitchFamily="2" charset="2"/>
              </a:rPr>
              <a:t> oplossing </a:t>
            </a:r>
            <a:r>
              <a:rPr lang="nl-BE" dirty="0" err="1" smtClean="0">
                <a:sym typeface="Wingdings" panose="05000000000000000000" pitchFamily="2" charset="2"/>
              </a:rPr>
              <a:t>delegates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en-US" dirty="0">
                <a:hlinkClick r:id="rId3"/>
              </a:rPr>
              <a:t>http://jsfiddle.net/9AQZ6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nl-BE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63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 </a:t>
            </a:r>
            <a:r>
              <a:rPr lang="nl-BE" dirty="0" err="1" smtClean="0"/>
              <a:t>animations</a:t>
            </a:r>
            <a:r>
              <a:rPr lang="nl-BE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Voorbeelden: </a:t>
            </a:r>
            <a:r>
              <a:rPr lang="nl-BE" dirty="0">
                <a:hlinkClick r:id="rId2"/>
              </a:rPr>
              <a:t>http://jsfiddle.net/Dieterg/MLh3q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 oefening uitbreiding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1. Zorg voor een passende animatie bij het switchen van content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Dieter Goetelen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Deloitte</a:t>
            </a:r>
          </a:p>
          <a:p>
            <a:pPr lvl="1"/>
            <a:r>
              <a:rPr lang="nl-BE" dirty="0" smtClean="0"/>
              <a:t>6 maanden</a:t>
            </a:r>
          </a:p>
          <a:p>
            <a:pPr lvl="1"/>
            <a:r>
              <a:rPr lang="nl-BE" dirty="0" err="1" smtClean="0"/>
              <a:t>Webforms</a:t>
            </a:r>
            <a:r>
              <a:rPr lang="nl-BE" dirty="0" smtClean="0"/>
              <a:t>/</a:t>
            </a:r>
            <a:r>
              <a:rPr lang="nl-BE" dirty="0" err="1" smtClean="0"/>
              <a:t>jQuery</a:t>
            </a:r>
            <a:r>
              <a:rPr lang="nl-BE" dirty="0" smtClean="0"/>
              <a:t> – WCF/</a:t>
            </a:r>
            <a:r>
              <a:rPr lang="nl-BE" dirty="0" err="1" smtClean="0"/>
              <a:t>NHibernate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Hobby’s</a:t>
            </a:r>
          </a:p>
          <a:p>
            <a:pPr lvl="1"/>
            <a:r>
              <a:rPr lang="nl-BE" dirty="0" smtClean="0"/>
              <a:t>Front-end </a:t>
            </a:r>
            <a:r>
              <a:rPr lang="nl-BE" dirty="0" err="1" smtClean="0"/>
              <a:t>development</a:t>
            </a:r>
            <a:endParaRPr lang="nl-BE" dirty="0" smtClean="0"/>
          </a:p>
          <a:p>
            <a:pPr lvl="1"/>
            <a:r>
              <a:rPr lang="nl-BE" dirty="0" smtClean="0"/>
              <a:t>Ontspanning: Lezen, fietsen, …</a:t>
            </a:r>
          </a:p>
          <a:p>
            <a:pPr lvl="1"/>
            <a:r>
              <a:rPr lang="nl-BE" dirty="0" err="1" smtClean="0"/>
              <a:t>Citytrips</a:t>
            </a:r>
            <a:r>
              <a:rPr lang="nl-BE" dirty="0" smtClean="0"/>
              <a:t> &amp; reizen</a:t>
            </a:r>
          </a:p>
        </p:txBody>
      </p:sp>
    </p:spTree>
    <p:extLst>
      <p:ext uri="{BB962C8B-B14F-4D97-AF65-F5344CB8AC3E}">
        <p14:creationId xmlns:p14="http://schemas.microsoft.com/office/powerpoint/2010/main" val="20374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 </a:t>
            </a:r>
            <a:r>
              <a:rPr lang="nl-BE" dirty="0" err="1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Asynchronous</a:t>
            </a:r>
            <a:r>
              <a:rPr lang="nl-BE" dirty="0" smtClean="0"/>
              <a:t> Javascript &amp; XML</a:t>
            </a:r>
          </a:p>
          <a:p>
            <a:pPr lvl="1"/>
            <a:r>
              <a:rPr lang="nl-BE" dirty="0" smtClean="0"/>
              <a:t>Voorbeeld</a:t>
            </a:r>
          </a:p>
          <a:p>
            <a:pPr lvl="1"/>
            <a:endParaRPr lang="nl-BE" dirty="0"/>
          </a:p>
          <a:p>
            <a:r>
              <a:rPr lang="nl-BE" dirty="0" smtClean="0"/>
              <a:t>Download start template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goo.gl/Ba0ael</a:t>
            </a:r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9018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r>
              <a:rPr lang="nl-BE" dirty="0" smtClean="0"/>
              <a:t> 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Nog steeds heel veel gebruikt</a:t>
            </a:r>
          </a:p>
          <a:p>
            <a:r>
              <a:rPr lang="nl-BE" dirty="0" smtClean="0"/>
              <a:t>Probeer niet afhankelijk te worden van </a:t>
            </a:r>
            <a:r>
              <a:rPr lang="nl-BE" dirty="0" err="1" smtClean="0"/>
              <a:t>jQuery</a:t>
            </a:r>
            <a:endParaRPr lang="nl-BE" dirty="0" smtClean="0"/>
          </a:p>
          <a:p>
            <a:pPr lvl="1"/>
            <a:r>
              <a:rPr lang="nl-BE" dirty="0" err="1" smtClean="0"/>
              <a:t>jQuery</a:t>
            </a:r>
            <a:r>
              <a:rPr lang="nl-BE" dirty="0" smtClean="0"/>
              <a:t> is nog steeds gewoon javascript en geen taal op zich</a:t>
            </a:r>
          </a:p>
          <a:p>
            <a:r>
              <a:rPr lang="nl-BE" dirty="0" err="1" smtClean="0"/>
              <a:t>jQuery</a:t>
            </a:r>
            <a:r>
              <a:rPr lang="nl-BE" dirty="0" smtClean="0"/>
              <a:t> is eenvoudig maar ook weer heel moeilijk</a:t>
            </a:r>
          </a:p>
          <a:p>
            <a:pPr lvl="1"/>
            <a:r>
              <a:rPr lang="nl-BE" dirty="0" smtClean="0"/>
              <a:t>Snel een applicatie opgezet m.b.v. </a:t>
            </a:r>
            <a:r>
              <a:rPr lang="nl-BE" dirty="0" err="1" smtClean="0"/>
              <a:t>jQuery</a:t>
            </a:r>
            <a:endParaRPr lang="nl-BE" dirty="0" smtClean="0"/>
          </a:p>
          <a:p>
            <a:pPr lvl="1"/>
            <a:r>
              <a:rPr lang="nl-BE" dirty="0" smtClean="0"/>
              <a:t>Structuur is er meestal niet…</a:t>
            </a:r>
          </a:p>
          <a:p>
            <a:r>
              <a:rPr lang="nl-BE" dirty="0" smtClean="0"/>
              <a:t>Developers schakelen over naar alternatieven</a:t>
            </a:r>
          </a:p>
          <a:p>
            <a:pPr lvl="1"/>
            <a:r>
              <a:rPr lang="nl-BE" dirty="0" err="1" smtClean="0"/>
              <a:t>AngularJS</a:t>
            </a:r>
            <a:r>
              <a:rPr lang="nl-BE" dirty="0" smtClean="0"/>
              <a:t> </a:t>
            </a:r>
          </a:p>
          <a:p>
            <a:pPr lvl="1"/>
            <a:r>
              <a:rPr lang="nl-BE" dirty="0" err="1" smtClean="0"/>
              <a:t>EmberJS</a:t>
            </a:r>
            <a:endParaRPr lang="nl-BE" dirty="0" smtClean="0"/>
          </a:p>
          <a:p>
            <a:pPr lvl="1"/>
            <a:r>
              <a:rPr lang="nl-BE" dirty="0" err="1" smtClean="0"/>
              <a:t>Knockout</a:t>
            </a:r>
            <a:endParaRPr lang="nl-BE" dirty="0" smtClean="0"/>
          </a:p>
          <a:p>
            <a:pPr lvl="1"/>
            <a:r>
              <a:rPr lang="nl-BE" dirty="0" smtClean="0"/>
              <a:t>Backbone</a:t>
            </a:r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694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AngularJS</a:t>
            </a:r>
            <a:r>
              <a:rPr lang="nl-BE" dirty="0" smtClean="0"/>
              <a:t> leeft, zeer grote community</a:t>
            </a:r>
          </a:p>
          <a:p>
            <a:r>
              <a:rPr lang="nl-BE" dirty="0" smtClean="0"/>
              <a:t>All-in-one solution </a:t>
            </a:r>
          </a:p>
          <a:p>
            <a:r>
              <a:rPr lang="nl-BE" dirty="0" smtClean="0"/>
              <a:t>Front-end </a:t>
            </a:r>
            <a:r>
              <a:rPr lang="nl-BE" dirty="0" err="1" smtClean="0"/>
              <a:t>development</a:t>
            </a:r>
            <a:r>
              <a:rPr lang="nl-BE" dirty="0" smtClean="0"/>
              <a:t> is meer dan alleen maar HTML &amp; CSS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0170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Contents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theorie</a:t>
            </a:r>
          </a:p>
          <a:p>
            <a:r>
              <a:rPr lang="nl-BE" dirty="0" smtClean="0"/>
              <a:t>Javascript oefeningen</a:t>
            </a:r>
          </a:p>
          <a:p>
            <a:r>
              <a:rPr lang="nl-BE" dirty="0" err="1" smtClean="0"/>
              <a:t>jQuery</a:t>
            </a:r>
            <a:r>
              <a:rPr lang="nl-BE" dirty="0" smtClean="0"/>
              <a:t> theorie</a:t>
            </a:r>
          </a:p>
          <a:p>
            <a:r>
              <a:rPr lang="nl-BE" dirty="0" err="1" smtClean="0"/>
              <a:t>jQuery</a:t>
            </a:r>
            <a:r>
              <a:rPr lang="nl-BE" dirty="0" smtClean="0"/>
              <a:t> + Javascript oefeningen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4000" dirty="0" smtClean="0"/>
              <a:t>Javascript</a:t>
            </a:r>
            <a:endParaRPr lang="nl-BE" sz="5400" dirty="0"/>
          </a:p>
        </p:txBody>
      </p:sp>
    </p:spTree>
    <p:extLst>
      <p:ext uri="{BB962C8B-B14F-4D97-AF65-F5344CB8AC3E}">
        <p14:creationId xmlns:p14="http://schemas.microsoft.com/office/powerpoint/2010/main" val="2981560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Javascript: wat is het?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Leidt af van </a:t>
            </a:r>
            <a:r>
              <a:rPr lang="nl-BE" dirty="0" err="1" smtClean="0"/>
              <a:t>Ecmascript</a:t>
            </a:r>
            <a:endParaRPr lang="nl-BE" dirty="0" smtClean="0"/>
          </a:p>
          <a:p>
            <a:pPr lvl="1"/>
            <a:r>
              <a:rPr lang="nl-BE" dirty="0" smtClean="0"/>
              <a:t>Actionscript</a:t>
            </a:r>
          </a:p>
          <a:p>
            <a:pPr lvl="1"/>
            <a:r>
              <a:rPr lang="nl-BE" dirty="0" err="1" smtClean="0"/>
              <a:t>Jscript</a:t>
            </a:r>
            <a:endParaRPr lang="nl-BE" dirty="0" smtClean="0"/>
          </a:p>
          <a:p>
            <a:pPr lvl="1"/>
            <a:r>
              <a:rPr lang="nl-BE" dirty="0" smtClean="0"/>
              <a:t>Javascript</a:t>
            </a:r>
          </a:p>
          <a:p>
            <a:pPr lvl="1"/>
            <a:endParaRPr lang="nl-BE" dirty="0"/>
          </a:p>
          <a:p>
            <a:r>
              <a:rPr lang="nl-BE" dirty="0" err="1" smtClean="0"/>
              <a:t>Ecmascript</a:t>
            </a:r>
            <a:r>
              <a:rPr lang="nl-BE" dirty="0" smtClean="0"/>
              <a:t> = standaard</a:t>
            </a:r>
          </a:p>
          <a:p>
            <a:endParaRPr lang="nl-BE" dirty="0" smtClean="0"/>
          </a:p>
          <a:p>
            <a:r>
              <a:rPr lang="nl-BE" dirty="0" smtClean="0"/>
              <a:t>Verschillende versies</a:t>
            </a:r>
          </a:p>
          <a:p>
            <a:pPr lvl="1"/>
            <a:r>
              <a:rPr lang="nl-BE" dirty="0" err="1" smtClean="0"/>
              <a:t>Current</a:t>
            </a:r>
            <a:r>
              <a:rPr lang="nl-BE" dirty="0" smtClean="0"/>
              <a:t>: 5</a:t>
            </a:r>
          </a:p>
          <a:p>
            <a:pPr lvl="1"/>
            <a:r>
              <a:rPr lang="nl-BE" dirty="0" err="1" smtClean="0"/>
              <a:t>Upcomming</a:t>
            </a:r>
            <a:r>
              <a:rPr lang="nl-BE" dirty="0" smtClean="0"/>
              <a:t>: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Javascript: waarom?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smtClean="0"/>
              <a:t>USER EXPERIENCE</a:t>
            </a:r>
          </a:p>
          <a:p>
            <a:pPr lvl="1"/>
            <a:r>
              <a:rPr lang="nl-BE" b="1" dirty="0" smtClean="0"/>
              <a:t>Jaren ‘90 fancy timers</a:t>
            </a:r>
          </a:p>
          <a:p>
            <a:pPr lvl="1"/>
            <a:r>
              <a:rPr lang="nl-BE" b="1" dirty="0" smtClean="0"/>
              <a:t>Ajax </a:t>
            </a:r>
          </a:p>
          <a:p>
            <a:pPr lvl="1"/>
            <a:r>
              <a:rPr lang="nl-BE" b="1" dirty="0" smtClean="0"/>
              <a:t>Nu single page </a:t>
            </a:r>
            <a:r>
              <a:rPr lang="nl-BE" b="1" dirty="0" err="1" smtClean="0"/>
              <a:t>apps</a:t>
            </a:r>
            <a:r>
              <a:rPr lang="nl-BE" b="1" dirty="0" smtClean="0"/>
              <a:t> =&gt; native </a:t>
            </a:r>
            <a:r>
              <a:rPr lang="nl-BE" b="1" dirty="0" err="1" smtClean="0"/>
              <a:t>apps</a:t>
            </a:r>
            <a:r>
              <a:rPr lang="nl-BE" b="1" dirty="0" smtClean="0"/>
              <a:t> naar browser brengen</a:t>
            </a:r>
          </a:p>
          <a:p>
            <a:pPr lvl="1"/>
            <a:r>
              <a:rPr lang="nl-BE" b="1" dirty="0" smtClean="0"/>
              <a:t>Games</a:t>
            </a:r>
          </a:p>
          <a:p>
            <a:pPr lvl="1"/>
            <a:endParaRPr lang="nl-BE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03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Javascript: OOJ?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Oriented</a:t>
            </a:r>
            <a:r>
              <a:rPr lang="nl-BE" dirty="0" smtClean="0"/>
              <a:t> Javascript</a:t>
            </a:r>
          </a:p>
          <a:p>
            <a:pPr lvl="1"/>
            <a:r>
              <a:rPr lang="nl-BE" dirty="0" smtClean="0"/>
              <a:t>0.oo-1.js</a:t>
            </a:r>
          </a:p>
          <a:p>
            <a:pPr lvl="1"/>
            <a:r>
              <a:rPr lang="nl-BE" dirty="0" err="1" smtClean="0"/>
              <a:t>Prototypal</a:t>
            </a:r>
            <a:r>
              <a:rPr lang="nl-BE" dirty="0" smtClean="0"/>
              <a:t> </a:t>
            </a:r>
            <a:r>
              <a:rPr lang="nl-BE" dirty="0" err="1" smtClean="0"/>
              <a:t>inheritance</a:t>
            </a:r>
            <a:endParaRPr lang="en-US" dirty="0" smtClean="0"/>
          </a:p>
          <a:p>
            <a:pPr lvl="2"/>
            <a:r>
              <a:rPr lang="nl-BE" dirty="0" smtClean="0"/>
              <a:t>Bespaart memory</a:t>
            </a:r>
          </a:p>
          <a:p>
            <a:pPr lvl="2"/>
            <a:r>
              <a:rPr lang="nl-BE" dirty="0" smtClean="0"/>
              <a:t>Mogelijkheid om bestaande classes uit te breiden</a:t>
            </a:r>
          </a:p>
          <a:p>
            <a:pPr lvl="3"/>
            <a:r>
              <a:rPr lang="nl-BE" dirty="0" smtClean="0"/>
              <a:t>0.oo-2.js</a:t>
            </a:r>
          </a:p>
        </p:txBody>
      </p:sp>
    </p:spTree>
    <p:extLst>
      <p:ext uri="{BB962C8B-B14F-4D97-AF65-F5344CB8AC3E}">
        <p14:creationId xmlns:p14="http://schemas.microsoft.com/office/powerpoint/2010/main" val="32653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Javascript: first </a:t>
            </a:r>
            <a:r>
              <a:rPr lang="nl-BE" dirty="0" err="1" smtClean="0"/>
              <a:t>things</a:t>
            </a:r>
            <a:r>
              <a:rPr lang="nl-BE" dirty="0" smtClean="0"/>
              <a:t>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Scoping</a:t>
            </a:r>
            <a:r>
              <a:rPr lang="nl-BE" dirty="0"/>
              <a:t>: </a:t>
            </a:r>
            <a:r>
              <a:rPr lang="nl-BE" dirty="0">
                <a:hlinkClick r:id="rId2"/>
              </a:rPr>
              <a:t>http://jsfiddle.net/Dieterg/6KJQ3</a:t>
            </a:r>
            <a:r>
              <a:rPr lang="nl-BE" dirty="0" smtClean="0">
                <a:hlinkClick r:id="rId2"/>
              </a:rPr>
              <a:t>/</a:t>
            </a:r>
            <a:endParaRPr lang="nl-BE" dirty="0"/>
          </a:p>
          <a:p>
            <a:pPr lvl="1"/>
            <a:r>
              <a:rPr lang="nl-BE" dirty="0" smtClean="0"/>
              <a:t>1.scoping-1.js</a:t>
            </a:r>
          </a:p>
          <a:p>
            <a:pPr lvl="1"/>
            <a:endParaRPr lang="nl-BE" dirty="0" smtClean="0"/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http://jsfiddle.net/Dieterg/zkbd4/</a:t>
            </a:r>
            <a:endParaRPr lang="nl-BE" dirty="0"/>
          </a:p>
          <a:p>
            <a:pPr lvl="1"/>
            <a:r>
              <a:rPr lang="nl-BE" dirty="0"/>
              <a:t>1.scoping-2.js</a:t>
            </a:r>
          </a:p>
          <a:p>
            <a:endParaRPr lang="nl-BE" dirty="0" smtClean="0"/>
          </a:p>
          <a:p>
            <a:r>
              <a:rPr lang="nl-BE" dirty="0"/>
              <a:t>Module </a:t>
            </a:r>
            <a:r>
              <a:rPr lang="nl-BE" dirty="0" err="1"/>
              <a:t>pattern</a:t>
            </a:r>
            <a:r>
              <a:rPr lang="nl-BE" dirty="0"/>
              <a:t>: </a:t>
            </a:r>
            <a:r>
              <a:rPr lang="nl-BE" dirty="0">
                <a:hlinkClick r:id="rId4"/>
              </a:rPr>
              <a:t>http://jsfiddle.net/Dieterg/jKqde</a:t>
            </a:r>
            <a:r>
              <a:rPr lang="nl-BE" dirty="0" smtClean="0">
                <a:hlinkClick r:id="rId4"/>
              </a:rPr>
              <a:t>/</a:t>
            </a:r>
            <a:endParaRPr lang="nl-BE" dirty="0" smtClean="0"/>
          </a:p>
          <a:p>
            <a:pPr lvl="1"/>
            <a:r>
              <a:rPr lang="nl-BE" dirty="0" smtClean="0"/>
              <a:t>2.oo-extended.js</a:t>
            </a:r>
          </a:p>
          <a:p>
            <a:pPr lvl="1"/>
            <a:r>
              <a:rPr lang="nl-BE" dirty="0" smtClean="0"/>
              <a:t>2.oo-modules.js</a:t>
            </a:r>
            <a:endParaRPr lang="nl-BE" dirty="0" smtClean="0"/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Javascript: </a:t>
            </a:r>
            <a:r>
              <a:rPr lang="nl-BE" dirty="0" err="1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Handig om abstracties te maken</a:t>
            </a:r>
          </a:p>
          <a:p>
            <a:pPr lvl="1"/>
            <a:r>
              <a:rPr lang="nl-BE" dirty="0" smtClean="0"/>
              <a:t>Pseudo-code:</a:t>
            </a:r>
            <a:br>
              <a:rPr lang="nl-BE" dirty="0" smtClean="0"/>
            </a:br>
            <a:r>
              <a:rPr lang="nl-BE" dirty="0" err="1" smtClean="0"/>
              <a:t>function</a:t>
            </a:r>
            <a:r>
              <a:rPr lang="nl-BE" dirty="0" smtClean="0"/>
              <a:t> </a:t>
            </a:r>
            <a:r>
              <a:rPr lang="nl-BE" dirty="0" err="1" smtClean="0"/>
              <a:t>each</a:t>
            </a:r>
            <a:r>
              <a:rPr lang="nl-BE" dirty="0" smtClean="0"/>
              <a:t>(</a:t>
            </a:r>
            <a:r>
              <a:rPr lang="nl-BE" dirty="0" err="1" smtClean="0"/>
              <a:t>arr</a:t>
            </a:r>
            <a:r>
              <a:rPr lang="nl-BE" dirty="0" smtClean="0"/>
              <a:t>, </a:t>
            </a:r>
            <a:r>
              <a:rPr lang="nl-BE" dirty="0" err="1" smtClean="0"/>
              <a:t>cb</a:t>
            </a:r>
            <a:r>
              <a:rPr lang="nl-BE" dirty="0" smtClean="0"/>
              <a:t>)</a:t>
            </a:r>
            <a:br>
              <a:rPr lang="nl-BE" dirty="0" smtClean="0"/>
            </a:br>
            <a:r>
              <a:rPr lang="nl-BE" dirty="0" smtClean="0"/>
              <a:t>	</a:t>
            </a:r>
            <a:r>
              <a:rPr lang="nl-BE" dirty="0" err="1" smtClean="0"/>
              <a:t>for</a:t>
            </a:r>
            <a:r>
              <a:rPr lang="nl-BE" dirty="0" smtClean="0"/>
              <a:t> item in </a:t>
            </a:r>
            <a:r>
              <a:rPr lang="nl-BE" dirty="0" err="1" smtClean="0"/>
              <a:t>arr</a:t>
            </a:r>
            <a:r>
              <a:rPr lang="nl-BE" dirty="0" smtClean="0"/>
              <a:t> </a:t>
            </a:r>
            <a:r>
              <a:rPr lang="nl-BE" dirty="0"/>
              <a:t/>
            </a:r>
            <a:br>
              <a:rPr lang="nl-BE" dirty="0"/>
            </a:br>
            <a:r>
              <a:rPr lang="nl-BE" dirty="0" smtClean="0"/>
              <a:t>     </a:t>
            </a:r>
            <a:r>
              <a:rPr lang="nl-BE" dirty="0" err="1" smtClean="0"/>
              <a:t>cb</a:t>
            </a:r>
            <a:r>
              <a:rPr lang="nl-BE" dirty="0" smtClean="0"/>
              <a:t>(item)</a:t>
            </a:r>
            <a:endParaRPr lang="nl-BE" dirty="0"/>
          </a:p>
          <a:p>
            <a:r>
              <a:rPr lang="nl-BE" dirty="0" smtClean="0"/>
              <a:t>Non-</a:t>
            </a:r>
            <a:r>
              <a:rPr lang="nl-BE" dirty="0" err="1" smtClean="0"/>
              <a:t>blocking</a:t>
            </a:r>
            <a:r>
              <a:rPr lang="nl-BE" dirty="0" smtClean="0"/>
              <a:t> code (</a:t>
            </a:r>
            <a:r>
              <a:rPr lang="nl-BE" dirty="0" err="1" smtClean="0"/>
              <a:t>async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Database calls</a:t>
            </a:r>
          </a:p>
          <a:p>
            <a:pPr lvl="1"/>
            <a:r>
              <a:rPr lang="nl-BE" dirty="0" smtClean="0"/>
              <a:t>Timers</a:t>
            </a:r>
          </a:p>
          <a:p>
            <a:pPr lvl="1"/>
            <a:r>
              <a:rPr lang="nl-BE" dirty="0" smtClean="0"/>
              <a:t>Animaties</a:t>
            </a:r>
          </a:p>
          <a:p>
            <a:pPr lvl="1"/>
            <a:r>
              <a:rPr lang="nl-BE" dirty="0" smtClean="0"/>
              <a:t>…</a:t>
            </a:r>
          </a:p>
          <a:p>
            <a:pPr lvl="1"/>
            <a:endParaRPr lang="nl-BE" dirty="0"/>
          </a:p>
          <a:p>
            <a:r>
              <a:rPr lang="nl-BE" dirty="0" smtClean="0"/>
              <a:t>3.cb-pattern.js</a:t>
            </a:r>
          </a:p>
          <a:p>
            <a:endParaRPr lang="nl-BE" dirty="0" smtClean="0"/>
          </a:p>
          <a:p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22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sign template X2">
  <a:themeElements>
    <a:clrScheme name="Real Colors">
      <a:dk1>
        <a:srgbClr val="000000"/>
      </a:dk1>
      <a:lt1>
        <a:srgbClr val="FFFFFF"/>
      </a:lt1>
      <a:dk2>
        <a:srgbClr val="667D78"/>
      </a:dk2>
      <a:lt2>
        <a:srgbClr val="808080"/>
      </a:lt2>
      <a:accent1>
        <a:srgbClr val="667D78"/>
      </a:accent1>
      <a:accent2>
        <a:srgbClr val="D7E9C5"/>
      </a:accent2>
      <a:accent3>
        <a:srgbClr val="FFFFFF"/>
      </a:accent3>
      <a:accent4>
        <a:srgbClr val="000000"/>
      </a:accent4>
      <a:accent5>
        <a:srgbClr val="D1DEE0"/>
      </a:accent5>
      <a:accent6>
        <a:srgbClr val="9D7B4A"/>
      </a:accent6>
      <a:hlink>
        <a:srgbClr val="88AAB1"/>
      </a:hlink>
      <a:folHlink>
        <a:srgbClr val="769299"/>
      </a:folHlink>
    </a:clrScheme>
    <a:fontScheme name="design template X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template X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template X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template X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template X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template X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template X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template X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template X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template X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template X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template X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template X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B3C06F15ED743A9007FCC58B54E33" ma:contentTypeVersion="0" ma:contentTypeDescription="Create a new document." ma:contentTypeScope="" ma:versionID="6b706472db6a0aeedd1f91490512bfb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FF0E98-9BA0-4535-BDF8-45E89AEBA59B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5A262D-D053-48D6-9F8F-5C0CB05CA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BAF583D-EBF6-4A89-A393-FC72C14AA1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10643</TotalTime>
  <Words>447</Words>
  <Application>Microsoft Office PowerPoint</Application>
  <PresentationFormat>On-screen Show (4:3)</PresentationFormat>
  <Paragraphs>140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Tahoma</vt:lpstr>
      <vt:lpstr>Wingdings</vt:lpstr>
      <vt:lpstr>1_design template X2</vt:lpstr>
      <vt:lpstr>PowerPoint Presentation</vt:lpstr>
      <vt:lpstr>Dieter Goetelen</vt:lpstr>
      <vt:lpstr>Contents</vt:lpstr>
      <vt:lpstr>PowerPoint Presentation</vt:lpstr>
      <vt:lpstr>Javascript: wat is het?</vt:lpstr>
      <vt:lpstr>Javascript: waarom?</vt:lpstr>
      <vt:lpstr>Javascript: OOJ?</vt:lpstr>
      <vt:lpstr>Javascript: first things first</vt:lpstr>
      <vt:lpstr>Javascript: callbacks</vt:lpstr>
      <vt:lpstr>Javascript: libraries</vt:lpstr>
      <vt:lpstr>Javascript: DOM manipulatie</vt:lpstr>
      <vt:lpstr>PowerPoint Presentation</vt:lpstr>
      <vt:lpstr>jQuery: werking</vt:lpstr>
      <vt:lpstr>jQuery: dom manipulation basics</vt:lpstr>
      <vt:lpstr>jQuery: event handling</vt:lpstr>
      <vt:lpstr>jQuery excercise</vt:lpstr>
      <vt:lpstr>jQuery delegates</vt:lpstr>
      <vt:lpstr>jQuery animations </vt:lpstr>
      <vt:lpstr>jQuery oefening uitbreiding</vt:lpstr>
      <vt:lpstr>jQuery ajax</vt:lpstr>
      <vt:lpstr>jQuery conclusie</vt:lpstr>
      <vt:lpstr>Conclusie</vt:lpstr>
    </vt:vector>
  </TitlesOfParts>
  <Company>Real Software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00 - Contents</dc:title>
  <dc:creator>Patrick Vandewiele</dc:creator>
  <cp:lastModifiedBy>Dieter Goetelen</cp:lastModifiedBy>
  <cp:revision>247</cp:revision>
  <dcterms:created xsi:type="dcterms:W3CDTF">2008-04-28T09:32:02Z</dcterms:created>
  <dcterms:modified xsi:type="dcterms:W3CDTF">2014-10-24T12:54:51Z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0x01010072EB3C06F15ED743A9007FCC58B54E33</vt:lpwstr>
  </property>
  <property fmtid="{D5CDD505-2E9C-101B-9397-08002B2CF9AE}" pid="3" name="Archief">
    <vt:bool>true</vt:bool>
  </property>
  <property fmtid="{D5CDD505-2E9C-101B-9397-08002B2CF9AE}" pid="4" name="Taal">
    <vt:lpwstr>NL</vt:lpwstr>
  </property>
</Properties>
</file>