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+mn-lt" charset="0"/>
        <a:ea typeface="+mn-ea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+mn-lt" charset="0"/>
        <a:ea typeface="+mn-ea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+mn-lt" charset="0"/>
        <a:ea typeface="+mn-ea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+mn-lt" charset="0"/>
        <a:ea typeface="+mn-ea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+mn-lt" charset="0"/>
        <a:ea typeface="+mn-ea" charset="0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+mn-lt" charset="0"/>
        <a:ea typeface="+mn-ea" charset="0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+mn-lt" charset="0"/>
        <a:ea typeface="+mn-ea" charset="0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+mn-lt" charset="0"/>
        <a:ea typeface="+mn-ea" charset="0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+mn-lt" charset="0"/>
        <a:ea typeface="+mn-ea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>
      <p:cViewPr>
        <p:scale>
          <a:sx n="68" d="100"/>
          <a:sy n="68" d="100"/>
        </p:scale>
        <p:origin x="4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4740-F934-415A-A16B-69C36C4E0EEC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7018-7239-4698-ACF0-8D0B39ED9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87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546100" y="6456363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sz="1000" dirty="0">
                <a:solidFill>
                  <a:srgbClr val="B2B2B2"/>
                </a:solidFill>
                <a:latin typeface="+mn-lt"/>
                <a:cs typeface="+mn-cs" charset="0"/>
              </a:rPr>
              <a:t>© 2016  itestra GmbH | www.itestra.de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3588" y="3507119"/>
            <a:ext cx="5514975" cy="737334"/>
          </a:xfr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de-DE" noProof="0"/>
              <a:t>Title</a:t>
            </a:r>
            <a:endParaRPr lang="en-US" noProof="0" dirty="0"/>
          </a:p>
        </p:txBody>
      </p:sp>
      <p:sp>
        <p:nvSpPr>
          <p:cNvPr id="70661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03588" y="2954338"/>
            <a:ext cx="5522912" cy="5937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defRPr sz="3100">
                <a:solidFill>
                  <a:srgbClr val="99CB1F"/>
                </a:solidFill>
              </a:defRPr>
            </a:lvl1pPr>
          </a:lstStyle>
          <a:p>
            <a:pPr lvl="0"/>
            <a:r>
              <a:rPr lang="de-DE" noProof="0" dirty="0"/>
              <a:t>Topic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303588" y="2673350"/>
            <a:ext cx="4162425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400" kern="12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buClr>
                <a:srgbClr val="B2B2B2"/>
              </a:buClr>
              <a:buSzPct val="90000"/>
            </a:pPr>
            <a:r>
              <a:rPr lang="en-US" dirty="0"/>
              <a:t>Location,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03588" y="4531057"/>
            <a:ext cx="3765550" cy="4917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rIns="91440"/>
          <a:lstStyle>
            <a:lvl1pPr marL="0" indent="0">
              <a:buNone/>
              <a:defRPr lang="en-US" sz="1400" kern="1200" dirty="0">
                <a:solidFill>
                  <a:schemeClr val="bg1"/>
                </a:solidFill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en-US" dirty="0"/>
              <a:t>Author(s)</a:t>
            </a:r>
          </a:p>
        </p:txBody>
      </p:sp>
    </p:spTree>
    <p:extLst>
      <p:ext uri="{BB962C8B-B14F-4D97-AF65-F5344CB8AC3E}">
        <p14:creationId xmlns:p14="http://schemas.microsoft.com/office/powerpoint/2010/main" val="266013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 useBgFill="1"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2024063" y="1555750"/>
            <a:ext cx="6802437" cy="968375"/>
          </a:xfrm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72000" rIns="72000" bIns="72000" anchor="ctr"/>
          <a:lstStyle>
            <a:lvl1pPr>
              <a:defRPr lang="de-DE" sz="2000" kern="1200" smtClean="0">
                <a:solidFill>
                  <a:schemeClr val="tx1"/>
                </a:solidFill>
              </a:defRPr>
            </a:lvl1pPr>
            <a:lvl2pPr>
              <a:defRPr lang="de-DE" sz="1600" kern="120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82587" indent="0">
              <a:buNone/>
              <a:defRPr lang="de-DE" sz="1600" kern="120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63562" indent="0">
              <a:buNone/>
              <a:defRPr lang="de-DE" sz="1600" kern="120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882650" indent="0">
              <a:buNone/>
              <a:defRPr lang="en-US" kern="1200">
                <a:latin typeface="+mn-lt" charset="0"/>
                <a:cs typeface="+mn-cs"/>
              </a:defRPr>
            </a:lvl5pPr>
            <a:lvl6pPr marL="1339850" indent="0">
              <a:buNone/>
              <a:defRPr/>
            </a:lvl6pPr>
            <a:lvl7pPr marL="1797050" indent="0">
              <a:buNone/>
              <a:defRPr/>
            </a:lvl7pPr>
          </a:lstStyle>
          <a:p>
            <a:pPr lvl="0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</p:txBody>
      </p:sp>
      <p:sp useBgFill="1"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2024063" y="2646363"/>
            <a:ext cx="6802437" cy="966787"/>
          </a:xfrm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72000" rIns="72000" bIns="72000" anchor="ctr"/>
          <a:lstStyle>
            <a:lvl1pPr marL="190500" marR="0" indent="-1905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§"/>
              <a:tabLst/>
              <a:defRPr lang="de-DE" sz="2000" kern="1200" smtClean="0">
                <a:solidFill>
                  <a:schemeClr val="tx1"/>
                </a:solidFill>
              </a:defRPr>
            </a:lvl1pPr>
            <a:lvl2pPr>
              <a:defRPr lang="de-DE" sz="1600" kern="120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71475" indent="0">
              <a:buNone/>
              <a:defRPr lang="de-DE" sz="1600" kern="120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2000" kern="120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kern="1200">
                <a:latin typeface="+mn-lt" charset="0"/>
                <a:cs typeface="+mn-cs"/>
              </a:defRPr>
            </a:lvl5pPr>
            <a:lvl6pPr marL="1508125" indent="0">
              <a:buNone/>
              <a:defRPr/>
            </a:lvl6pPr>
          </a:lstStyle>
          <a:p>
            <a:pPr lvl="0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marL="381000" marR="0" lvl="1" indent="-1905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§"/>
              <a:tabLst/>
              <a:defRPr/>
            </a:pPr>
            <a:r>
              <a:rPr lang="de-DE"/>
              <a:t>Zweite Ebene</a:t>
            </a:r>
          </a:p>
        </p:txBody>
      </p:sp>
      <p:sp useBgFill="1">
        <p:nvSpPr>
          <p:cNvPr id="28" name="Textplatzhalt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2024063" y="3736975"/>
            <a:ext cx="6821487" cy="966788"/>
          </a:xfrm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72000" rIns="72000" bIns="72000" anchor="ctr"/>
          <a:lstStyle>
            <a:lvl1pPr marL="190500" marR="0" indent="-1905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§"/>
              <a:tabLst/>
              <a:defRPr lang="de-DE" sz="2000" kern="1200" smtClean="0">
                <a:solidFill>
                  <a:schemeClr val="tx1"/>
                </a:solidFill>
              </a:defRPr>
            </a:lvl1pPr>
            <a:lvl2pPr>
              <a:defRPr lang="de-DE" sz="1600" kern="120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2000" kern="120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2000" kern="1200" smtClean="0">
                <a:solidFill>
                  <a:schemeClr val="tx1"/>
                </a:solidFill>
                <a:latin typeface="+mn-lt" charset="0"/>
                <a:cs typeface="+mn-cs"/>
              </a:defRPr>
            </a:lvl4pPr>
            <a:lvl5pPr>
              <a:defRPr lang="en-US" kern="1200">
                <a:latin typeface="+mn-lt" charset="0"/>
                <a:cs typeface="+mn-cs"/>
              </a:defRPr>
            </a:lvl5pPr>
          </a:lstStyle>
          <a:p>
            <a:pPr lvl="0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marL="381000" marR="0" lvl="1" indent="-1905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§"/>
              <a:tabLst/>
              <a:defRPr/>
            </a:pPr>
            <a:r>
              <a:rPr lang="de-DE"/>
              <a:t>Zweite Ebene</a:t>
            </a:r>
          </a:p>
        </p:txBody>
      </p:sp>
      <p:sp useBgFill="1">
        <p:nvSpPr>
          <p:cNvPr id="30" name="Textplatzhalt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24063" y="4827588"/>
            <a:ext cx="6822000" cy="968375"/>
          </a:xfrm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72000" rIns="72000" bIns="72000" anchor="ctr"/>
          <a:lstStyle>
            <a:lvl1pPr>
              <a:defRPr lang="de-DE" sz="2000" kern="1200" dirty="0" smtClean="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gray">
          <a:xfrm>
            <a:off x="323588" y="1555750"/>
            <a:ext cx="1710000" cy="968375"/>
          </a:xfrm>
          <a:prstGeom prst="rect">
            <a:avLst/>
          </a:prstGeom>
          <a:solidFill>
            <a:schemeClr val="tx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01688" eaLnBrk="0" hangingPunct="0"/>
            <a:endParaRPr noProof="1">
              <a:latin typeface="+mn-lt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gray">
          <a:xfrm>
            <a:off x="314325" y="2646363"/>
            <a:ext cx="1719263" cy="9667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01688" eaLnBrk="0" hangingPunct="0"/>
            <a:endParaRPr noProof="1">
              <a:latin typeface="+mn-lt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gray">
          <a:xfrm>
            <a:off x="314325" y="3736975"/>
            <a:ext cx="1719263" cy="9667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01688" eaLnBrk="0" hangingPunct="0"/>
            <a:endParaRPr noProof="1">
              <a:latin typeface="+mn-lt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gray">
          <a:xfrm>
            <a:off x="314325" y="4827588"/>
            <a:ext cx="1719263" cy="968375"/>
          </a:xfrm>
          <a:prstGeom prst="rect">
            <a:avLst/>
          </a:prstGeom>
          <a:solidFill>
            <a:schemeClr val="hlink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01688" eaLnBrk="0" hangingPunct="0"/>
            <a:endParaRPr noProof="1">
              <a:latin typeface="+mn-lt"/>
            </a:endParaRPr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gray">
          <a:xfrm rot="5400000" flipV="1">
            <a:off x="904875" y="2220913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hangingPunct="0"/>
            <a:endParaRPr noProof="1">
              <a:latin typeface="+mn-lt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gray">
          <a:xfrm rot="5400000" flipV="1">
            <a:off x="904875" y="3333750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hangingPunct="0"/>
            <a:endParaRPr noProof="1">
              <a:latin typeface="+mn-lt"/>
            </a:endParaRPr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gray">
          <a:xfrm rot="5400000" flipV="1">
            <a:off x="904875" y="4408488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hangingPunct="0"/>
            <a:endParaRPr noProof="1">
              <a:latin typeface="+mn-lt"/>
            </a:endParaRPr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9"/>
          </p:nvPr>
        </p:nvSpPr>
        <p:spPr>
          <a:xfrm>
            <a:off x="312169" y="1555750"/>
            <a:ext cx="1719263" cy="968375"/>
          </a:xfrm>
        </p:spPr>
        <p:txBody>
          <a:bodyPr lIns="36000" tIns="36000" rIns="36000" bIns="36000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1" name="Textplatzhalter 39"/>
          <p:cNvSpPr>
            <a:spLocks noGrp="1"/>
          </p:cNvSpPr>
          <p:nvPr>
            <p:ph type="body" sz="quarter" idx="20"/>
          </p:nvPr>
        </p:nvSpPr>
        <p:spPr>
          <a:xfrm>
            <a:off x="312169" y="2644775"/>
            <a:ext cx="1719263" cy="968375"/>
          </a:xfrm>
        </p:spPr>
        <p:txBody>
          <a:bodyPr lIns="36000" tIns="36000" rIns="36000" bIns="36000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2" name="Textplatzhalter 39"/>
          <p:cNvSpPr>
            <a:spLocks noGrp="1"/>
          </p:cNvSpPr>
          <p:nvPr>
            <p:ph type="body" sz="quarter" idx="21"/>
          </p:nvPr>
        </p:nvSpPr>
        <p:spPr>
          <a:xfrm>
            <a:off x="312169" y="3735388"/>
            <a:ext cx="1719263" cy="968375"/>
          </a:xfrm>
        </p:spPr>
        <p:txBody>
          <a:bodyPr lIns="36000" tIns="36000" rIns="36000" bIns="36000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3" name="Textplatzhalter 39"/>
          <p:cNvSpPr>
            <a:spLocks noGrp="1"/>
          </p:cNvSpPr>
          <p:nvPr>
            <p:ph type="body" sz="quarter" idx="22"/>
          </p:nvPr>
        </p:nvSpPr>
        <p:spPr>
          <a:xfrm>
            <a:off x="312169" y="4827587"/>
            <a:ext cx="1719263" cy="968375"/>
          </a:xfrm>
        </p:spPr>
        <p:txBody>
          <a:bodyPr lIns="36000" tIns="36000" rIns="36000" bIns="36000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88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8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0000" y="1260000"/>
            <a:ext cx="2880000" cy="48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3600000" y="1260000"/>
            <a:ext cx="5040000" cy="4860000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08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6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0000" y="2160000"/>
            <a:ext cx="8100000" cy="39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1"/>
          </p:nvPr>
        </p:nvSpPr>
        <p:spPr>
          <a:xfrm>
            <a:off x="540000" y="1260000"/>
            <a:ext cx="8100000" cy="720000"/>
          </a:xfrm>
        </p:spPr>
        <p:txBody>
          <a:bodyPr anchor="b"/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5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9362" y="1546225"/>
            <a:ext cx="5038725" cy="2519363"/>
          </a:xfrm>
        </p:spPr>
        <p:txBody>
          <a:bodyPr anchor="b"/>
          <a:lstStyle>
            <a:lvl1pPr>
              <a:defRPr sz="36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89362" y="4203511"/>
            <a:ext cx="5076802" cy="2006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495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9362" y="1546225"/>
            <a:ext cx="5038725" cy="2519363"/>
          </a:xfrm>
        </p:spPr>
        <p:txBody>
          <a:bodyPr anchor="b"/>
          <a:lstStyle>
            <a:lvl1pPr>
              <a:defRPr sz="36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89362" y="4203511"/>
            <a:ext cx="5076802" cy="2006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738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9362" y="1546225"/>
            <a:ext cx="5038725" cy="2519363"/>
          </a:xfrm>
        </p:spPr>
        <p:txBody>
          <a:bodyPr anchor="b"/>
          <a:lstStyle>
            <a:lvl1pPr>
              <a:defRPr sz="36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89362" y="4203511"/>
            <a:ext cx="5076802" cy="200679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</a:lstStyle>
          <a:p>
            <a:pPr lvl="0"/>
            <a:r>
              <a:rPr lang="de-DE"/>
              <a:t>Name</a:t>
            </a:r>
            <a:br>
              <a:rPr lang="de-DE"/>
            </a:br>
            <a:r>
              <a:rPr lang="de-DE"/>
              <a:t>E-Mail Address</a:t>
            </a:r>
          </a:p>
        </p:txBody>
      </p:sp>
    </p:spTree>
    <p:extLst>
      <p:ext uri="{BB962C8B-B14F-4D97-AF65-F5344CB8AC3E}">
        <p14:creationId xmlns:p14="http://schemas.microsoft.com/office/powerpoint/2010/main" val="129878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clamati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9362" y="1546225"/>
            <a:ext cx="5038725" cy="2519363"/>
          </a:xfrm>
        </p:spPr>
        <p:txBody>
          <a:bodyPr anchor="b"/>
          <a:lstStyle>
            <a:lvl1pPr>
              <a:defRPr sz="36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89362" y="4203511"/>
            <a:ext cx="5076802" cy="2006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9680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2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1"/>
          </p:nvPr>
        </p:nvSpPr>
        <p:spPr>
          <a:xfrm>
            <a:off x="540000" y="1260000"/>
            <a:ext cx="3960000" cy="4860000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680000" y="1260000"/>
            <a:ext cx="3960000" cy="4860000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1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331387" y="1916113"/>
            <a:ext cx="4164013" cy="3879850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108000" rIns="72000" bIns="72000"/>
          <a:lstStyle>
            <a:lvl1pPr>
              <a:defRPr lang="de-DE" sz="2000" kern="1200" dirty="0" smtClean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 baseline="0"/>
            </a:lvl4pPr>
          </a:lstStyle>
          <a:p>
            <a:pPr lvl="0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  <a:p>
            <a:pPr lvl="2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Dritte Ebene</a:t>
            </a:r>
          </a:p>
          <a:p>
            <a:pPr lvl="3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Vierte Ebene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672012" y="1916113"/>
            <a:ext cx="4164013" cy="3879850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108000" rIns="72000" bIns="72000"/>
          <a:lstStyle>
            <a:lvl1pPr>
              <a:defRPr lang="de-DE" sz="2000" kern="1200" dirty="0" smtClean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 marL="882650" indent="0">
              <a:buNone/>
              <a:defRPr/>
            </a:lvl5pPr>
          </a:lstStyle>
          <a:p>
            <a:pPr lvl="0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  <a:p>
            <a:pPr lvl="2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Dritte Ebene</a:t>
            </a:r>
          </a:p>
          <a:p>
            <a:pPr lvl="3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Vierte Ebene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330200" y="1559900"/>
            <a:ext cx="4165200" cy="360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0" indent="0" algn="ctr" defTabSz="801688" eaLnBrk="0" hangingPunct="0">
              <a:buClr>
                <a:srgbClr val="D2E59E"/>
              </a:buClr>
              <a:buFont typeface="Wingdings" charset="0"/>
              <a:buNone/>
            </a:pP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672012" y="1559900"/>
            <a:ext cx="4165200" cy="360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0" indent="0" algn="ctr" defTabSz="801688" eaLnBrk="0" hangingPunct="0">
              <a:buClr>
                <a:srgbClr val="D2E59E"/>
              </a:buClr>
              <a:buFont typeface="Wingdings" charset="0"/>
              <a:buNone/>
            </a:pP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330200" y="1559900"/>
            <a:ext cx="4165200" cy="36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672012" y="1559900"/>
            <a:ext cx="4165200" cy="36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1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672012" y="1916113"/>
            <a:ext cx="4164013" cy="3879850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8000" tIns="108000" rIns="72000" bIns="72000"/>
          <a:lstStyle>
            <a:lvl1pPr>
              <a:defRPr lang="de-DE" sz="2000" kern="1200" dirty="0" smtClean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 marL="882650" indent="0">
              <a:buNone/>
              <a:defRPr/>
            </a:lvl5pPr>
          </a:lstStyle>
          <a:p>
            <a:pPr lvl="0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  <a:p>
            <a:pPr lvl="2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Dritte Ebene</a:t>
            </a:r>
          </a:p>
          <a:p>
            <a:pPr lvl="3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Vierte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14325" y="1555750"/>
            <a:ext cx="4164014" cy="4240213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0" indent="0">
              <a:buNone/>
              <a:defRPr lang="de-DE" sz="2000" kern="1200">
                <a:solidFill>
                  <a:schemeClr val="tx1"/>
                </a:solidFill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4672012" y="1559900"/>
            <a:ext cx="4165200" cy="360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0" indent="0" algn="ctr" defTabSz="801688" eaLnBrk="0" hangingPunct="0">
              <a:buClr>
                <a:srgbClr val="D2E59E"/>
              </a:buClr>
              <a:buFont typeface="Wingdings" charset="0"/>
              <a:buNone/>
            </a:pP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672012" y="1559900"/>
            <a:ext cx="4165200" cy="36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747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28613" y="1916113"/>
            <a:ext cx="2738437" cy="3879850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72000" bIns="72000"/>
          <a:lstStyle>
            <a:lvl1pPr>
              <a:defRPr lang="de-DE" sz="2000" kern="1200" smtClean="0">
                <a:solidFill>
                  <a:schemeClr val="tx1"/>
                </a:solidFill>
                <a:latin typeface="+mn-lt"/>
              </a:defRPr>
            </a:lvl1pPr>
            <a:lvl2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de-DE" kern="1200">
                <a:latin typeface="+mn-lt" pitchFamily="34" charset="0"/>
                <a:cs typeface="+mn-cs" pitchFamily="34" charset="0"/>
              </a:defRPr>
            </a:lvl5pPr>
            <a:lvl6pPr marL="1339850" indent="0">
              <a:buNone/>
              <a:defRPr/>
            </a:lvl6pPr>
          </a:lstStyle>
          <a:p>
            <a:pPr lvl="0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  <a:p>
            <a:pPr lvl="2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Dritte Ebene</a:t>
            </a:r>
          </a:p>
          <a:p>
            <a:pPr lvl="3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Vierte Ebene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097588" y="1916113"/>
            <a:ext cx="2738437" cy="3879850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72000" bIns="72000"/>
          <a:lstStyle>
            <a:lvl1pPr>
              <a:defRPr lang="de-DE" sz="2000" kern="1200" smtClean="0">
                <a:solidFill>
                  <a:schemeClr val="tx1"/>
                </a:solidFill>
                <a:latin typeface="+mn-lt"/>
              </a:defRPr>
            </a:lvl1pPr>
            <a:lvl2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882650" indent="0">
              <a:buNone/>
              <a:defRPr lang="de-DE" kern="1200">
                <a:latin typeface="+mn-lt" pitchFamily="34" charset="0"/>
                <a:cs typeface="+mn-cs" pitchFamily="34" charset="0"/>
              </a:defRPr>
            </a:lvl5pPr>
            <a:lvl6pPr>
              <a:defRPr/>
            </a:lvl6pPr>
            <a:lvl8pPr marL="2254250" indent="0">
              <a:buNone/>
              <a:defRPr/>
            </a:lvl8pPr>
          </a:lstStyle>
          <a:p>
            <a:pPr lvl="0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  <a:p>
            <a:pPr lvl="2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Dritte Ebene</a:t>
            </a:r>
          </a:p>
          <a:p>
            <a:pPr lvl="3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Vierte Ebene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205163" y="1916113"/>
            <a:ext cx="2738437" cy="3879850"/>
          </a:xfr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72000" bIns="72000"/>
          <a:lstStyle>
            <a:lvl1pPr>
              <a:defRPr lang="de-DE" sz="2000" kern="1200" smtClean="0">
                <a:solidFill>
                  <a:schemeClr val="tx1"/>
                </a:solidFill>
                <a:latin typeface="+mn-lt"/>
              </a:defRPr>
            </a:lvl1pPr>
            <a:lvl2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de-DE" sz="1800" kern="120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882650" indent="0">
              <a:buNone/>
              <a:defRPr lang="de-DE" kern="1200">
                <a:latin typeface="+mn-lt" pitchFamily="34" charset="0"/>
                <a:cs typeface="+mn-cs" pitchFamily="34" charset="0"/>
              </a:defRPr>
            </a:lvl5pPr>
            <a:lvl6pPr marL="1339850" indent="0">
              <a:buNone/>
              <a:defRPr/>
            </a:lvl6pPr>
          </a:lstStyle>
          <a:p>
            <a:pPr lvl="0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Textmasterformat bearbeiten</a:t>
            </a:r>
          </a:p>
          <a:p>
            <a:pPr lvl="1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Zweite Ebene</a:t>
            </a:r>
          </a:p>
          <a:p>
            <a:pPr lvl="2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Dritte Ebene</a:t>
            </a:r>
          </a:p>
          <a:p>
            <a:pPr lvl="3">
              <a:spcBef>
                <a:spcPct val="40000"/>
              </a:spcBef>
              <a:buClr>
                <a:schemeClr val="accent2"/>
              </a:buClr>
            </a:pPr>
            <a:r>
              <a:rPr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 flipV="1">
            <a:off x="2903538" y="2668588"/>
            <a:ext cx="544512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hangingPunct="0"/>
            <a:endParaRPr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 flipV="1">
            <a:off x="5786438" y="2668588"/>
            <a:ext cx="544512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hangingPunct="0"/>
            <a:endParaRPr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330200" y="1559900"/>
            <a:ext cx="2739600" cy="360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0" indent="0" algn="ctr" defTabSz="801688" eaLnBrk="0" hangingPunct="0">
              <a:buClr>
                <a:srgbClr val="D2E59E"/>
              </a:buClr>
              <a:buFont typeface="Wingdings" charset="0"/>
              <a:buNone/>
            </a:pP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3202200" y="1559900"/>
            <a:ext cx="2739600" cy="360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2A79D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0" indent="0" algn="ctr" defTabSz="801688" eaLnBrk="0" hangingPunct="0">
              <a:buClr>
                <a:srgbClr val="D2E59E"/>
              </a:buClr>
              <a:buFont typeface="Wingdings" charset="0"/>
              <a:buNone/>
            </a:pP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330200" y="1559900"/>
            <a:ext cx="2739600" cy="36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1"/>
          </p:nvPr>
        </p:nvSpPr>
        <p:spPr>
          <a:xfrm>
            <a:off x="3202200" y="1559900"/>
            <a:ext cx="2739600" cy="36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6100138" y="1559900"/>
            <a:ext cx="2739600" cy="360000"/>
          </a:xfrm>
          <a:prstGeom prst="rect">
            <a:avLst/>
          </a:prstGeom>
          <a:solidFill>
            <a:schemeClr val="bg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0" indent="0" algn="ctr" defTabSz="801688" eaLnBrk="0" hangingPunct="0">
              <a:buClr>
                <a:srgbClr val="D2E59E"/>
              </a:buClr>
              <a:buFont typeface="Wingdings" charset="0"/>
              <a:buNone/>
            </a:pPr>
            <a:endParaRPr lang="en-US" sz="18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100138" y="1559900"/>
            <a:ext cx="2739600" cy="36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68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546100" y="6456363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sz="1000" dirty="0">
                <a:solidFill>
                  <a:srgbClr val="B2B2B2"/>
                </a:solidFill>
                <a:latin typeface="+mn-lt"/>
                <a:cs typeface="+mn-cs" charset="0"/>
              </a:rPr>
              <a:t>© 2016  itestra GmbH | www.itestra.de</a:t>
            </a:r>
          </a:p>
          <a:p>
            <a:endParaRPr lang="en-US" sz="1000" dirty="0">
              <a:latin typeface="+mn-lt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60363"/>
            <a:ext cx="60531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sp>
        <p:nvSpPr>
          <p:cNvPr id="7173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260475"/>
            <a:ext cx="8101013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46662" dir="3284183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/>
              <a:t>Vierte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53200" y="6456363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96" y="353345"/>
            <a:ext cx="1889698" cy="5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60" r:id="rId15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9CB1F"/>
          </a:solidFill>
          <a:latin typeface="+mj-lt"/>
          <a:ea typeface="+mj-ea" charset="0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9CB1F"/>
          </a:solidFill>
          <a:latin typeface="+mn-lt" charset="0"/>
          <a:ea typeface="+mn-ea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9CB1F"/>
          </a:solidFill>
          <a:latin typeface="+mn-lt" charset="0"/>
          <a:ea typeface="+mn-ea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9CB1F"/>
          </a:solidFill>
          <a:latin typeface="+mn-lt" charset="0"/>
          <a:ea typeface="+mn-ea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9CB1F"/>
          </a:solidFill>
          <a:latin typeface="+mn-lt" charset="0"/>
          <a:ea typeface="+mn-ea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 pitchFamily="34" charset="0"/>
        </a:defRPr>
      </a:lvl9pPr>
    </p:titleStyle>
    <p:bodyStyle>
      <a:lvl1pPr marL="190500" indent="-190500" algn="l" rtl="0" eaLnBrk="1" fontAlgn="base" hangingPunct="1">
        <a:spcBef>
          <a:spcPct val="60000"/>
        </a:spcBef>
        <a:spcAft>
          <a:spcPct val="0"/>
        </a:spcAft>
        <a:buClr>
          <a:srgbClr val="D2E59E"/>
        </a:buClr>
        <a:buFont typeface="Wingdings" charset="0"/>
        <a:buChar char="§"/>
        <a:defRPr sz="2200">
          <a:solidFill>
            <a:srgbClr val="666666"/>
          </a:solidFill>
          <a:latin typeface="+mn-lt"/>
          <a:ea typeface="+mn-ea" charset="0"/>
          <a:cs typeface="+mn-cs"/>
        </a:defRPr>
      </a:lvl1pPr>
      <a:lvl2pPr marL="381000" indent="-188913" algn="l" rtl="0" eaLnBrk="1" fontAlgn="base" hangingPunct="1">
        <a:spcBef>
          <a:spcPct val="30000"/>
        </a:spcBef>
        <a:spcAft>
          <a:spcPct val="0"/>
        </a:spcAft>
        <a:buClr>
          <a:srgbClr val="D2E59E"/>
        </a:buClr>
        <a:buFont typeface="Wingdings" charset="0"/>
        <a:buChar char="§"/>
        <a:defRPr sz="2000">
          <a:solidFill>
            <a:srgbClr val="666666"/>
          </a:solidFill>
          <a:latin typeface="+mn-lt"/>
          <a:ea typeface="+mn-ea" charset="0"/>
        </a:defRPr>
      </a:lvl2pPr>
      <a:lvl3pPr marL="561975" indent="-179388" algn="l" rtl="0" eaLnBrk="1" fontAlgn="base" hangingPunct="1">
        <a:spcBef>
          <a:spcPct val="30000"/>
        </a:spcBef>
        <a:spcAft>
          <a:spcPct val="0"/>
        </a:spcAft>
        <a:buClr>
          <a:srgbClr val="D2E59E"/>
        </a:buClr>
        <a:buFont typeface="Wingdings" charset="0"/>
        <a:buChar char="§"/>
        <a:defRPr>
          <a:solidFill>
            <a:srgbClr val="666666"/>
          </a:solidFill>
          <a:latin typeface="+mn-lt"/>
          <a:ea typeface="+mn-ea" charset="0"/>
        </a:defRPr>
      </a:lvl3pPr>
      <a:lvl4pPr marL="768350" indent="-204788" algn="l" rtl="0" eaLnBrk="1" fontAlgn="base" hangingPunct="1">
        <a:spcBef>
          <a:spcPct val="30000"/>
        </a:spcBef>
        <a:spcAft>
          <a:spcPct val="0"/>
        </a:spcAft>
        <a:buClr>
          <a:srgbClr val="D2E59E"/>
        </a:buClr>
        <a:buFont typeface="Wingdings" charset="0"/>
        <a:buChar char="§"/>
        <a:defRPr>
          <a:solidFill>
            <a:srgbClr val="666666"/>
          </a:solidFill>
          <a:latin typeface="+mn-lt"/>
          <a:ea typeface="+mn-ea" charset="0"/>
        </a:defRPr>
      </a:lvl4pPr>
      <a:lvl5pPr marL="10509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charset="0"/>
        <a:buChar char="»"/>
        <a:defRPr sz="2000">
          <a:solidFill>
            <a:schemeClr val="tx1"/>
          </a:solidFill>
          <a:latin typeface="+mn-lt" charset="0"/>
          <a:ea typeface="+mn-ea" charset="0"/>
        </a:defRPr>
      </a:lvl5pPr>
      <a:lvl6pPr marL="15081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 charset="0"/>
        </a:defRPr>
      </a:lvl6pPr>
      <a:lvl7pPr marL="19653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 charset="0"/>
        </a:defRPr>
      </a:lvl7pPr>
      <a:lvl8pPr marL="24225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 charset="0"/>
        </a:defRPr>
      </a:lvl8pPr>
      <a:lvl9pPr marL="28797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800" dirty="0"/>
              <a:t>Roboter</a:t>
            </a:r>
            <a:endParaRPr lang="en-US" sz="2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Roboter Hund</a:t>
            </a:r>
          </a:p>
        </p:txBody>
      </p:sp>
    </p:spTree>
    <p:extLst>
      <p:ext uri="{BB962C8B-B14F-4D97-AF65-F5344CB8AC3E}">
        <p14:creationId xmlns:p14="http://schemas.microsoft.com/office/powerpoint/2010/main" val="11531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35" y="391043"/>
            <a:ext cx="1229271" cy="122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182712" y="2667077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BT Adapter</a:t>
            </a:r>
          </a:p>
        </p:txBody>
      </p:sp>
      <p:sp>
        <p:nvSpPr>
          <p:cNvPr id="6" name="Rechteck 5"/>
          <p:cNvSpPr/>
          <p:nvPr/>
        </p:nvSpPr>
        <p:spPr>
          <a:xfrm>
            <a:off x="7078430" y="2667077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BT Adapter</a:t>
            </a:r>
          </a:p>
        </p:txBody>
      </p:sp>
      <p:cxnSp>
        <p:nvCxnSpPr>
          <p:cNvPr id="8" name="Gerade Verbindung 7"/>
          <p:cNvCxnSpPr>
            <a:endCxn id="5" idx="0"/>
          </p:cNvCxnSpPr>
          <p:nvPr/>
        </p:nvCxnSpPr>
        <p:spPr>
          <a:xfrm flipH="1">
            <a:off x="1082812" y="1543006"/>
            <a:ext cx="3129148" cy="112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endCxn id="6" idx="0"/>
          </p:cNvCxnSpPr>
          <p:nvPr/>
        </p:nvCxnSpPr>
        <p:spPr>
          <a:xfrm>
            <a:off x="4414292" y="1543006"/>
            <a:ext cx="3564238" cy="112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645786" y="1435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RSSI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012160" y="109765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RSSI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Distanz</a:t>
            </a:r>
          </a:p>
          <a:p>
            <a:r>
              <a:rPr lang="de-DE" dirty="0">
                <a:sym typeface="Wingdings" panose="05000000000000000000" pitchFamily="2" charset="2"/>
              </a:rPr>
              <a:t> Richtung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987824" y="2487057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Raspberry</a:t>
            </a:r>
            <a:r>
              <a:rPr lang="de-DE" dirty="0"/>
              <a:t> Pi</a:t>
            </a:r>
          </a:p>
        </p:txBody>
      </p:sp>
      <p:cxnSp>
        <p:nvCxnSpPr>
          <p:cNvPr id="17" name="Gerade Verbindung 16"/>
          <p:cNvCxnSpPr>
            <a:stCxn id="5" idx="3"/>
            <a:endCxn id="13" idx="1"/>
          </p:cNvCxnSpPr>
          <p:nvPr/>
        </p:nvCxnSpPr>
        <p:spPr>
          <a:xfrm>
            <a:off x="1982912" y="2883101"/>
            <a:ext cx="1004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3" idx="3"/>
            <a:endCxn id="6" idx="1"/>
          </p:cNvCxnSpPr>
          <p:nvPr/>
        </p:nvCxnSpPr>
        <p:spPr>
          <a:xfrm>
            <a:off x="5724128" y="2883101"/>
            <a:ext cx="135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123728" y="288448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USB Kabel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156176" y="288310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USB Kabel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2987824" y="3501008"/>
            <a:ext cx="27363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BrickPi</a:t>
            </a:r>
            <a:r>
              <a:rPr lang="de-DE" dirty="0"/>
              <a:t>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52" y="4376393"/>
            <a:ext cx="2060848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3581890" y="61653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EV3 </a:t>
            </a:r>
            <a:r>
              <a:rPr lang="de-DE" dirty="0" err="1"/>
              <a:t>Tracker</a:t>
            </a:r>
            <a:endParaRPr lang="de-DE" dirty="0"/>
          </a:p>
        </p:txBody>
      </p:sp>
      <p:cxnSp>
        <p:nvCxnSpPr>
          <p:cNvPr id="27" name="Gerade Verbindung 26"/>
          <p:cNvCxnSpPr>
            <a:stCxn id="13" idx="2"/>
            <a:endCxn id="24" idx="0"/>
          </p:cNvCxnSpPr>
          <p:nvPr/>
        </p:nvCxnSpPr>
        <p:spPr>
          <a:xfrm>
            <a:off x="4355976" y="3279145"/>
            <a:ext cx="0" cy="22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4" idx="2"/>
          </p:cNvCxnSpPr>
          <p:nvPr/>
        </p:nvCxnSpPr>
        <p:spPr>
          <a:xfrm>
            <a:off x="4355976" y="393305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feld 1027"/>
          <p:cNvSpPr txBox="1"/>
          <p:nvPr/>
        </p:nvSpPr>
        <p:spPr>
          <a:xfrm>
            <a:off x="3010136" y="7806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BT Sender (BLE), </a:t>
            </a:r>
            <a:r>
              <a:rPr lang="de-DE" dirty="0" err="1"/>
              <a:t>Beacon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6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BLE-</a:t>
            </a:r>
            <a:r>
              <a:rPr lang="de-DE" dirty="0" err="1"/>
              <a:t>Beacon</a:t>
            </a:r>
            <a:r>
              <a:rPr lang="de-DE" dirty="0"/>
              <a:t> Folgen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Mensch trägt BLE-</a:t>
            </a:r>
            <a:r>
              <a:rPr lang="de-DE" dirty="0" err="1"/>
              <a:t>Beacon</a:t>
            </a:r>
            <a:endParaRPr lang="de-DE" dirty="0"/>
          </a:p>
          <a:p>
            <a:r>
              <a:rPr lang="de-DE" dirty="0"/>
              <a:t>Roboter hat zwei Bluetooth Empfänger</a:t>
            </a:r>
          </a:p>
          <a:p>
            <a:r>
              <a:rPr lang="de-DE" dirty="0"/>
              <a:t>Roboter erkennt, wenn sich der Mensch bewegt</a:t>
            </a:r>
          </a:p>
          <a:p>
            <a:r>
              <a:rPr lang="de-DE" dirty="0"/>
              <a:t>Roboter folgt dem Sender anhand der Signalstärke (RSSI)</a:t>
            </a:r>
          </a:p>
          <a:p>
            <a:r>
              <a:rPr lang="de-DE" dirty="0"/>
              <a:t>Roboter hält an, wenn der Mensch stehen bleibt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4739-C983-44C2-8D38-F2A20773D47A}" type="slidenum">
              <a:rPr lang="en-US" smtClean="0">
                <a:solidFill>
                  <a:srgbClr val="666666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6666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CD852-1932-43A4-A0B0-714EFDEE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Hardware: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Raspberry Pi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BrickPi</a:t>
            </a:r>
            <a:r>
              <a:rPr lang="de-DE" dirty="0"/>
              <a:t> 3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LEGO Sensoren und Motoren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Raspberry Pi Zubehör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Kamera, Display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Ultraschall-, IR-Sensoren</a:t>
            </a:r>
          </a:p>
          <a:p>
            <a:r>
              <a:rPr lang="de-DE" dirty="0"/>
              <a:t>Programmierung: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Raspbian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oder C/C++</a:t>
            </a:r>
          </a:p>
          <a:p>
            <a:r>
              <a:rPr lang="de-DE" dirty="0"/>
              <a:t>Bluetooth: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programmierbares BLE-</a:t>
            </a:r>
            <a:r>
              <a:rPr lang="de-DE" dirty="0" err="1"/>
              <a:t>Beacon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Smartphone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C7F3A3-DB1E-407B-9071-5F64ABBE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93D62ED-2338-4389-873A-1BCC592AE4B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7" y="1260475"/>
            <a:ext cx="4859338" cy="4859338"/>
          </a:xfrm>
        </p:spPr>
      </p:pic>
    </p:spTree>
    <p:extLst>
      <p:ext uri="{BB962C8B-B14F-4D97-AF65-F5344CB8AC3E}">
        <p14:creationId xmlns:p14="http://schemas.microsoft.com/office/powerpoint/2010/main" val="1099240599"/>
      </p:ext>
    </p:extLst>
  </p:cSld>
  <p:clrMapOvr>
    <a:masterClrMapping/>
  </p:clrMapOvr>
</p:sld>
</file>

<file path=ppt/theme/theme1.xml><?xml version="1.0" encoding="utf-8"?>
<a:theme xmlns:a="http://schemas.openxmlformats.org/drawingml/2006/main" name="itestra">
  <a:themeElements>
    <a:clrScheme name="MS_Folien 1">
      <a:dk1>
        <a:srgbClr val="666666"/>
      </a:dk1>
      <a:lt1>
        <a:srgbClr val="FFFFFF"/>
      </a:lt1>
      <a:dk2>
        <a:srgbClr val="99CB1F"/>
      </a:dk2>
      <a:lt2>
        <a:srgbClr val="CCCCCC"/>
      </a:lt2>
      <a:accent1>
        <a:srgbClr val="38488B"/>
      </a:accent1>
      <a:accent2>
        <a:srgbClr val="7887C3"/>
      </a:accent2>
      <a:accent3>
        <a:srgbClr val="FFFFFF"/>
      </a:accent3>
      <a:accent4>
        <a:srgbClr val="565656"/>
      </a:accent4>
      <a:accent5>
        <a:srgbClr val="AEB1C4"/>
      </a:accent5>
      <a:accent6>
        <a:srgbClr val="6C7AB0"/>
      </a:accent6>
      <a:hlink>
        <a:srgbClr val="9BA5CB"/>
      </a:hlink>
      <a:folHlink>
        <a:srgbClr val="CDD3E9"/>
      </a:folHlink>
    </a:clrScheme>
    <a:fontScheme name="itestra GmbH Presentation Corporate Design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2B3872"/>
        </a:solidFill>
        <a:ln>
          <a:noFill/>
        </a:ln>
        <a:extLst>
          <a:ext uri="{91240B29-F687-4F45-9708-019B960494DF}">
            <a14:hiddenLine xmlns:a14="http://schemas.microsoft.com/office/drawing/2010/main" w="12700">
              <a:solidFill>
                <a:srgbClr val="C0C0C0"/>
              </a:solidFill>
              <a:miter lim="800000"/>
              <a:headEnd/>
              <a:tailEnd/>
            </a14:hiddenLine>
          </a:ext>
        </a:extLst>
      </a:spPr>
      <a:bodyPr rtlCol="0" anchor="ctr"/>
      <a:lstStyle>
        <a:defPPr algn="ctr">
          <a:defRPr sz="1600" b="1" dirty="0" err="1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MS_Praesentation_hell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raesentation_hell 2">
        <a:dk1>
          <a:srgbClr val="000000"/>
        </a:dk1>
        <a:lt1>
          <a:srgbClr val="FFFFFF"/>
        </a:lt1>
        <a:dk2>
          <a:srgbClr val="004074"/>
        </a:dk2>
        <a:lt2>
          <a:srgbClr val="99CB1F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olien 1">
        <a:dk1>
          <a:srgbClr val="666666"/>
        </a:dk1>
        <a:lt1>
          <a:srgbClr val="FFFFFF"/>
        </a:lt1>
        <a:dk2>
          <a:srgbClr val="99CB1F"/>
        </a:dk2>
        <a:lt2>
          <a:srgbClr val="CCCCCC"/>
        </a:lt2>
        <a:accent1>
          <a:srgbClr val="38488B"/>
        </a:accent1>
        <a:accent2>
          <a:srgbClr val="7887C3"/>
        </a:accent2>
        <a:accent3>
          <a:srgbClr val="FFFFFF"/>
        </a:accent3>
        <a:accent4>
          <a:srgbClr val="565656"/>
        </a:accent4>
        <a:accent5>
          <a:srgbClr val="AEB1C4"/>
        </a:accent5>
        <a:accent6>
          <a:srgbClr val="6C7AB0"/>
        </a:accent6>
        <a:hlink>
          <a:srgbClr val="9BA5CB"/>
        </a:hlink>
        <a:folHlink>
          <a:srgbClr val="CDD3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estra" id="{1C1BB2F6-E5F3-4CF4-B381-190B64BF3797}" vid="{97DACEA2-84AF-4DA0-AFF0-594D3AA9027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itestra</Template>
  <TotalTime>0</TotalTime>
  <Words>100</Words>
  <Application>Microsoft Office PowerPoint</Application>
  <PresentationFormat>Bildschirmpräsentation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PT Sans</vt:lpstr>
      <vt:lpstr>Wingdings</vt:lpstr>
      <vt:lpstr>itestra</vt:lpstr>
      <vt:lpstr>Roboter</vt:lpstr>
      <vt:lpstr>PowerPoint-Präsentation</vt:lpstr>
      <vt:lpstr>BLE-Beacon Folgen</vt:lpstr>
      <vt:lpstr>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rehn</dc:creator>
  <cp:lastModifiedBy>Felix Spaeth</cp:lastModifiedBy>
  <cp:revision>14</cp:revision>
  <dcterms:created xsi:type="dcterms:W3CDTF">2017-07-05T08:56:42Z</dcterms:created>
  <dcterms:modified xsi:type="dcterms:W3CDTF">2017-08-09T14:41:58Z</dcterms:modified>
</cp:coreProperties>
</file>