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347" r:id="rId2"/>
    <p:sldId id="316" r:id="rId3"/>
    <p:sldId id="348" r:id="rId4"/>
    <p:sldId id="350" r:id="rId5"/>
    <p:sldId id="354" r:id="rId6"/>
    <p:sldId id="351" r:id="rId7"/>
    <p:sldId id="352" r:id="rId8"/>
    <p:sldId id="353" r:id="rId9"/>
    <p:sldId id="344" r:id="rId10"/>
    <p:sldId id="346" r:id="rId11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나눔고딕" pitchFamily="2" charset="-127"/>
      <p:regular r:id="rId15"/>
      <p:bold r:id="rId16"/>
    </p:embeddedFont>
    <p:embeddedFont>
      <p:font typeface="AR HERMANN" panose="020B0604020202020204" charset="0"/>
      <p:regular r:id="rId17"/>
    </p:embeddedFont>
  </p:embeddedFontLst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A8D5E-1CCF-4FAE-6929-E1DF2E60242F}" v="64" dt="2024-12-20T00:32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119" d="100"/>
          <a:sy n="119" d="100"/>
        </p:scale>
        <p:origin x="4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com/developers/docs/intr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816357" y="6371689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Python으로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디스코드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AI 봇 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만들기</a:t>
            </a:r>
            <a:endParaRPr lang="en-US" altLang="ko-KR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Tutor</a:t>
            </a:r>
          </a:p>
          <a:p>
            <a:pPr lvl="1"/>
            <a:r>
              <a:rPr lang="ko-KR" altLang="en-US" sz="1600" dirty="0"/>
              <a:t>정원준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 err="1"/>
              <a:t>Objectives</a:t>
            </a:r>
            <a:endParaRPr lang="ko-KR" altLang="en-US" sz="2000"/>
          </a:p>
          <a:p>
            <a:pPr lvl="1"/>
            <a:r>
              <a:rPr lang="en-US" altLang="ko-KR" sz="1600" dirty="0"/>
              <a:t>Discord  </a:t>
            </a:r>
            <a:r>
              <a:rPr lang="en-US" altLang="ko-KR" sz="1600" dirty="0" err="1"/>
              <a:t>소개</a:t>
            </a:r>
            <a:endParaRPr lang="ko-KR" altLang="en-US" sz="1600" dirty="0" err="1"/>
          </a:p>
          <a:p>
            <a:pPr lvl="1"/>
            <a:r>
              <a:rPr lang="en-US" altLang="ko-KR" sz="1600" dirty="0"/>
              <a:t>OpenAI API </a:t>
            </a:r>
            <a:r>
              <a:rPr lang="en-US" altLang="ko-KR" sz="1600" dirty="0" err="1"/>
              <a:t>소개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Python과</a:t>
            </a:r>
            <a:r>
              <a:rPr lang="en-US" altLang="ko-KR" sz="1600" dirty="0"/>
              <a:t> OpenAI </a:t>
            </a:r>
            <a:r>
              <a:rPr lang="en-US" altLang="ko-KR" sz="1600" dirty="0" err="1"/>
              <a:t>API를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이용한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디스코드</a:t>
            </a:r>
            <a:r>
              <a:rPr lang="en-US" altLang="ko-KR" sz="1600" dirty="0"/>
              <a:t> AI 봇 </a:t>
            </a:r>
            <a:r>
              <a:rPr lang="en-US" altLang="ko-KR" sz="1600" dirty="0" err="1"/>
              <a:t>제작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sz="2000" dirty="0" err="1"/>
              <a:t>Preparation</a:t>
            </a:r>
            <a:endParaRPr lang="en-US" altLang="ko-KR" sz="2000" dirty="0" err="1"/>
          </a:p>
          <a:p>
            <a:pPr lvl="1"/>
            <a:r>
              <a:rPr lang="ko-KR" altLang="en-US" sz="1700" dirty="0" err="1"/>
              <a:t>Discord</a:t>
            </a:r>
            <a:r>
              <a:rPr lang="ko-KR" altLang="en-US" sz="1700" dirty="0"/>
              <a:t>​ 계정</a:t>
            </a:r>
            <a:endParaRPr lang="en-US" altLang="ko-KR" sz="1700" dirty="0"/>
          </a:p>
          <a:p>
            <a:pPr lvl="1"/>
            <a:r>
              <a:rPr lang="ko-KR" sz="1700" dirty="0" err="1"/>
              <a:t>OpenAI</a:t>
            </a:r>
            <a:r>
              <a:rPr lang="ko-KR" sz="1700" dirty="0"/>
              <a:t> 계정 및 포인트</a:t>
            </a:r>
            <a:endParaRPr lang="ko-KR" altLang="en-US" sz="1700" dirty="0"/>
          </a:p>
          <a:p>
            <a:pPr lvl="1"/>
            <a:r>
              <a:rPr lang="ko-KR" altLang="en-US" sz="1700" dirty="0" err="1"/>
              <a:t>Python</a:t>
            </a:r>
            <a:r>
              <a:rPr lang="ko-KR" altLang="en-US" sz="1700" dirty="0"/>
              <a:t> &amp; </a:t>
            </a:r>
            <a:r>
              <a:rPr lang="ko-KR" altLang="en-US" sz="1700" dirty="0" err="1"/>
              <a:t>Vscode</a:t>
            </a:r>
            <a:endParaRPr lang="en-US" altLang="ko-KR" sz="1700" dirty="0" err="1"/>
          </a:p>
          <a:p>
            <a:pPr lvl="1"/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AD88-3C8D-6588-0B8C-C0508E8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Discord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D9FB-A943-3FD3-3B0B-D5E52F39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음성 채팅, 텍스트 채팅, 비디오 통화, 화면 공유 등을 제공하는 무료 메신저 프로그램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 - 과거엔 게이머들이 주로 사용했으나, 최근엔 게임을 하지 않는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   사람들도 많이 이용</a:t>
            </a:r>
            <a:endParaRPr lang="ko-KR"/>
          </a:p>
          <a:p>
            <a:pPr marL="0" indent="0">
              <a:buNone/>
            </a:pPr>
            <a:endParaRPr lang="ko-KR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 - </a:t>
            </a:r>
            <a:r>
              <a:rPr lang="ko-KR" dirty="0">
                <a:solidFill>
                  <a:srgbClr val="00B050"/>
                </a:solidFill>
                <a:ea typeface="+mn-lt"/>
                <a:cs typeface="+mn-lt"/>
              </a:rPr>
              <a:t>봇</a:t>
            </a:r>
            <a:r>
              <a:rPr lang="ko-KR" altLang="en-US" dirty="0">
                <a:solidFill>
                  <a:srgbClr val="00B050"/>
                </a:solidFill>
                <a:ea typeface="+mn-lt"/>
                <a:cs typeface="+mn-lt"/>
              </a:rPr>
              <a:t> 기능을 제공하여 자동화된 기능을 사용 가능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AD88-3C8D-6588-0B8C-C0508E8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OpenAI</a:t>
            </a:r>
            <a:r>
              <a:rPr lang="ko-KR" altLang="en-US" dirty="0"/>
              <a:t>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D9FB-A943-3FD3-3B0B-D5E52F39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OpenAI</a:t>
            </a:r>
            <a:r>
              <a:rPr lang="ko-KR" altLang="en-US" dirty="0">
                <a:ea typeface="+mn-lt"/>
                <a:cs typeface="+mn-lt"/>
              </a:rPr>
              <a:t>에서 </a:t>
            </a:r>
            <a:r>
              <a:rPr lang="ko-KR" dirty="0">
                <a:ea typeface="+mn-lt"/>
                <a:cs typeface="+mn-lt"/>
              </a:rPr>
              <a:t>제공하는 </a:t>
            </a:r>
            <a:r>
              <a:rPr lang="ko-KR" altLang="en-US" dirty="0">
                <a:ea typeface="+mn-lt"/>
                <a:cs typeface="+mn-lt"/>
              </a:rPr>
              <a:t>서비스 </a:t>
            </a:r>
          </a:p>
          <a:p>
            <a:pPr marL="0" indent="0">
              <a:buNone/>
            </a:pPr>
            <a:endParaRPr 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 - </a:t>
            </a:r>
            <a:r>
              <a:rPr lang="en-US" altLang="ko-KR" dirty="0">
                <a:solidFill>
                  <a:srgbClr val="00B050"/>
                </a:solidFill>
                <a:ea typeface="+mn-lt"/>
              </a:rPr>
              <a:t>OpenAI</a:t>
            </a:r>
            <a:r>
              <a:rPr lang="ko-KR" altLang="en-US" dirty="0">
                <a:solidFill>
                  <a:srgbClr val="00B050"/>
                </a:solidFill>
              </a:rPr>
              <a:t>에서 개발한 </a:t>
            </a:r>
            <a:r>
              <a:rPr lang="en-US" altLang="ko-KR" dirty="0">
                <a:solidFill>
                  <a:srgbClr val="00B050"/>
                </a:solidFill>
                <a:ea typeface="+mn-lt"/>
              </a:rPr>
              <a:t>AI</a:t>
            </a:r>
            <a:r>
              <a:rPr lang="ko-KR" dirty="0">
                <a:solidFill>
                  <a:srgbClr val="00B050"/>
                </a:solidFill>
              </a:rPr>
              <a:t> 모델을 외부에서 사용할 수 있도록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    인터페이스를</a:t>
            </a:r>
            <a:r>
              <a:rPr lang="ko-KR" dirty="0">
                <a:solidFill>
                  <a:srgbClr val="00B050"/>
                </a:solidFill>
              </a:rPr>
              <a:t> 제공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B050"/>
                </a:solidFill>
              </a:rPr>
              <a:t> - </a:t>
            </a:r>
            <a:r>
              <a:rPr lang="ko-KR" altLang="en-US" dirty="0">
                <a:solidFill>
                  <a:srgbClr val="00B050"/>
                </a:solidFill>
                <a:ea typeface="+mn-lt"/>
                <a:cs typeface="+mn-lt"/>
              </a:rPr>
              <a:t>기본적으로 유료이나, 신규 사용자에겐 무료 </a:t>
            </a:r>
            <a:r>
              <a:rPr lang="ko-KR" altLang="en-US" dirty="0" err="1">
                <a:solidFill>
                  <a:srgbClr val="00B050"/>
                </a:solidFill>
                <a:ea typeface="+mn-lt"/>
                <a:cs typeface="+mn-lt"/>
              </a:rPr>
              <a:t>크레딧을</a:t>
            </a:r>
            <a:r>
              <a:rPr lang="ko-KR" altLang="en-US" dirty="0">
                <a:solidFill>
                  <a:srgbClr val="00B050"/>
                </a:solidFill>
                <a:ea typeface="+mn-lt"/>
                <a:cs typeface="+mn-lt"/>
              </a:rPr>
              <a:t> 제공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37928-3ED0-6D0D-782D-3A4D1448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Discord</a:t>
            </a:r>
            <a:r>
              <a:rPr lang="ko-KR" altLang="en-US" dirty="0"/>
              <a:t> </a:t>
            </a:r>
            <a:r>
              <a:rPr lang="ko-KR" altLang="en-US" dirty="0" err="1"/>
              <a:t>Developer</a:t>
            </a:r>
            <a:r>
              <a:rPr lang="ko-KR" altLang="en-US" dirty="0"/>
              <a:t> </a:t>
            </a:r>
            <a:r>
              <a:rPr lang="ko-KR" altLang="en-US" dirty="0" err="1"/>
              <a:t>Protal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AB529-32F7-C9EC-B973-3B66C21F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 err="1">
                <a:ea typeface="+mn-lt"/>
                <a:cs typeface="+mn-lt"/>
              </a:rPr>
              <a:t>디스코드</a:t>
            </a:r>
            <a:r>
              <a:rPr lang="ko-KR" altLang="en-US" dirty="0">
                <a:ea typeface="+mn-lt"/>
                <a:cs typeface="+mn-lt"/>
              </a:rPr>
              <a:t> 봇을 설정할 수 있는 개발 사이트</a:t>
            </a:r>
            <a:endParaRPr lang="ko-KR"/>
          </a:p>
          <a:p>
            <a:r>
              <a:rPr lang="ko-KR" dirty="0">
                <a:ea typeface="+mn-lt"/>
                <a:cs typeface="+mn-lt"/>
                <a:hlinkClick r:id="rId2"/>
              </a:rPr>
              <a:t>https://discord.com/developers/docs/intro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6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AD88-3C8D-6588-0B8C-C0508E8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(</a:t>
            </a:r>
            <a:r>
              <a:rPr lang="ko-KR" altLang="en-US" dirty="0" err="1"/>
              <a:t>ai.py</a:t>
            </a:r>
            <a:r>
              <a:rPr lang="ko-KR" altLang="en-US" dirty="0"/>
              <a:t>)</a:t>
            </a: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3DBF41A-3DA7-DDE0-83EC-AF9C1813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81" y="1161148"/>
            <a:ext cx="4813215" cy="37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7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AD88-3C8D-6588-0B8C-C0508E8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코드 </a:t>
            </a:r>
            <a:r>
              <a:rPr lang="en-US" altLang="ko-KR" dirty="0">
                <a:ea typeface="+mj-lt"/>
                <a:cs typeface="+mj-lt"/>
              </a:rPr>
              <a:t>(bot.</a:t>
            </a:r>
            <a:r>
              <a:rPr lang="ko-KR" dirty="0" err="1">
                <a:ea typeface="+mj-lt"/>
                <a:cs typeface="+mj-lt"/>
              </a:rPr>
              <a:t>py</a:t>
            </a:r>
            <a:r>
              <a:rPr lang="ko-KR" dirty="0">
                <a:ea typeface="+mj-lt"/>
                <a:cs typeface="+mj-lt"/>
              </a:rPr>
              <a:t>)</a:t>
            </a:r>
            <a:endParaRPr lang="ko-KR" dirty="0"/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881AC08-6026-AE47-9C13-4920D25B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00" y="1050323"/>
            <a:ext cx="4533772" cy="39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472E6-3659-A1F6-20DE-297BD881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7B39BF28-4C7C-B848-ECF1-91AE7089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063" y="1114493"/>
            <a:ext cx="5589597" cy="3896655"/>
          </a:xfrm>
        </p:spPr>
      </p:pic>
    </p:spTree>
    <p:extLst>
      <p:ext uri="{BB962C8B-B14F-4D97-AF65-F5344CB8AC3E}">
        <p14:creationId xmlns:p14="http://schemas.microsoft.com/office/powerpoint/2010/main" val="252048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9480</TotalTime>
  <Words>216</Words>
  <Application>Microsoft Office PowerPoint</Application>
  <PresentationFormat>화면 슬라이드 쇼(16:9)</PresentationFormat>
  <Paragraphs>32</Paragraphs>
  <Slides>10</Slides>
  <Notes>3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Python으로 디스코드 AI 봇 만들기</vt:lpstr>
      <vt:lpstr>Discord</vt:lpstr>
      <vt:lpstr>OpenAI API</vt:lpstr>
      <vt:lpstr>Discord Developer Protal</vt:lpstr>
      <vt:lpstr>코드 (ai.py)</vt:lpstr>
      <vt:lpstr>코드 (bot.py)</vt:lpstr>
      <vt:lpstr>결과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Hwanyong LEE</cp:lastModifiedBy>
  <cp:revision>265</cp:revision>
  <dcterms:created xsi:type="dcterms:W3CDTF">2017-03-17T07:48:16Z</dcterms:created>
  <dcterms:modified xsi:type="dcterms:W3CDTF">2024-12-20T00:32:52Z</dcterms:modified>
</cp:coreProperties>
</file>