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</p:sldIdLst>
  <p:sldSz cx="9144000" cy="51498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gIREypJ/UQ5dCPUk9ggwaeOoLKH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van Grimbergen" initials="Jv" lastIdx="1" clrIdx="0">
    <p:extLst>
      <p:ext uri="{19B8F6BF-5375-455C-9EA6-DF929625EA0E}">
        <p15:presenceInfo xmlns:p15="http://schemas.microsoft.com/office/powerpoint/2012/main" userId="653d67b4f0e14f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36236C-B8F6-4201-BD16-ED191D51F82A}">
  <a:tblStyle styleId="{9136236C-B8F6-4201-BD16-ED191D51F82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7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6E7EA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2" d="100"/>
          <a:sy n="202" d="100"/>
        </p:scale>
        <p:origin x="62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202279" y="467544"/>
            <a:ext cx="6490831" cy="365532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Google Shape;5;n"/>
          <p:cNvSpPr txBox="1">
            <a:spLocks noGrp="1"/>
          </p:cNvSpPr>
          <p:nvPr>
            <p:ph type="body" idx="1"/>
          </p:nvPr>
        </p:nvSpPr>
        <p:spPr>
          <a:xfrm>
            <a:off x="202279" y="4400550"/>
            <a:ext cx="6490831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:notes"/>
          <p:cNvSpPr txBox="1">
            <a:spLocks noGrp="1"/>
          </p:cNvSpPr>
          <p:nvPr>
            <p:ph type="body" idx="1"/>
          </p:nvPr>
        </p:nvSpPr>
        <p:spPr>
          <a:xfrm>
            <a:off x="202279" y="4400550"/>
            <a:ext cx="6490831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96" name="Google Shape;3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00" y="468313"/>
            <a:ext cx="6488113" cy="3654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00" y="468313"/>
            <a:ext cx="6488113" cy="3654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3" name="Google Shape;403;p2:notes"/>
          <p:cNvSpPr txBox="1">
            <a:spLocks noGrp="1"/>
          </p:cNvSpPr>
          <p:nvPr>
            <p:ph type="body" idx="1"/>
          </p:nvPr>
        </p:nvSpPr>
        <p:spPr>
          <a:xfrm>
            <a:off x="202279" y="4400550"/>
            <a:ext cx="6490831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04" name="Google Shape;40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2</a:t>
            </a:fld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 (1)">
  <p:cSld name="Titelfolie (1)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/>
          <p:nvPr/>
        </p:nvSpPr>
        <p:spPr>
          <a:xfrm>
            <a:off x="1" y="1422400"/>
            <a:ext cx="3167992" cy="3492500"/>
          </a:xfrm>
          <a:custGeom>
            <a:avLst/>
            <a:gdLst/>
            <a:ahLst/>
            <a:cxnLst/>
            <a:rect l="l" t="t" r="r" b="b"/>
            <a:pathLst>
              <a:path w="4271120" h="4702819" extrusionOk="0">
                <a:moveTo>
                  <a:pt x="3773588" y="3280579"/>
                </a:moveTo>
                <a:cubicBezTo>
                  <a:pt x="3773588" y="3280579"/>
                  <a:pt x="3730105" y="3343276"/>
                  <a:pt x="3717970" y="3393838"/>
                </a:cubicBezTo>
                <a:cubicBezTo>
                  <a:pt x="3745273" y="3430243"/>
                  <a:pt x="3753363" y="3442378"/>
                  <a:pt x="3755385" y="3541480"/>
                </a:cubicBezTo>
                <a:cubicBezTo>
                  <a:pt x="3755385" y="3549570"/>
                  <a:pt x="3745273" y="3551593"/>
                  <a:pt x="3742240" y="3544514"/>
                </a:cubicBezTo>
                <a:cubicBezTo>
                  <a:pt x="3714936" y="3479795"/>
                  <a:pt x="3663363" y="3420131"/>
                  <a:pt x="3594598" y="3403951"/>
                </a:cubicBezTo>
                <a:cubicBezTo>
                  <a:pt x="3610778" y="3321029"/>
                  <a:pt x="3667408" y="3281590"/>
                  <a:pt x="3773588" y="3280579"/>
                </a:cubicBezTo>
                <a:close/>
                <a:moveTo>
                  <a:pt x="3937409" y="2981250"/>
                </a:moveTo>
                <a:cubicBezTo>
                  <a:pt x="3924264" y="3035858"/>
                  <a:pt x="3891904" y="3080352"/>
                  <a:pt x="3833252" y="3118780"/>
                </a:cubicBezTo>
                <a:cubicBezTo>
                  <a:pt x="3598643" y="3075297"/>
                  <a:pt x="3669430" y="3152151"/>
                  <a:pt x="3480327" y="3142039"/>
                </a:cubicBezTo>
                <a:cubicBezTo>
                  <a:pt x="3479316" y="3127881"/>
                  <a:pt x="3479316" y="3081364"/>
                  <a:pt x="3488417" y="3070240"/>
                </a:cubicBezTo>
                <a:cubicBezTo>
                  <a:pt x="3640104" y="3123836"/>
                  <a:pt x="3659318" y="3035858"/>
                  <a:pt x="3802914" y="3008554"/>
                </a:cubicBezTo>
                <a:cubicBezTo>
                  <a:pt x="3851454" y="2999453"/>
                  <a:pt x="3909095" y="2995408"/>
                  <a:pt x="3937409" y="2981250"/>
                </a:cubicBezTo>
                <a:close/>
                <a:moveTo>
                  <a:pt x="1530647" y="2816671"/>
                </a:moveTo>
                <a:cubicBezTo>
                  <a:pt x="1533681" y="2815912"/>
                  <a:pt x="1537220" y="2816924"/>
                  <a:pt x="1538737" y="2820463"/>
                </a:cubicBezTo>
                <a:cubicBezTo>
                  <a:pt x="1704581" y="3184511"/>
                  <a:pt x="1838065" y="3351366"/>
                  <a:pt x="1944246" y="3409008"/>
                </a:cubicBezTo>
                <a:cubicBezTo>
                  <a:pt x="2164698" y="3528335"/>
                  <a:pt x="3031334" y="3856989"/>
                  <a:pt x="3606733" y="3913618"/>
                </a:cubicBezTo>
                <a:cubicBezTo>
                  <a:pt x="3614823" y="3913618"/>
                  <a:pt x="3615834" y="3924742"/>
                  <a:pt x="3607744" y="3926765"/>
                </a:cubicBezTo>
                <a:cubicBezTo>
                  <a:pt x="3352910" y="3984405"/>
                  <a:pt x="2663241" y="3916653"/>
                  <a:pt x="2423576" y="3894405"/>
                </a:cubicBezTo>
                <a:cubicBezTo>
                  <a:pt x="2159641" y="3869123"/>
                  <a:pt x="2078741" y="3805416"/>
                  <a:pt x="2077731" y="3806426"/>
                </a:cubicBezTo>
                <a:cubicBezTo>
                  <a:pt x="1903797" y="3672942"/>
                  <a:pt x="1564018" y="3144061"/>
                  <a:pt x="1525591" y="2823496"/>
                </a:cubicBezTo>
                <a:cubicBezTo>
                  <a:pt x="1525085" y="2819957"/>
                  <a:pt x="1527613" y="2817429"/>
                  <a:pt x="1530647" y="2816671"/>
                </a:cubicBezTo>
                <a:close/>
                <a:moveTo>
                  <a:pt x="3996062" y="2605067"/>
                </a:moveTo>
                <a:cubicBezTo>
                  <a:pt x="4069883" y="2597989"/>
                  <a:pt x="4190221" y="2621247"/>
                  <a:pt x="4271120" y="2676866"/>
                </a:cubicBezTo>
                <a:cubicBezTo>
                  <a:pt x="4252918" y="2737541"/>
                  <a:pt x="4086063" y="2706192"/>
                  <a:pt x="4008197" y="2693046"/>
                </a:cubicBezTo>
                <a:cubicBezTo>
                  <a:pt x="3953589" y="2684955"/>
                  <a:pt x="3889881" y="2681922"/>
                  <a:pt x="3829207" y="2680911"/>
                </a:cubicBezTo>
                <a:cubicBezTo>
                  <a:pt x="3777633" y="2679899"/>
                  <a:pt x="3693700" y="2671810"/>
                  <a:pt x="3670441" y="2642484"/>
                </a:cubicBezTo>
                <a:cubicBezTo>
                  <a:pt x="3719992" y="2647540"/>
                  <a:pt x="3843364" y="2620237"/>
                  <a:pt x="3996062" y="2605067"/>
                </a:cubicBezTo>
                <a:close/>
                <a:moveTo>
                  <a:pt x="3443991" y="1373753"/>
                </a:moveTo>
                <a:cubicBezTo>
                  <a:pt x="3569601" y="1369611"/>
                  <a:pt x="3697113" y="1404594"/>
                  <a:pt x="3808982" y="1505845"/>
                </a:cubicBezTo>
                <a:cubicBezTo>
                  <a:pt x="3760442" y="1576632"/>
                  <a:pt x="3761453" y="1685847"/>
                  <a:pt x="3766510" y="1714160"/>
                </a:cubicBezTo>
                <a:cubicBezTo>
                  <a:pt x="3739205" y="1705060"/>
                  <a:pt x="3695722" y="1653485"/>
                  <a:pt x="3673475" y="1626182"/>
                </a:cubicBezTo>
                <a:cubicBezTo>
                  <a:pt x="3582463" y="1677757"/>
                  <a:pt x="3486394" y="1844611"/>
                  <a:pt x="3503586" y="1940680"/>
                </a:cubicBezTo>
                <a:cubicBezTo>
                  <a:pt x="3512687" y="2019557"/>
                  <a:pt x="3455046" y="2031692"/>
                  <a:pt x="3349877" y="1900230"/>
                </a:cubicBezTo>
                <a:cubicBezTo>
                  <a:pt x="3299315" y="1936634"/>
                  <a:pt x="3250775" y="1870904"/>
                  <a:pt x="3263920" y="1778881"/>
                </a:cubicBezTo>
                <a:cubicBezTo>
                  <a:pt x="3182010" y="1864836"/>
                  <a:pt x="2961559" y="1908320"/>
                  <a:pt x="2886727" y="1881016"/>
                </a:cubicBezTo>
                <a:cubicBezTo>
                  <a:pt x="3034368" y="1838544"/>
                  <a:pt x="3254820" y="1604947"/>
                  <a:pt x="3400439" y="1585733"/>
                </a:cubicBezTo>
                <a:cubicBezTo>
                  <a:pt x="3282123" y="1528092"/>
                  <a:pt x="3076841" y="1513935"/>
                  <a:pt x="2921109" y="1605957"/>
                </a:cubicBezTo>
                <a:cubicBezTo>
                  <a:pt x="2914030" y="1610002"/>
                  <a:pt x="2906951" y="1599890"/>
                  <a:pt x="2913019" y="1594835"/>
                </a:cubicBezTo>
                <a:cubicBezTo>
                  <a:pt x="3030576" y="1496238"/>
                  <a:pt x="3234642" y="1380656"/>
                  <a:pt x="3443991" y="1373753"/>
                </a:cubicBezTo>
                <a:close/>
                <a:moveTo>
                  <a:pt x="0" y="0"/>
                </a:moveTo>
                <a:lnTo>
                  <a:pt x="115292" y="0"/>
                </a:lnTo>
                <a:lnTo>
                  <a:pt x="274676" y="0"/>
                </a:lnTo>
                <a:lnTo>
                  <a:pt x="3942724" y="0"/>
                </a:lnTo>
                <a:lnTo>
                  <a:pt x="3939432" y="53696"/>
                </a:lnTo>
                <a:cubicBezTo>
                  <a:pt x="3926286" y="139653"/>
                  <a:pt x="3890892" y="219541"/>
                  <a:pt x="3684598" y="334822"/>
                </a:cubicBezTo>
                <a:cubicBezTo>
                  <a:pt x="3918196" y="331789"/>
                  <a:pt x="3971792" y="185158"/>
                  <a:pt x="3981904" y="155833"/>
                </a:cubicBezTo>
                <a:cubicBezTo>
                  <a:pt x="4027411" y="317632"/>
                  <a:pt x="3993028" y="404599"/>
                  <a:pt x="3993028" y="404599"/>
                </a:cubicBezTo>
                <a:cubicBezTo>
                  <a:pt x="3940444" y="578533"/>
                  <a:pt x="3623924" y="771681"/>
                  <a:pt x="3433810" y="635163"/>
                </a:cubicBezTo>
                <a:cubicBezTo>
                  <a:pt x="2893805" y="156844"/>
                  <a:pt x="3099088" y="642242"/>
                  <a:pt x="2283013" y="464262"/>
                </a:cubicBezTo>
                <a:cubicBezTo>
                  <a:pt x="2277957" y="463251"/>
                  <a:pt x="2278968" y="455161"/>
                  <a:pt x="2284025" y="455161"/>
                </a:cubicBezTo>
                <a:cubicBezTo>
                  <a:pt x="2601556" y="444037"/>
                  <a:pt x="2854367" y="256957"/>
                  <a:pt x="2959536" y="115383"/>
                </a:cubicBezTo>
                <a:cubicBezTo>
                  <a:pt x="2963581" y="109315"/>
                  <a:pt x="2955491" y="101225"/>
                  <a:pt x="2949424" y="107293"/>
                </a:cubicBezTo>
                <a:cubicBezTo>
                  <a:pt x="2789647" y="273137"/>
                  <a:pt x="2362902" y="477408"/>
                  <a:pt x="1789525" y="314598"/>
                </a:cubicBezTo>
                <a:cubicBezTo>
                  <a:pt x="1719750" y="288306"/>
                  <a:pt x="1577164" y="254935"/>
                  <a:pt x="1564018" y="251900"/>
                </a:cubicBezTo>
                <a:cubicBezTo>
                  <a:pt x="1542782" y="245833"/>
                  <a:pt x="1554917" y="262013"/>
                  <a:pt x="1554917" y="262013"/>
                </a:cubicBezTo>
                <a:cubicBezTo>
                  <a:pt x="2567173" y="576510"/>
                  <a:pt x="2389194" y="907188"/>
                  <a:pt x="2389194" y="907188"/>
                </a:cubicBezTo>
                <a:cubicBezTo>
                  <a:pt x="2370992" y="796962"/>
                  <a:pt x="2292115" y="689770"/>
                  <a:pt x="2159641" y="613927"/>
                </a:cubicBezTo>
                <a:cubicBezTo>
                  <a:pt x="2258743" y="732242"/>
                  <a:pt x="2255710" y="818197"/>
                  <a:pt x="2255710" y="818197"/>
                </a:cubicBezTo>
                <a:cubicBezTo>
                  <a:pt x="2256721" y="837412"/>
                  <a:pt x="2256721" y="904154"/>
                  <a:pt x="2248631" y="897075"/>
                </a:cubicBezTo>
                <a:cubicBezTo>
                  <a:pt x="2238518" y="886963"/>
                  <a:pt x="2210203" y="755501"/>
                  <a:pt x="2071663" y="706960"/>
                </a:cubicBezTo>
                <a:cubicBezTo>
                  <a:pt x="2049416" y="701905"/>
                  <a:pt x="2063573" y="718085"/>
                  <a:pt x="2063573" y="718085"/>
                </a:cubicBezTo>
                <a:cubicBezTo>
                  <a:pt x="2150540" y="841456"/>
                  <a:pt x="2086831" y="984043"/>
                  <a:pt x="1981662" y="1090223"/>
                </a:cubicBezTo>
                <a:cubicBezTo>
                  <a:pt x="1992786" y="1084155"/>
                  <a:pt x="2003909" y="1077077"/>
                  <a:pt x="2015034" y="1068987"/>
                </a:cubicBezTo>
                <a:cubicBezTo>
                  <a:pt x="2088854" y="1009323"/>
                  <a:pt x="2150540" y="961794"/>
                  <a:pt x="2152563" y="876851"/>
                </a:cubicBezTo>
                <a:cubicBezTo>
                  <a:pt x="2152563" y="848535"/>
                  <a:pt x="2189978" y="899097"/>
                  <a:pt x="2193013" y="935503"/>
                </a:cubicBezTo>
                <a:cubicBezTo>
                  <a:pt x="2190990" y="1046740"/>
                  <a:pt x="2126271" y="1094268"/>
                  <a:pt x="2042337" y="1153931"/>
                </a:cubicBezTo>
                <a:cubicBezTo>
                  <a:pt x="1941212" y="1225730"/>
                  <a:pt x="1609524" y="1394608"/>
                  <a:pt x="1195925" y="1315731"/>
                </a:cubicBezTo>
                <a:cubicBezTo>
                  <a:pt x="1484130" y="1399664"/>
                  <a:pt x="1645929" y="1362248"/>
                  <a:pt x="1759188" y="1329888"/>
                </a:cubicBezTo>
                <a:cubicBezTo>
                  <a:pt x="1763233" y="1328876"/>
                  <a:pt x="1766267" y="1334944"/>
                  <a:pt x="1762222" y="1336967"/>
                </a:cubicBezTo>
                <a:cubicBezTo>
                  <a:pt x="1691435" y="1385506"/>
                  <a:pt x="1611546" y="1409776"/>
                  <a:pt x="1303117" y="1458316"/>
                </a:cubicBezTo>
                <a:cubicBezTo>
                  <a:pt x="1585254" y="1480563"/>
                  <a:pt x="1740986" y="1459328"/>
                  <a:pt x="1879527" y="1385506"/>
                </a:cubicBezTo>
                <a:cubicBezTo>
                  <a:pt x="1882560" y="1383484"/>
                  <a:pt x="1885594" y="1387529"/>
                  <a:pt x="1882560" y="1389551"/>
                </a:cubicBezTo>
                <a:cubicBezTo>
                  <a:pt x="1799638" y="1452248"/>
                  <a:pt x="1517501" y="1619104"/>
                  <a:pt x="1158509" y="1608992"/>
                </a:cubicBezTo>
                <a:cubicBezTo>
                  <a:pt x="1213116" y="1658542"/>
                  <a:pt x="1464916" y="1649442"/>
                  <a:pt x="1500309" y="1648430"/>
                </a:cubicBezTo>
                <a:cubicBezTo>
                  <a:pt x="1502332" y="1648430"/>
                  <a:pt x="1503344" y="1650453"/>
                  <a:pt x="1502332" y="1651464"/>
                </a:cubicBezTo>
                <a:cubicBezTo>
                  <a:pt x="1450759" y="1717194"/>
                  <a:pt x="1323342" y="1726296"/>
                  <a:pt x="1323342" y="1726296"/>
                </a:cubicBezTo>
                <a:cubicBezTo>
                  <a:pt x="1347612" y="1731352"/>
                  <a:pt x="1368848" y="1736409"/>
                  <a:pt x="1387050" y="1741465"/>
                </a:cubicBezTo>
                <a:cubicBezTo>
                  <a:pt x="1405252" y="1745509"/>
                  <a:pt x="1424467" y="1748544"/>
                  <a:pt x="1442669" y="1750566"/>
                </a:cubicBezTo>
                <a:cubicBezTo>
                  <a:pt x="1624693" y="1761689"/>
                  <a:pt x="1816830" y="1717194"/>
                  <a:pt x="1983684" y="1635284"/>
                </a:cubicBezTo>
                <a:cubicBezTo>
                  <a:pt x="1989752" y="1632250"/>
                  <a:pt x="2041326" y="1604947"/>
                  <a:pt x="2041326" y="1604947"/>
                </a:cubicBezTo>
                <a:cubicBezTo>
                  <a:pt x="2046382" y="1641352"/>
                  <a:pt x="2021101" y="1692925"/>
                  <a:pt x="1993797" y="1723262"/>
                </a:cubicBezTo>
                <a:cubicBezTo>
                  <a:pt x="1962449" y="1757644"/>
                  <a:pt x="1921999" y="1780903"/>
                  <a:pt x="1881549" y="1801128"/>
                </a:cubicBezTo>
                <a:cubicBezTo>
                  <a:pt x="1892672" y="1818319"/>
                  <a:pt x="1875482" y="1856746"/>
                  <a:pt x="1868403" y="1865847"/>
                </a:cubicBezTo>
                <a:cubicBezTo>
                  <a:pt x="1612558" y="2185401"/>
                  <a:pt x="1001766" y="1993265"/>
                  <a:pt x="1001766" y="1993265"/>
                </a:cubicBezTo>
                <a:cubicBezTo>
                  <a:pt x="1001766" y="1993265"/>
                  <a:pt x="1000754" y="1993265"/>
                  <a:pt x="999744" y="1993265"/>
                </a:cubicBezTo>
                <a:cubicBezTo>
                  <a:pt x="1145363" y="2093377"/>
                  <a:pt x="1362780" y="2123715"/>
                  <a:pt x="1477051" y="2115625"/>
                </a:cubicBezTo>
                <a:cubicBezTo>
                  <a:pt x="1479074" y="2115625"/>
                  <a:pt x="1480085" y="2117648"/>
                  <a:pt x="1478062" y="2118658"/>
                </a:cubicBezTo>
                <a:cubicBezTo>
                  <a:pt x="1447725" y="2137873"/>
                  <a:pt x="1347612" y="2158097"/>
                  <a:pt x="1337500" y="2160120"/>
                </a:cubicBezTo>
                <a:cubicBezTo>
                  <a:pt x="1571097" y="2180345"/>
                  <a:pt x="1753121" y="2096412"/>
                  <a:pt x="1830987" y="2044838"/>
                </a:cubicBezTo>
                <a:cubicBezTo>
                  <a:pt x="1837055" y="2040793"/>
                  <a:pt x="1845144" y="2048883"/>
                  <a:pt x="1840088" y="2054950"/>
                </a:cubicBezTo>
                <a:cubicBezTo>
                  <a:pt x="1765256" y="2154052"/>
                  <a:pt x="1717728" y="2182367"/>
                  <a:pt x="1610536" y="2209670"/>
                </a:cubicBezTo>
                <a:cubicBezTo>
                  <a:pt x="1399185" y="2261244"/>
                  <a:pt x="1159521" y="2246076"/>
                  <a:pt x="970417" y="2143940"/>
                </a:cubicBezTo>
                <a:cubicBezTo>
                  <a:pt x="1170644" y="2526190"/>
                  <a:pt x="1447725" y="2465516"/>
                  <a:pt x="1531659" y="2446302"/>
                </a:cubicBezTo>
                <a:cubicBezTo>
                  <a:pt x="1427500" y="2605067"/>
                  <a:pt x="1220195" y="2650574"/>
                  <a:pt x="1040194" y="2520123"/>
                </a:cubicBezTo>
                <a:cubicBezTo>
                  <a:pt x="1030081" y="2513044"/>
                  <a:pt x="1021991" y="2504955"/>
                  <a:pt x="1012890" y="2497875"/>
                </a:cubicBezTo>
                <a:cubicBezTo>
                  <a:pt x="890529" y="2709226"/>
                  <a:pt x="464795" y="2786080"/>
                  <a:pt x="585134" y="2905408"/>
                </a:cubicBezTo>
                <a:cubicBezTo>
                  <a:pt x="1526602" y="3840809"/>
                  <a:pt x="2443801" y="4164407"/>
                  <a:pt x="2443801" y="4164407"/>
                </a:cubicBezTo>
                <a:cubicBezTo>
                  <a:pt x="2521667" y="4282217"/>
                  <a:pt x="2602820" y="4452359"/>
                  <a:pt x="2680749" y="4641304"/>
                </a:cubicBezTo>
                <a:lnTo>
                  <a:pt x="2704586" y="4702819"/>
                </a:lnTo>
                <a:lnTo>
                  <a:pt x="274676" y="4702819"/>
                </a:lnTo>
                <a:lnTo>
                  <a:pt x="115292" y="4702819"/>
                </a:lnTo>
                <a:lnTo>
                  <a:pt x="0" y="4702819"/>
                </a:lnTo>
                <a:close/>
              </a:path>
            </a:pathLst>
          </a:custGeom>
          <a:solidFill>
            <a:srgbClr val="DAE5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1"/>
              <a:buFont typeface="Arial"/>
              <a:buNone/>
            </a:pPr>
            <a:endParaRPr sz="1351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3"/>
          <p:cNvSpPr txBox="1">
            <a:spLocks noGrp="1"/>
          </p:cNvSpPr>
          <p:nvPr>
            <p:ph type="ctrTitle"/>
          </p:nvPr>
        </p:nvSpPr>
        <p:spPr>
          <a:xfrm>
            <a:off x="3654279" y="2268082"/>
            <a:ext cx="4401108" cy="1070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ubTitle" idx="1"/>
          </p:nvPr>
        </p:nvSpPr>
        <p:spPr>
          <a:xfrm>
            <a:off x="3654279" y="3494160"/>
            <a:ext cx="4401108" cy="6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13"/>
          <p:cNvSpPr>
            <a:spLocks noGrp="1"/>
          </p:cNvSpPr>
          <p:nvPr>
            <p:ph type="pic" idx="2"/>
          </p:nvPr>
        </p:nvSpPr>
        <p:spPr>
          <a:xfrm>
            <a:off x="5370879" y="4151052"/>
            <a:ext cx="1528762" cy="582612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13"/>
          <p:cNvSpPr>
            <a:spLocks noGrp="1"/>
          </p:cNvSpPr>
          <p:nvPr>
            <p:ph type="pic" idx="3"/>
          </p:nvPr>
        </p:nvSpPr>
        <p:spPr>
          <a:xfrm>
            <a:off x="3654279" y="4151976"/>
            <a:ext cx="1528762" cy="582612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13"/>
          <p:cNvSpPr>
            <a:spLocks noGrp="1"/>
          </p:cNvSpPr>
          <p:nvPr>
            <p:ph type="pic" idx="4"/>
          </p:nvPr>
        </p:nvSpPr>
        <p:spPr>
          <a:xfrm>
            <a:off x="7087479" y="4151052"/>
            <a:ext cx="1528762" cy="582612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13"/>
          <p:cNvSpPr txBox="1">
            <a:spLocks noGrp="1"/>
          </p:cNvSpPr>
          <p:nvPr>
            <p:ph type="body" idx="5"/>
          </p:nvPr>
        </p:nvSpPr>
        <p:spPr>
          <a:xfrm>
            <a:off x="522288" y="4459481"/>
            <a:ext cx="2057400" cy="27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23" name="Google Shape;23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0101" y="440816"/>
            <a:ext cx="8534387" cy="875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58451"/>
            <a:ext cx="9144000" cy="192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(groß)">
  <p:cSld name="Inhalt (groß)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title"/>
          </p:nvPr>
        </p:nvSpPr>
        <p:spPr>
          <a:xfrm>
            <a:off x="526594" y="330910"/>
            <a:ext cx="6349662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6" name="Google Shape;96;p22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 dirty="0"/>
          </a:p>
        </p:txBody>
      </p:sp>
      <p:sp>
        <p:nvSpPr>
          <p:cNvPr id="97" name="Google Shape;97;p22"/>
          <p:cNvSpPr txBox="1">
            <a:spLocks noGrp="1"/>
          </p:cNvSpPr>
          <p:nvPr>
            <p:ph type="body" idx="1"/>
          </p:nvPr>
        </p:nvSpPr>
        <p:spPr>
          <a:xfrm>
            <a:off x="521550" y="1545752"/>
            <a:ext cx="8101012" cy="331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◼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◼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◼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◼"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body" idx="2"/>
          </p:nvPr>
        </p:nvSpPr>
        <p:spPr>
          <a:xfrm>
            <a:off x="522288" y="1089025"/>
            <a:ext cx="8101012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6AB3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 (ohne Untertitel)">
  <p:cSld name="Zwei Inhalte (ohne Untertitel)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>
            <a:spLocks noGrp="1"/>
          </p:cNvSpPr>
          <p:nvPr>
            <p:ph type="title"/>
          </p:nvPr>
        </p:nvSpPr>
        <p:spPr>
          <a:xfrm>
            <a:off x="526594" y="330910"/>
            <a:ext cx="6349662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27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2" name="Google Shape;102;p23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 dirty="0"/>
          </a:p>
        </p:txBody>
      </p:sp>
      <p:sp>
        <p:nvSpPr>
          <p:cNvPr id="103" name="Google Shape;103;p23"/>
          <p:cNvSpPr txBox="1">
            <a:spLocks noGrp="1"/>
          </p:cNvSpPr>
          <p:nvPr>
            <p:ph type="body" idx="1"/>
          </p:nvPr>
        </p:nvSpPr>
        <p:spPr>
          <a:xfrm>
            <a:off x="521550" y="1422399"/>
            <a:ext cx="3941762" cy="342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body" idx="2"/>
          </p:nvPr>
        </p:nvSpPr>
        <p:spPr>
          <a:xfrm>
            <a:off x="4679950" y="1422400"/>
            <a:ext cx="3943350" cy="342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12">
          <p15:clr>
            <a:srgbClr val="FBAE40"/>
          </p15:clr>
        </p15:guide>
        <p15:guide id="2" pos="29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>
  <p:cSld name="Zwei Inhalt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>
            <a:spLocks noGrp="1"/>
          </p:cNvSpPr>
          <p:nvPr>
            <p:ph type="title"/>
          </p:nvPr>
        </p:nvSpPr>
        <p:spPr>
          <a:xfrm>
            <a:off x="526594" y="330910"/>
            <a:ext cx="6349662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8" name="Google Shape;108;p24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 dirty="0"/>
          </a:p>
        </p:txBody>
      </p:sp>
      <p:sp>
        <p:nvSpPr>
          <p:cNvPr id="109" name="Google Shape;109;p24"/>
          <p:cNvSpPr txBox="1">
            <a:spLocks noGrp="1"/>
          </p:cNvSpPr>
          <p:nvPr>
            <p:ph type="body" idx="1"/>
          </p:nvPr>
        </p:nvSpPr>
        <p:spPr>
          <a:xfrm>
            <a:off x="521550" y="1422399"/>
            <a:ext cx="3941762" cy="3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body" idx="2"/>
          </p:nvPr>
        </p:nvSpPr>
        <p:spPr>
          <a:xfrm>
            <a:off x="4679950" y="1422400"/>
            <a:ext cx="3937000" cy="3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body" idx="3"/>
          </p:nvPr>
        </p:nvSpPr>
        <p:spPr>
          <a:xfrm>
            <a:off x="522288" y="1089025"/>
            <a:ext cx="3937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06AB3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body" idx="4"/>
          </p:nvPr>
        </p:nvSpPr>
        <p:spPr>
          <a:xfrm>
            <a:off x="4686300" y="1089025"/>
            <a:ext cx="3937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06AB3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12">
          <p15:clr>
            <a:srgbClr val="FBAE40"/>
          </p15:clr>
        </p15:guide>
        <p15:guide id="2" pos="29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gramme">
  <p:cSld name="Diagramme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>
            <a:spLocks noGrp="1"/>
          </p:cNvSpPr>
          <p:nvPr>
            <p:ph type="title"/>
          </p:nvPr>
        </p:nvSpPr>
        <p:spPr>
          <a:xfrm>
            <a:off x="526594" y="330910"/>
            <a:ext cx="6349662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 dirty="0"/>
          </a:p>
        </p:txBody>
      </p:sp>
      <p:sp>
        <p:nvSpPr>
          <p:cNvPr id="116" name="Google Shape;116;p25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7" name="Google Shape;117;p25"/>
          <p:cNvSpPr txBox="1">
            <a:spLocks noGrp="1"/>
          </p:cNvSpPr>
          <p:nvPr>
            <p:ph type="body" idx="1"/>
          </p:nvPr>
        </p:nvSpPr>
        <p:spPr>
          <a:xfrm>
            <a:off x="522288" y="1422400"/>
            <a:ext cx="8100219" cy="349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◼"/>
              <a:defRPr/>
            </a:lvl2pPr>
            <a:lvl3pPr marL="1371600" lvl="2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◼"/>
              <a:defRPr/>
            </a:lvl3pPr>
            <a:lvl4pPr marL="1828800" lvl="3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◼"/>
              <a:defRPr/>
            </a:lvl4pPr>
            <a:lvl5pPr marL="2286000" lvl="4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body" idx="2"/>
          </p:nvPr>
        </p:nvSpPr>
        <p:spPr>
          <a:xfrm>
            <a:off x="522288" y="1089025"/>
            <a:ext cx="8101012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06AB3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74">
          <p15:clr>
            <a:srgbClr val="FBAE40"/>
          </p15:clr>
        </p15:guide>
        <p15:guide id="2" pos="379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ellen (1)">
  <p:cSld name="Tabellen (1)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>
            <a:spLocks noGrp="1"/>
          </p:cNvSpPr>
          <p:nvPr>
            <p:ph type="title"/>
          </p:nvPr>
        </p:nvSpPr>
        <p:spPr>
          <a:xfrm>
            <a:off x="526594" y="330910"/>
            <a:ext cx="6349662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6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 dirty="0"/>
          </a:p>
        </p:txBody>
      </p:sp>
      <p:sp>
        <p:nvSpPr>
          <p:cNvPr id="122" name="Google Shape;122;p26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3" name="Google Shape;123;p26"/>
          <p:cNvSpPr txBox="1">
            <a:spLocks noGrp="1"/>
          </p:cNvSpPr>
          <p:nvPr>
            <p:ph type="body" idx="1"/>
          </p:nvPr>
        </p:nvSpPr>
        <p:spPr>
          <a:xfrm>
            <a:off x="6030913" y="1422400"/>
            <a:ext cx="2590799" cy="3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body" idx="2"/>
          </p:nvPr>
        </p:nvSpPr>
        <p:spPr>
          <a:xfrm>
            <a:off x="522288" y="1422400"/>
            <a:ext cx="5310187" cy="349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◼"/>
              <a:defRPr/>
            </a:lvl2pPr>
            <a:lvl3pPr marL="1371600" lvl="2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◼"/>
              <a:defRPr/>
            </a:lvl3pPr>
            <a:lvl4pPr marL="1828800" lvl="3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◼"/>
              <a:defRPr/>
            </a:lvl4pPr>
            <a:lvl5pPr marL="2286000" lvl="4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body" idx="3"/>
          </p:nvPr>
        </p:nvSpPr>
        <p:spPr>
          <a:xfrm>
            <a:off x="522288" y="1089025"/>
            <a:ext cx="8101012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06AB3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74">
          <p15:clr>
            <a:srgbClr val="FBAE40"/>
          </p15:clr>
        </p15:guide>
        <p15:guide id="2" pos="379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ellen (2)">
  <p:cSld name="Tabellen (2)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>
            <a:spLocks noGrp="1"/>
          </p:cNvSpPr>
          <p:nvPr>
            <p:ph type="title"/>
          </p:nvPr>
        </p:nvSpPr>
        <p:spPr>
          <a:xfrm>
            <a:off x="526594" y="330910"/>
            <a:ext cx="6349662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7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 dirty="0"/>
          </a:p>
        </p:txBody>
      </p:sp>
      <p:sp>
        <p:nvSpPr>
          <p:cNvPr id="129" name="Google Shape;129;p27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0" name="Google Shape;130;p27"/>
          <p:cNvSpPr txBox="1">
            <a:spLocks noGrp="1"/>
          </p:cNvSpPr>
          <p:nvPr>
            <p:ph type="body" idx="1"/>
          </p:nvPr>
        </p:nvSpPr>
        <p:spPr>
          <a:xfrm>
            <a:off x="521550" y="1422399"/>
            <a:ext cx="2590800" cy="3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body" idx="2"/>
          </p:nvPr>
        </p:nvSpPr>
        <p:spPr>
          <a:xfrm>
            <a:off x="3311525" y="1422400"/>
            <a:ext cx="5310188" cy="349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◼"/>
              <a:defRPr/>
            </a:lvl2pPr>
            <a:lvl3pPr marL="1371600" lvl="2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◼"/>
              <a:defRPr/>
            </a:lvl3pPr>
            <a:lvl4pPr marL="1828800" lvl="3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◼"/>
              <a:defRPr/>
            </a:lvl4pPr>
            <a:lvl5pPr marL="2286000" lvl="4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body" idx="3"/>
          </p:nvPr>
        </p:nvSpPr>
        <p:spPr>
          <a:xfrm>
            <a:off x="522288" y="1089025"/>
            <a:ext cx="8101012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06AB3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61">
          <p15:clr>
            <a:srgbClr val="FBAE40"/>
          </p15:clr>
        </p15:guide>
        <p15:guide id="2" pos="208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 Inhalte">
  <p:cSld name="Vier Inhalte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>
            <a:spLocks noGrp="1"/>
          </p:cNvSpPr>
          <p:nvPr>
            <p:ph type="title"/>
          </p:nvPr>
        </p:nvSpPr>
        <p:spPr>
          <a:xfrm>
            <a:off x="526594" y="330910"/>
            <a:ext cx="6349662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8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6" name="Google Shape;136;p28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 dirty="0"/>
          </a:p>
        </p:txBody>
      </p:sp>
      <p:sp>
        <p:nvSpPr>
          <p:cNvPr id="137" name="Google Shape;137;p28"/>
          <p:cNvSpPr txBox="1">
            <a:spLocks noGrp="1"/>
          </p:cNvSpPr>
          <p:nvPr>
            <p:ph type="body" idx="1"/>
          </p:nvPr>
        </p:nvSpPr>
        <p:spPr>
          <a:xfrm>
            <a:off x="522288" y="1422400"/>
            <a:ext cx="3941762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body" idx="2"/>
          </p:nvPr>
        </p:nvSpPr>
        <p:spPr>
          <a:xfrm>
            <a:off x="4679950" y="1422400"/>
            <a:ext cx="3941763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body" idx="3"/>
          </p:nvPr>
        </p:nvSpPr>
        <p:spPr>
          <a:xfrm>
            <a:off x="522288" y="3187700"/>
            <a:ext cx="3941762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body" idx="4"/>
          </p:nvPr>
        </p:nvSpPr>
        <p:spPr>
          <a:xfrm>
            <a:off x="4679950" y="3187701"/>
            <a:ext cx="3943350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body" idx="5"/>
          </p:nvPr>
        </p:nvSpPr>
        <p:spPr>
          <a:xfrm>
            <a:off x="522288" y="1089025"/>
            <a:ext cx="8101012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06AB3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12">
          <p15:clr>
            <a:srgbClr val="FBAE40"/>
          </p15:clr>
        </p15:guide>
        <p15:guide id="2" pos="294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l Text">
  <p:cSld name="Viel 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title"/>
          </p:nvPr>
        </p:nvSpPr>
        <p:spPr>
          <a:xfrm>
            <a:off x="526594" y="330910"/>
            <a:ext cx="6349662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9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5" name="Google Shape;145;p29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 dirty="0"/>
          </a:p>
        </p:txBody>
      </p:sp>
      <p:sp>
        <p:nvSpPr>
          <p:cNvPr id="146" name="Google Shape;146;p29"/>
          <p:cNvSpPr txBox="1">
            <a:spLocks noGrp="1"/>
          </p:cNvSpPr>
          <p:nvPr>
            <p:ph type="body" idx="1"/>
          </p:nvPr>
        </p:nvSpPr>
        <p:spPr>
          <a:xfrm>
            <a:off x="522288" y="1422400"/>
            <a:ext cx="3941762" cy="3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body" idx="2"/>
          </p:nvPr>
        </p:nvSpPr>
        <p:spPr>
          <a:xfrm>
            <a:off x="4679950" y="1422400"/>
            <a:ext cx="3943350" cy="3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body" idx="3"/>
          </p:nvPr>
        </p:nvSpPr>
        <p:spPr>
          <a:xfrm>
            <a:off x="522288" y="1089025"/>
            <a:ext cx="8101012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06AB3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12">
          <p15:clr>
            <a:srgbClr val="FBAE40"/>
          </p15:clr>
        </p15:guide>
        <p15:guide id="2" pos="294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halt + Heinekopf">
  <p:cSld name="Inhalt + Heinekopf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58451"/>
            <a:ext cx="9144000" cy="192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0"/>
          <p:cNvPicPr preferRelativeResize="0"/>
          <p:nvPr/>
        </p:nvPicPr>
        <p:blipFill rotWithShape="1">
          <a:blip r:embed="rId3">
            <a:alphaModFix/>
          </a:blip>
          <a:srcRect l="28921" t="8747" b="17590"/>
          <a:stretch/>
        </p:blipFill>
        <p:spPr>
          <a:xfrm>
            <a:off x="0" y="0"/>
            <a:ext cx="3731958" cy="4914900"/>
          </a:xfrm>
          <a:custGeom>
            <a:avLst/>
            <a:gdLst/>
            <a:ahLst/>
            <a:cxnLst/>
            <a:rect l="l" t="t" r="r" b="b"/>
            <a:pathLst>
              <a:path w="5015880" h="6597650" extrusionOk="0">
                <a:moveTo>
                  <a:pt x="0" y="0"/>
                </a:moveTo>
                <a:lnTo>
                  <a:pt x="5015880" y="0"/>
                </a:lnTo>
                <a:lnTo>
                  <a:pt x="5015880" y="6597650"/>
                </a:lnTo>
                <a:lnTo>
                  <a:pt x="0" y="659765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52" name="Google Shape;152;p30"/>
          <p:cNvSpPr txBox="1">
            <a:spLocks noGrp="1"/>
          </p:cNvSpPr>
          <p:nvPr>
            <p:ph type="title"/>
          </p:nvPr>
        </p:nvSpPr>
        <p:spPr>
          <a:xfrm>
            <a:off x="4213668" y="365873"/>
            <a:ext cx="2889316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3" name="Google Shape;153;p30"/>
          <p:cNvCxnSpPr/>
          <p:nvPr/>
        </p:nvCxnSpPr>
        <p:spPr>
          <a:xfrm>
            <a:off x="4464051" y="974732"/>
            <a:ext cx="2889315" cy="0"/>
          </a:xfrm>
          <a:prstGeom prst="straightConnector1">
            <a:avLst/>
          </a:prstGeom>
          <a:noFill/>
          <a:ln w="19050" cap="flat" cmpd="sng">
            <a:solidFill>
              <a:srgbClr val="CCDDE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4" name="Google Shape;154;p30"/>
          <p:cNvSpPr txBox="1">
            <a:spLocks noGrp="1"/>
          </p:cNvSpPr>
          <p:nvPr>
            <p:ph type="body" idx="1"/>
          </p:nvPr>
        </p:nvSpPr>
        <p:spPr>
          <a:xfrm>
            <a:off x="4464050" y="1422400"/>
            <a:ext cx="4368800" cy="3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body" idx="2"/>
          </p:nvPr>
        </p:nvSpPr>
        <p:spPr>
          <a:xfrm>
            <a:off x="4464050" y="1089025"/>
            <a:ext cx="415925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06AB3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7" name="Google Shape;157;p30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 dirty="0"/>
          </a:p>
        </p:txBody>
      </p:sp>
      <p:pic>
        <p:nvPicPr>
          <p:cNvPr id="158" name="Google Shape;158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48264" y="375943"/>
            <a:ext cx="1998662" cy="45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1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+ Bild rechts">
  <p:cSld name="Inhalt + Bild rechts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>
            <a:spLocks noGrp="1"/>
          </p:cNvSpPr>
          <p:nvPr>
            <p:ph type="title"/>
          </p:nvPr>
        </p:nvSpPr>
        <p:spPr>
          <a:xfrm>
            <a:off x="526594" y="330910"/>
            <a:ext cx="6349662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1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2" name="Google Shape;162;p31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 dirty="0"/>
          </a:p>
        </p:txBody>
      </p:sp>
      <p:sp>
        <p:nvSpPr>
          <p:cNvPr id="163" name="Google Shape;163;p31"/>
          <p:cNvSpPr txBox="1">
            <a:spLocks noGrp="1"/>
          </p:cNvSpPr>
          <p:nvPr>
            <p:ph type="body" idx="1"/>
          </p:nvPr>
        </p:nvSpPr>
        <p:spPr>
          <a:xfrm>
            <a:off x="4625577" y="1422400"/>
            <a:ext cx="4518422" cy="349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1"/>
          <p:cNvSpPr txBox="1">
            <a:spLocks noGrp="1"/>
          </p:cNvSpPr>
          <p:nvPr>
            <p:ph type="body" idx="2"/>
          </p:nvPr>
        </p:nvSpPr>
        <p:spPr>
          <a:xfrm>
            <a:off x="521550" y="1422399"/>
            <a:ext cx="3754437" cy="3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body" idx="3"/>
          </p:nvPr>
        </p:nvSpPr>
        <p:spPr>
          <a:xfrm>
            <a:off x="522288" y="1089025"/>
            <a:ext cx="8101012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06AB3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(ohne Untertitel)">
  <p:cSld name="Inhalt (ohne Untertitel)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526594" y="330910"/>
            <a:ext cx="6349662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 dirty="0"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521550" y="1422399"/>
            <a:ext cx="8096250" cy="3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+ zwei Bilder rechts">
  <p:cSld name="Inhalt + zwei Bilder recht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>
            <a:spLocks noGrp="1"/>
          </p:cNvSpPr>
          <p:nvPr>
            <p:ph type="title"/>
          </p:nvPr>
        </p:nvSpPr>
        <p:spPr>
          <a:xfrm>
            <a:off x="526594" y="330910"/>
            <a:ext cx="6349662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2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9" name="Google Shape;169;p32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 dirty="0"/>
          </a:p>
        </p:txBody>
      </p:sp>
      <p:sp>
        <p:nvSpPr>
          <p:cNvPr id="170" name="Google Shape;170;p32"/>
          <p:cNvSpPr txBox="1">
            <a:spLocks noGrp="1"/>
          </p:cNvSpPr>
          <p:nvPr>
            <p:ph type="body" idx="1"/>
          </p:nvPr>
        </p:nvSpPr>
        <p:spPr>
          <a:xfrm>
            <a:off x="4625578" y="1422400"/>
            <a:ext cx="2241947" cy="349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2"/>
          <p:cNvSpPr txBox="1">
            <a:spLocks noGrp="1"/>
          </p:cNvSpPr>
          <p:nvPr>
            <p:ph type="body" idx="2"/>
          </p:nvPr>
        </p:nvSpPr>
        <p:spPr>
          <a:xfrm>
            <a:off x="6921103" y="1422399"/>
            <a:ext cx="2222897" cy="349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body" idx="3"/>
          </p:nvPr>
        </p:nvSpPr>
        <p:spPr>
          <a:xfrm>
            <a:off x="522288" y="1422400"/>
            <a:ext cx="3754437" cy="3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body" idx="4"/>
          </p:nvPr>
        </p:nvSpPr>
        <p:spPr>
          <a:xfrm>
            <a:off x="522288" y="1089025"/>
            <a:ext cx="8101012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06AB3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60">
          <p15:clr>
            <a:srgbClr val="FBAE40"/>
          </p15:clr>
        </p15:guide>
        <p15:guide id="2" pos="432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halt + Bild links">
  <p:cSld name="Inhalt + Bild link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33"/>
          <p:cNvGrpSpPr/>
          <p:nvPr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176" name="Google Shape;176;p33"/>
            <p:cNvSpPr/>
            <p:nvPr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 extrusionOk="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3"/>
            <p:cNvSpPr/>
            <p:nvPr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 extrusionOk="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3"/>
            <p:cNvSpPr txBox="1"/>
            <p:nvPr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de-DE" sz="10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hhu.de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" name="Google Shape;179;p33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80" name="Google Shape;180;p33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 dirty="0"/>
          </a:p>
        </p:txBody>
      </p:sp>
      <p:sp>
        <p:nvSpPr>
          <p:cNvPr id="181" name="Google Shape;181;p33"/>
          <p:cNvSpPr txBox="1">
            <a:spLocks noGrp="1"/>
          </p:cNvSpPr>
          <p:nvPr>
            <p:ph type="title"/>
          </p:nvPr>
        </p:nvSpPr>
        <p:spPr>
          <a:xfrm>
            <a:off x="4625579" y="330910"/>
            <a:ext cx="2727787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2" name="Google Shape;182;p33"/>
          <p:cNvCxnSpPr/>
          <p:nvPr/>
        </p:nvCxnSpPr>
        <p:spPr>
          <a:xfrm>
            <a:off x="4625975" y="974732"/>
            <a:ext cx="2727391" cy="0"/>
          </a:xfrm>
          <a:prstGeom prst="straightConnector1">
            <a:avLst/>
          </a:prstGeom>
          <a:noFill/>
          <a:ln w="19050" cap="flat" cmpd="sng">
            <a:solidFill>
              <a:srgbClr val="CCDDE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3" name="Google Shape;183;p33"/>
          <p:cNvSpPr txBox="1">
            <a:spLocks noGrp="1"/>
          </p:cNvSpPr>
          <p:nvPr>
            <p:ph type="body" idx="1"/>
          </p:nvPr>
        </p:nvSpPr>
        <p:spPr>
          <a:xfrm>
            <a:off x="-6031" y="-1"/>
            <a:ext cx="4277280" cy="491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3"/>
          <p:cNvSpPr txBox="1">
            <a:spLocks noGrp="1"/>
          </p:cNvSpPr>
          <p:nvPr>
            <p:ph type="body" idx="2"/>
          </p:nvPr>
        </p:nvSpPr>
        <p:spPr>
          <a:xfrm>
            <a:off x="4625578" y="1422400"/>
            <a:ext cx="3997722" cy="3487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185" name="Google Shape;185;p33"/>
          <p:cNvGrpSpPr/>
          <p:nvPr/>
        </p:nvGrpSpPr>
        <p:grpSpPr>
          <a:xfrm>
            <a:off x="7741437" y="394294"/>
            <a:ext cx="1050055" cy="621121"/>
            <a:chOff x="10321916" y="525077"/>
            <a:chExt cx="1400072" cy="827140"/>
          </a:xfrm>
        </p:grpSpPr>
        <p:grpSp>
          <p:nvGrpSpPr>
            <p:cNvPr id="186" name="Google Shape;186;p33"/>
            <p:cNvGrpSpPr/>
            <p:nvPr/>
          </p:nvGrpSpPr>
          <p:grpSpPr>
            <a:xfrm>
              <a:off x="10321916" y="525077"/>
              <a:ext cx="1179695" cy="575590"/>
              <a:chOff x="10321916" y="525077"/>
              <a:chExt cx="1179695" cy="575590"/>
            </a:xfrm>
          </p:grpSpPr>
          <p:sp>
            <p:nvSpPr>
              <p:cNvPr id="187" name="Google Shape;187;p33"/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/>
                <a:ahLst/>
                <a:cxnLst/>
                <a:rect l="l" t="t" r="r" b="b"/>
                <a:pathLst>
                  <a:path w="357629" h="357629" extrusionOk="0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33"/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/>
                <a:ahLst/>
                <a:cxnLst/>
                <a:rect l="l" t="t" r="r" b="b"/>
                <a:pathLst>
                  <a:path w="357629" h="463952" extrusionOk="0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33"/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/>
                <a:ahLst/>
                <a:cxnLst/>
                <a:rect l="l" t="t" r="r" b="b"/>
                <a:pathLst>
                  <a:path w="357629" h="463952" extrusionOk="0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33"/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/>
                <a:ahLst/>
                <a:cxnLst/>
                <a:rect l="l" t="t" r="r" b="b"/>
                <a:pathLst>
                  <a:path w="12082" h="12082" extrusionOk="0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33"/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/>
                <a:ahLst/>
                <a:cxnLst/>
                <a:rect l="l" t="t" r="r" b="b"/>
                <a:pathLst>
                  <a:path w="12082" h="12082" extrusionOk="0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33"/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/>
                <a:ahLst/>
                <a:cxnLst/>
                <a:rect l="l" t="t" r="r" b="b"/>
                <a:pathLst>
                  <a:path w="12082" h="12082" extrusionOk="0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3" name="Google Shape;193;p33"/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/>
              <a:ahLst/>
              <a:cxnLst/>
              <a:rect l="l" t="t" r="r" b="b"/>
              <a:pathLst>
                <a:path w="57994" h="77325" extrusionOk="0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3"/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/>
              <a:ahLst/>
              <a:cxnLst/>
              <a:rect l="l" t="t" r="r" b="b"/>
              <a:pathLst>
                <a:path w="48328" h="57994" extrusionOk="0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3"/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/>
              <a:ahLst/>
              <a:cxnLst/>
              <a:rect l="l" t="t" r="r" b="b"/>
              <a:pathLst>
                <a:path w="9665" h="53161" extrusionOk="0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6" name="Google Shape;196;p33"/>
            <p:cNvGrpSpPr/>
            <p:nvPr/>
          </p:nvGrpSpPr>
          <p:grpSpPr>
            <a:xfrm>
              <a:off x="10496140" y="1110575"/>
              <a:ext cx="100523" cy="55819"/>
              <a:chOff x="10496140" y="1110575"/>
              <a:chExt cx="100523" cy="55819"/>
            </a:xfrm>
          </p:grpSpPr>
          <p:sp>
            <p:nvSpPr>
              <p:cNvPr id="197" name="Google Shape;197;p33"/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/>
                <a:ahLst/>
                <a:cxnLst/>
                <a:rect l="l" t="t" r="r" b="b"/>
                <a:pathLst>
                  <a:path w="45911" h="55577" extrusionOk="0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33"/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/>
                <a:ahLst/>
                <a:cxnLst/>
                <a:rect l="l" t="t" r="r" b="b"/>
                <a:pathLst>
                  <a:path w="33829" h="55577" extrusionOk="0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9" name="Google Shape;199;p33"/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/>
              <a:ahLst/>
              <a:cxnLst/>
              <a:rect l="l" t="t" r="r" b="b"/>
              <a:pathLst>
                <a:path w="9665" h="53161" extrusionOk="0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0" name="Google Shape;200;p33"/>
            <p:cNvGrpSpPr/>
            <p:nvPr/>
          </p:nvGrpSpPr>
          <p:grpSpPr>
            <a:xfrm>
              <a:off x="10639675" y="1081336"/>
              <a:ext cx="105597" cy="87233"/>
              <a:chOff x="10639675" y="1081336"/>
              <a:chExt cx="105597" cy="87233"/>
            </a:xfrm>
          </p:grpSpPr>
          <p:sp>
            <p:nvSpPr>
              <p:cNvPr id="201" name="Google Shape;201;p33"/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/>
                <a:ahLst/>
                <a:cxnLst/>
                <a:rect l="l" t="t" r="r" b="b"/>
                <a:pathLst>
                  <a:path w="45911" h="57994" extrusionOk="0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33"/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45911" h="84574" extrusionOk="0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3" name="Google Shape;203;p33"/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/>
              <a:ahLst/>
              <a:cxnLst/>
              <a:rect l="l" t="t" r="r" b="b"/>
              <a:pathLst>
                <a:path w="57994" h="77325" extrusionOk="0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3"/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/>
              <a:ahLst/>
              <a:cxnLst/>
              <a:rect l="l" t="t" r="r" b="b"/>
              <a:pathLst>
                <a:path w="48328" h="57994" extrusionOk="0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3"/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/>
              <a:ahLst/>
              <a:cxnLst/>
              <a:rect l="l" t="t" r="r" b="b"/>
              <a:pathLst>
                <a:path w="9665" h="53161" extrusionOk="0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6" name="Google Shape;206;p33"/>
            <p:cNvGrpSpPr/>
            <p:nvPr/>
          </p:nvGrpSpPr>
          <p:grpSpPr>
            <a:xfrm>
              <a:off x="10321916" y="1110575"/>
              <a:ext cx="1400072" cy="241642"/>
              <a:chOff x="10321916" y="1110575"/>
              <a:chExt cx="1400072" cy="241642"/>
            </a:xfrm>
          </p:grpSpPr>
          <p:sp>
            <p:nvSpPr>
              <p:cNvPr id="207" name="Google Shape;207;p33"/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/>
                <a:ahLst/>
                <a:cxnLst/>
                <a:rect l="l" t="t" r="r" b="b"/>
                <a:pathLst>
                  <a:path w="45911" h="55577" extrusionOk="0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33"/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/>
                <a:ahLst/>
                <a:cxnLst/>
                <a:rect l="l" t="t" r="r" b="b"/>
                <a:pathLst>
                  <a:path w="48328" h="57994" extrusionOk="0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33"/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1179211" h="84574" extrusionOk="0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33"/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/>
                <a:ahLst/>
                <a:cxnLst/>
                <a:rect l="l" t="t" r="r" b="b"/>
                <a:pathLst>
                  <a:path w="152234" h="132902" extrusionOk="0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1" name="Google Shape;211;p33"/>
          <p:cNvSpPr txBox="1">
            <a:spLocks noGrp="1"/>
          </p:cNvSpPr>
          <p:nvPr>
            <p:ph type="body" idx="3"/>
          </p:nvPr>
        </p:nvSpPr>
        <p:spPr>
          <a:xfrm>
            <a:off x="4625578" y="1089025"/>
            <a:ext cx="3997722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06AB3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halt + zwei Bilder links">
  <p:cSld name="Inhalt + zwei Bilder links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34"/>
          <p:cNvGrpSpPr/>
          <p:nvPr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214" name="Google Shape;214;p34"/>
            <p:cNvSpPr/>
            <p:nvPr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 extrusionOk="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4"/>
            <p:cNvSpPr/>
            <p:nvPr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 extrusionOk="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4"/>
            <p:cNvSpPr txBox="1"/>
            <p:nvPr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de-DE" sz="10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hhu.de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" name="Google Shape;217;p34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18" name="Google Shape;218;p34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 dirty="0"/>
          </a:p>
        </p:txBody>
      </p:sp>
      <p:sp>
        <p:nvSpPr>
          <p:cNvPr id="219" name="Google Shape;219;p34"/>
          <p:cNvSpPr txBox="1">
            <a:spLocks noGrp="1"/>
          </p:cNvSpPr>
          <p:nvPr>
            <p:ph type="title"/>
          </p:nvPr>
        </p:nvSpPr>
        <p:spPr>
          <a:xfrm>
            <a:off x="4625579" y="330910"/>
            <a:ext cx="2727787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20" name="Google Shape;220;p34"/>
          <p:cNvCxnSpPr/>
          <p:nvPr/>
        </p:nvCxnSpPr>
        <p:spPr>
          <a:xfrm>
            <a:off x="4625975" y="974732"/>
            <a:ext cx="2727391" cy="0"/>
          </a:xfrm>
          <a:prstGeom prst="straightConnector1">
            <a:avLst/>
          </a:prstGeom>
          <a:noFill/>
          <a:ln w="19050" cap="flat" cmpd="sng">
            <a:solidFill>
              <a:srgbClr val="CCDDE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1" name="Google Shape;221;p34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4276259" cy="243114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34"/>
          <p:cNvSpPr txBox="1">
            <a:spLocks noGrp="1"/>
          </p:cNvSpPr>
          <p:nvPr>
            <p:ph type="body" idx="2"/>
          </p:nvPr>
        </p:nvSpPr>
        <p:spPr>
          <a:xfrm>
            <a:off x="0" y="2493863"/>
            <a:ext cx="4276259" cy="242103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34"/>
          <p:cNvSpPr txBox="1">
            <a:spLocks noGrp="1"/>
          </p:cNvSpPr>
          <p:nvPr>
            <p:ph type="body" idx="3"/>
          </p:nvPr>
        </p:nvSpPr>
        <p:spPr>
          <a:xfrm>
            <a:off x="4625578" y="1422400"/>
            <a:ext cx="4000268" cy="3487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224" name="Google Shape;224;p34"/>
          <p:cNvGrpSpPr/>
          <p:nvPr/>
        </p:nvGrpSpPr>
        <p:grpSpPr>
          <a:xfrm>
            <a:off x="7741437" y="394294"/>
            <a:ext cx="1050055" cy="621121"/>
            <a:chOff x="10321916" y="525077"/>
            <a:chExt cx="1400072" cy="827140"/>
          </a:xfrm>
        </p:grpSpPr>
        <p:grpSp>
          <p:nvGrpSpPr>
            <p:cNvPr id="225" name="Google Shape;225;p34"/>
            <p:cNvGrpSpPr/>
            <p:nvPr/>
          </p:nvGrpSpPr>
          <p:grpSpPr>
            <a:xfrm>
              <a:off x="10321916" y="525077"/>
              <a:ext cx="1179695" cy="575590"/>
              <a:chOff x="10321916" y="525077"/>
              <a:chExt cx="1179695" cy="575590"/>
            </a:xfrm>
          </p:grpSpPr>
          <p:sp>
            <p:nvSpPr>
              <p:cNvPr id="226" name="Google Shape;226;p34"/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/>
                <a:ahLst/>
                <a:cxnLst/>
                <a:rect l="l" t="t" r="r" b="b"/>
                <a:pathLst>
                  <a:path w="357629" h="357629" extrusionOk="0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34"/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/>
                <a:ahLst/>
                <a:cxnLst/>
                <a:rect l="l" t="t" r="r" b="b"/>
                <a:pathLst>
                  <a:path w="357629" h="463952" extrusionOk="0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34"/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/>
                <a:ahLst/>
                <a:cxnLst/>
                <a:rect l="l" t="t" r="r" b="b"/>
                <a:pathLst>
                  <a:path w="357629" h="463952" extrusionOk="0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34"/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/>
                <a:ahLst/>
                <a:cxnLst/>
                <a:rect l="l" t="t" r="r" b="b"/>
                <a:pathLst>
                  <a:path w="12082" h="12082" extrusionOk="0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34"/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/>
                <a:ahLst/>
                <a:cxnLst/>
                <a:rect l="l" t="t" r="r" b="b"/>
                <a:pathLst>
                  <a:path w="12082" h="12082" extrusionOk="0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34"/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/>
                <a:ahLst/>
                <a:cxnLst/>
                <a:rect l="l" t="t" r="r" b="b"/>
                <a:pathLst>
                  <a:path w="12082" h="12082" extrusionOk="0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2" name="Google Shape;232;p34"/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/>
              <a:ahLst/>
              <a:cxnLst/>
              <a:rect l="l" t="t" r="r" b="b"/>
              <a:pathLst>
                <a:path w="57994" h="77325" extrusionOk="0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4"/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/>
              <a:ahLst/>
              <a:cxnLst/>
              <a:rect l="l" t="t" r="r" b="b"/>
              <a:pathLst>
                <a:path w="48328" h="57994" extrusionOk="0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4"/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/>
              <a:ahLst/>
              <a:cxnLst/>
              <a:rect l="l" t="t" r="r" b="b"/>
              <a:pathLst>
                <a:path w="9665" h="53161" extrusionOk="0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5" name="Google Shape;235;p34"/>
            <p:cNvGrpSpPr/>
            <p:nvPr/>
          </p:nvGrpSpPr>
          <p:grpSpPr>
            <a:xfrm>
              <a:off x="10496140" y="1110575"/>
              <a:ext cx="100523" cy="55819"/>
              <a:chOff x="10496140" y="1110575"/>
              <a:chExt cx="100523" cy="55819"/>
            </a:xfrm>
          </p:grpSpPr>
          <p:sp>
            <p:nvSpPr>
              <p:cNvPr id="236" name="Google Shape;236;p34"/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/>
                <a:ahLst/>
                <a:cxnLst/>
                <a:rect l="l" t="t" r="r" b="b"/>
                <a:pathLst>
                  <a:path w="45911" h="55577" extrusionOk="0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34"/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/>
                <a:ahLst/>
                <a:cxnLst/>
                <a:rect l="l" t="t" r="r" b="b"/>
                <a:pathLst>
                  <a:path w="33829" h="55577" extrusionOk="0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8" name="Google Shape;238;p34"/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/>
              <a:ahLst/>
              <a:cxnLst/>
              <a:rect l="l" t="t" r="r" b="b"/>
              <a:pathLst>
                <a:path w="9665" h="53161" extrusionOk="0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9" name="Google Shape;239;p34"/>
            <p:cNvGrpSpPr/>
            <p:nvPr/>
          </p:nvGrpSpPr>
          <p:grpSpPr>
            <a:xfrm>
              <a:off x="10639675" y="1081336"/>
              <a:ext cx="105597" cy="87233"/>
              <a:chOff x="10639675" y="1081336"/>
              <a:chExt cx="105597" cy="87233"/>
            </a:xfrm>
          </p:grpSpPr>
          <p:sp>
            <p:nvSpPr>
              <p:cNvPr id="240" name="Google Shape;240;p34"/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/>
                <a:ahLst/>
                <a:cxnLst/>
                <a:rect l="l" t="t" r="r" b="b"/>
                <a:pathLst>
                  <a:path w="45911" h="57994" extrusionOk="0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34"/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45911" h="84574" extrusionOk="0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2" name="Google Shape;242;p34"/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/>
              <a:ahLst/>
              <a:cxnLst/>
              <a:rect l="l" t="t" r="r" b="b"/>
              <a:pathLst>
                <a:path w="57994" h="77325" extrusionOk="0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4"/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/>
              <a:ahLst/>
              <a:cxnLst/>
              <a:rect l="l" t="t" r="r" b="b"/>
              <a:pathLst>
                <a:path w="48328" h="57994" extrusionOk="0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4"/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/>
              <a:ahLst/>
              <a:cxnLst/>
              <a:rect l="l" t="t" r="r" b="b"/>
              <a:pathLst>
                <a:path w="9665" h="53161" extrusionOk="0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5" name="Google Shape;245;p34"/>
            <p:cNvGrpSpPr/>
            <p:nvPr/>
          </p:nvGrpSpPr>
          <p:grpSpPr>
            <a:xfrm>
              <a:off x="10321916" y="1110575"/>
              <a:ext cx="1400072" cy="241642"/>
              <a:chOff x="10321916" y="1110575"/>
              <a:chExt cx="1400072" cy="241642"/>
            </a:xfrm>
          </p:grpSpPr>
          <p:sp>
            <p:nvSpPr>
              <p:cNvPr id="246" name="Google Shape;246;p34"/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/>
                <a:ahLst/>
                <a:cxnLst/>
                <a:rect l="l" t="t" r="r" b="b"/>
                <a:pathLst>
                  <a:path w="45911" h="55577" extrusionOk="0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34"/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/>
                <a:ahLst/>
                <a:cxnLst/>
                <a:rect l="l" t="t" r="r" b="b"/>
                <a:pathLst>
                  <a:path w="48328" h="57994" extrusionOk="0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34"/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1179211" h="84574" extrusionOk="0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34"/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/>
                <a:ahLst/>
                <a:cxnLst/>
                <a:rect l="l" t="t" r="r" b="b"/>
                <a:pathLst>
                  <a:path w="152234" h="132902" extrusionOk="0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50" name="Google Shape;250;p34"/>
          <p:cNvSpPr txBox="1">
            <a:spLocks noGrp="1"/>
          </p:cNvSpPr>
          <p:nvPr>
            <p:ph type="body" idx="4"/>
          </p:nvPr>
        </p:nvSpPr>
        <p:spPr>
          <a:xfrm>
            <a:off x="4623032" y="1089025"/>
            <a:ext cx="4000268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06AB3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71">
          <p15:clr>
            <a:srgbClr val="FBAE40"/>
          </p15:clr>
        </p15:guide>
        <p15:guide id="2" orient="horz" pos="153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+ zwei Bilder">
  <p:cSld name="Titel + zwei Bilder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>
            <a:spLocks noGrp="1"/>
          </p:cNvSpPr>
          <p:nvPr>
            <p:ph type="title"/>
          </p:nvPr>
        </p:nvSpPr>
        <p:spPr>
          <a:xfrm>
            <a:off x="526594" y="330910"/>
            <a:ext cx="6349662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35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4" name="Google Shape;254;p35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 dirty="0"/>
          </a:p>
        </p:txBody>
      </p:sp>
      <p:sp>
        <p:nvSpPr>
          <p:cNvPr id="255" name="Google Shape;255;p35"/>
          <p:cNvSpPr txBox="1">
            <a:spLocks noGrp="1"/>
          </p:cNvSpPr>
          <p:nvPr>
            <p:ph type="body" idx="1"/>
          </p:nvPr>
        </p:nvSpPr>
        <p:spPr>
          <a:xfrm>
            <a:off x="0" y="1422400"/>
            <a:ext cx="4544616" cy="349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35"/>
          <p:cNvSpPr txBox="1">
            <a:spLocks noGrp="1"/>
          </p:cNvSpPr>
          <p:nvPr>
            <p:ph type="body" idx="2"/>
          </p:nvPr>
        </p:nvSpPr>
        <p:spPr>
          <a:xfrm>
            <a:off x="4599384" y="1422400"/>
            <a:ext cx="4544616" cy="349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5"/>
          <p:cNvSpPr txBox="1">
            <a:spLocks noGrp="1"/>
          </p:cNvSpPr>
          <p:nvPr>
            <p:ph type="body" idx="3"/>
          </p:nvPr>
        </p:nvSpPr>
        <p:spPr>
          <a:xfrm>
            <a:off x="522288" y="1089025"/>
            <a:ext cx="8101012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06AB3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97">
          <p15:clr>
            <a:srgbClr val="FBAE40"/>
          </p15:clr>
        </p15:guide>
        <p15:guide id="2" pos="286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+ drei Bilder">
  <p:cSld name="Titel + drei Bilder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>
            <a:spLocks noGrp="1"/>
          </p:cNvSpPr>
          <p:nvPr>
            <p:ph type="title"/>
          </p:nvPr>
        </p:nvSpPr>
        <p:spPr>
          <a:xfrm>
            <a:off x="526594" y="330910"/>
            <a:ext cx="6349662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36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1" name="Google Shape;261;p36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 dirty="0"/>
          </a:p>
        </p:txBody>
      </p:sp>
      <p:sp>
        <p:nvSpPr>
          <p:cNvPr id="262" name="Google Shape;262;p36"/>
          <p:cNvSpPr txBox="1">
            <a:spLocks noGrp="1"/>
          </p:cNvSpPr>
          <p:nvPr>
            <p:ph type="body" idx="1"/>
          </p:nvPr>
        </p:nvSpPr>
        <p:spPr>
          <a:xfrm>
            <a:off x="0" y="1422399"/>
            <a:ext cx="2978945" cy="349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6"/>
          <p:cNvSpPr txBox="1">
            <a:spLocks noGrp="1"/>
          </p:cNvSpPr>
          <p:nvPr>
            <p:ph type="body" idx="2"/>
          </p:nvPr>
        </p:nvSpPr>
        <p:spPr>
          <a:xfrm>
            <a:off x="3032522" y="1422400"/>
            <a:ext cx="3078956" cy="349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36"/>
          <p:cNvSpPr txBox="1">
            <a:spLocks noGrp="1"/>
          </p:cNvSpPr>
          <p:nvPr>
            <p:ph type="body" idx="3"/>
          </p:nvPr>
        </p:nvSpPr>
        <p:spPr>
          <a:xfrm>
            <a:off x="6165058" y="1422400"/>
            <a:ext cx="2978943" cy="349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6"/>
          <p:cNvSpPr txBox="1">
            <a:spLocks noGrp="1"/>
          </p:cNvSpPr>
          <p:nvPr>
            <p:ph type="body" idx="4"/>
          </p:nvPr>
        </p:nvSpPr>
        <p:spPr>
          <a:xfrm>
            <a:off x="522288" y="1089025"/>
            <a:ext cx="8101012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06AB3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0">
          <p15:clr>
            <a:srgbClr val="FBAE40"/>
          </p15:clr>
        </p15:guide>
        <p15:guide id="2" pos="3850">
          <p15:clr>
            <a:srgbClr val="FBAE40"/>
          </p15:clr>
        </p15:guide>
        <p15:guide id="3" pos="3884">
          <p15:clr>
            <a:srgbClr val="FBAE40"/>
          </p15:clr>
        </p15:guide>
        <p15:guide id="4" pos="18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berschrift + Bild groß">
  <p:cSld name="Überschrift + Bild groß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>
            <a:spLocks noGrp="1"/>
          </p:cNvSpPr>
          <p:nvPr>
            <p:ph type="title"/>
          </p:nvPr>
        </p:nvSpPr>
        <p:spPr>
          <a:xfrm>
            <a:off x="526594" y="330910"/>
            <a:ext cx="6349662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27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37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9" name="Google Shape;269;p37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 dirty="0"/>
          </a:p>
        </p:txBody>
      </p:sp>
      <p:sp>
        <p:nvSpPr>
          <p:cNvPr id="270" name="Google Shape;270;p37"/>
          <p:cNvSpPr txBox="1">
            <a:spLocks noGrp="1"/>
          </p:cNvSpPr>
          <p:nvPr>
            <p:ph type="body" idx="1"/>
          </p:nvPr>
        </p:nvSpPr>
        <p:spPr>
          <a:xfrm>
            <a:off x="0" y="1422399"/>
            <a:ext cx="9144000" cy="349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37"/>
          <p:cNvSpPr txBox="1">
            <a:spLocks noGrp="1"/>
          </p:cNvSpPr>
          <p:nvPr>
            <p:ph type="body" idx="2"/>
          </p:nvPr>
        </p:nvSpPr>
        <p:spPr>
          <a:xfrm>
            <a:off x="522288" y="1089025"/>
            <a:ext cx="8101012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06AB3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79">
          <p15:clr>
            <a:srgbClr val="FBAE40"/>
          </p15:clr>
        </p15:guide>
        <p15:guide id="2" orient="horz" pos="2014">
          <p15:clr>
            <a:srgbClr val="FBAE40"/>
          </p15:clr>
        </p15:guide>
        <p15:guide id="3" pos="2863">
          <p15:clr>
            <a:srgbClr val="FBAE40"/>
          </p15:clr>
        </p15:guide>
        <p15:guide id="4" pos="2897">
          <p15:clr>
            <a:srgbClr val="FBAE40"/>
          </p15:clr>
        </p15:guide>
        <p15:guide id="5" pos="1928">
          <p15:clr>
            <a:srgbClr val="FBAE40"/>
          </p15:clr>
        </p15:guide>
        <p15:guide id="6" pos="1894">
          <p15:clr>
            <a:srgbClr val="FBAE40"/>
          </p15:clr>
        </p15:guide>
        <p15:guide id="7" pos="958">
          <p15:clr>
            <a:srgbClr val="FBAE40"/>
          </p15:clr>
        </p15:guide>
        <p15:guide id="8" pos="924">
          <p15:clr>
            <a:srgbClr val="FBAE40"/>
          </p15:clr>
        </p15:guide>
        <p15:guide id="9" pos="4309">
          <p15:clr>
            <a:srgbClr val="FBAE40"/>
          </p15:clr>
        </p15:guide>
        <p15:guide id="10" pos="4343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+ Untertitel">
  <p:cSld name="Titel + Untertitel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>
            <a:spLocks noGrp="1"/>
          </p:cNvSpPr>
          <p:nvPr>
            <p:ph type="title"/>
          </p:nvPr>
        </p:nvSpPr>
        <p:spPr>
          <a:xfrm>
            <a:off x="526594" y="330910"/>
            <a:ext cx="6349662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8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5" name="Google Shape;275;p38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 dirty="0"/>
          </a:p>
        </p:txBody>
      </p:sp>
      <p:sp>
        <p:nvSpPr>
          <p:cNvPr id="276" name="Google Shape;276;p38"/>
          <p:cNvSpPr txBox="1">
            <a:spLocks noGrp="1"/>
          </p:cNvSpPr>
          <p:nvPr>
            <p:ph type="body" idx="1"/>
          </p:nvPr>
        </p:nvSpPr>
        <p:spPr>
          <a:xfrm>
            <a:off x="522288" y="1089025"/>
            <a:ext cx="8101012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06AB3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>
  <p:cSld name="Nur Titel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>
            <a:spLocks noGrp="1"/>
          </p:cNvSpPr>
          <p:nvPr>
            <p:ph type="title"/>
          </p:nvPr>
        </p:nvSpPr>
        <p:spPr>
          <a:xfrm>
            <a:off x="526594" y="330910"/>
            <a:ext cx="6349662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39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0" name="Google Shape;280;p39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3" name="Google Shape;283;p40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apiteltrenner + Heinekopf">
  <p:cSld name="Kapiteltrenner + Heinekopf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58451"/>
            <a:ext cx="9144000" cy="192881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1"/>
          <p:cNvSpPr txBox="1">
            <a:spLocks noGrp="1"/>
          </p:cNvSpPr>
          <p:nvPr>
            <p:ph type="title"/>
          </p:nvPr>
        </p:nvSpPr>
        <p:spPr>
          <a:xfrm>
            <a:off x="3842920" y="3034543"/>
            <a:ext cx="4779587" cy="91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27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7" name="Google Shape;287;p41"/>
          <p:cNvPicPr preferRelativeResize="0"/>
          <p:nvPr/>
        </p:nvPicPr>
        <p:blipFill rotWithShape="1">
          <a:blip r:embed="rId3">
            <a:alphaModFix/>
          </a:blip>
          <a:srcRect l="28921" t="8747" b="17590"/>
          <a:stretch/>
        </p:blipFill>
        <p:spPr>
          <a:xfrm>
            <a:off x="0" y="0"/>
            <a:ext cx="3731958" cy="4914900"/>
          </a:xfrm>
          <a:custGeom>
            <a:avLst/>
            <a:gdLst/>
            <a:ahLst/>
            <a:cxnLst/>
            <a:rect l="l" t="t" r="r" b="b"/>
            <a:pathLst>
              <a:path w="5015880" h="6597650" extrusionOk="0">
                <a:moveTo>
                  <a:pt x="0" y="0"/>
                </a:moveTo>
                <a:lnTo>
                  <a:pt x="5015880" y="0"/>
                </a:lnTo>
                <a:lnTo>
                  <a:pt x="5015880" y="6597650"/>
                </a:lnTo>
                <a:lnTo>
                  <a:pt x="0" y="659765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88" name="Google Shape;288;p41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9" name="Google Shape;289;p41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 dirty="0"/>
          </a:p>
        </p:txBody>
      </p:sp>
      <p:grpSp>
        <p:nvGrpSpPr>
          <p:cNvPr id="290" name="Google Shape;290;p41"/>
          <p:cNvGrpSpPr/>
          <p:nvPr/>
        </p:nvGrpSpPr>
        <p:grpSpPr>
          <a:xfrm>
            <a:off x="7758354" y="280904"/>
            <a:ext cx="1050055" cy="621121"/>
            <a:chOff x="10321916" y="525077"/>
            <a:chExt cx="1400072" cy="827140"/>
          </a:xfrm>
        </p:grpSpPr>
        <p:grpSp>
          <p:nvGrpSpPr>
            <p:cNvPr id="291" name="Google Shape;291;p41"/>
            <p:cNvGrpSpPr/>
            <p:nvPr/>
          </p:nvGrpSpPr>
          <p:grpSpPr>
            <a:xfrm>
              <a:off x="10321916" y="525077"/>
              <a:ext cx="1179695" cy="575590"/>
              <a:chOff x="10321916" y="525077"/>
              <a:chExt cx="1179695" cy="575590"/>
            </a:xfrm>
          </p:grpSpPr>
          <p:sp>
            <p:nvSpPr>
              <p:cNvPr id="292" name="Google Shape;292;p41"/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/>
                <a:ahLst/>
                <a:cxnLst/>
                <a:rect l="l" t="t" r="r" b="b"/>
                <a:pathLst>
                  <a:path w="357629" h="357629" extrusionOk="0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41"/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/>
                <a:ahLst/>
                <a:cxnLst/>
                <a:rect l="l" t="t" r="r" b="b"/>
                <a:pathLst>
                  <a:path w="357629" h="463952" extrusionOk="0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41"/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/>
                <a:ahLst/>
                <a:cxnLst/>
                <a:rect l="l" t="t" r="r" b="b"/>
                <a:pathLst>
                  <a:path w="357629" h="463952" extrusionOk="0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41"/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/>
                <a:ahLst/>
                <a:cxnLst/>
                <a:rect l="l" t="t" r="r" b="b"/>
                <a:pathLst>
                  <a:path w="12082" h="12082" extrusionOk="0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41"/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/>
                <a:ahLst/>
                <a:cxnLst/>
                <a:rect l="l" t="t" r="r" b="b"/>
                <a:pathLst>
                  <a:path w="12082" h="12082" extrusionOk="0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41"/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/>
                <a:ahLst/>
                <a:cxnLst/>
                <a:rect l="l" t="t" r="r" b="b"/>
                <a:pathLst>
                  <a:path w="12082" h="12082" extrusionOk="0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8" name="Google Shape;298;p41"/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/>
              <a:ahLst/>
              <a:cxnLst/>
              <a:rect l="l" t="t" r="r" b="b"/>
              <a:pathLst>
                <a:path w="57994" h="77325" extrusionOk="0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41"/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/>
              <a:ahLst/>
              <a:cxnLst/>
              <a:rect l="l" t="t" r="r" b="b"/>
              <a:pathLst>
                <a:path w="48328" h="57994" extrusionOk="0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41"/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/>
              <a:ahLst/>
              <a:cxnLst/>
              <a:rect l="l" t="t" r="r" b="b"/>
              <a:pathLst>
                <a:path w="9665" h="53161" extrusionOk="0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1" name="Google Shape;301;p41"/>
            <p:cNvGrpSpPr/>
            <p:nvPr/>
          </p:nvGrpSpPr>
          <p:grpSpPr>
            <a:xfrm>
              <a:off x="10496140" y="1110575"/>
              <a:ext cx="100523" cy="55819"/>
              <a:chOff x="10496140" y="1110575"/>
              <a:chExt cx="100523" cy="55819"/>
            </a:xfrm>
          </p:grpSpPr>
          <p:sp>
            <p:nvSpPr>
              <p:cNvPr id="302" name="Google Shape;302;p41"/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/>
                <a:ahLst/>
                <a:cxnLst/>
                <a:rect l="l" t="t" r="r" b="b"/>
                <a:pathLst>
                  <a:path w="45911" h="55577" extrusionOk="0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41"/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/>
                <a:ahLst/>
                <a:cxnLst/>
                <a:rect l="l" t="t" r="r" b="b"/>
                <a:pathLst>
                  <a:path w="33829" h="55577" extrusionOk="0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4" name="Google Shape;304;p41"/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/>
              <a:ahLst/>
              <a:cxnLst/>
              <a:rect l="l" t="t" r="r" b="b"/>
              <a:pathLst>
                <a:path w="9665" h="53161" extrusionOk="0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5" name="Google Shape;305;p41"/>
            <p:cNvGrpSpPr/>
            <p:nvPr/>
          </p:nvGrpSpPr>
          <p:grpSpPr>
            <a:xfrm>
              <a:off x="10639675" y="1081336"/>
              <a:ext cx="105597" cy="87233"/>
              <a:chOff x="10639675" y="1081336"/>
              <a:chExt cx="105597" cy="87233"/>
            </a:xfrm>
          </p:grpSpPr>
          <p:sp>
            <p:nvSpPr>
              <p:cNvPr id="306" name="Google Shape;306;p41"/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/>
                <a:ahLst/>
                <a:cxnLst/>
                <a:rect l="l" t="t" r="r" b="b"/>
                <a:pathLst>
                  <a:path w="45911" h="57994" extrusionOk="0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41"/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45911" h="84574" extrusionOk="0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8" name="Google Shape;308;p41"/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/>
              <a:ahLst/>
              <a:cxnLst/>
              <a:rect l="l" t="t" r="r" b="b"/>
              <a:pathLst>
                <a:path w="57994" h="77325" extrusionOk="0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41"/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/>
              <a:ahLst/>
              <a:cxnLst/>
              <a:rect l="l" t="t" r="r" b="b"/>
              <a:pathLst>
                <a:path w="48328" h="57994" extrusionOk="0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41"/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/>
              <a:ahLst/>
              <a:cxnLst/>
              <a:rect l="l" t="t" r="r" b="b"/>
              <a:pathLst>
                <a:path w="9665" h="53161" extrusionOk="0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1" name="Google Shape;311;p41"/>
            <p:cNvGrpSpPr/>
            <p:nvPr/>
          </p:nvGrpSpPr>
          <p:grpSpPr>
            <a:xfrm>
              <a:off x="10321916" y="1110575"/>
              <a:ext cx="1400072" cy="241642"/>
              <a:chOff x="10321916" y="1110575"/>
              <a:chExt cx="1400072" cy="241642"/>
            </a:xfrm>
          </p:grpSpPr>
          <p:sp>
            <p:nvSpPr>
              <p:cNvPr id="312" name="Google Shape;312;p41"/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/>
                <a:ahLst/>
                <a:cxnLst/>
                <a:rect l="l" t="t" r="r" b="b"/>
                <a:pathLst>
                  <a:path w="45911" h="55577" extrusionOk="0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41"/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/>
                <a:ahLst/>
                <a:cxnLst/>
                <a:rect l="l" t="t" r="r" b="b"/>
                <a:pathLst>
                  <a:path w="48328" h="57994" extrusionOk="0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41"/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1179211" h="84574" extrusionOk="0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41"/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/>
                <a:ahLst/>
                <a:cxnLst/>
                <a:rect l="l" t="t" r="r" b="b"/>
                <a:pathLst>
                  <a:path w="152234" h="132902" extrusionOk="0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6" name="Google Shape;316;p41"/>
          <p:cNvSpPr>
            <a:spLocks noGrp="1"/>
          </p:cNvSpPr>
          <p:nvPr>
            <p:ph type="pic" idx="2"/>
          </p:nvPr>
        </p:nvSpPr>
        <p:spPr>
          <a:xfrm>
            <a:off x="5370879" y="4151052"/>
            <a:ext cx="1528762" cy="582612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41"/>
          <p:cNvSpPr>
            <a:spLocks noGrp="1"/>
          </p:cNvSpPr>
          <p:nvPr>
            <p:ph type="pic" idx="3"/>
          </p:nvPr>
        </p:nvSpPr>
        <p:spPr>
          <a:xfrm>
            <a:off x="3654279" y="4151976"/>
            <a:ext cx="1528762" cy="582612"/>
          </a:xfrm>
          <a:prstGeom prst="rect">
            <a:avLst/>
          </a:prstGeom>
          <a:noFill/>
          <a:ln>
            <a:noFill/>
          </a:ln>
        </p:spPr>
      </p:sp>
      <p:sp>
        <p:nvSpPr>
          <p:cNvPr id="318" name="Google Shape;318;p41"/>
          <p:cNvSpPr>
            <a:spLocks noGrp="1"/>
          </p:cNvSpPr>
          <p:nvPr>
            <p:ph type="pic" idx="4"/>
          </p:nvPr>
        </p:nvSpPr>
        <p:spPr>
          <a:xfrm>
            <a:off x="7087479" y="4151052"/>
            <a:ext cx="1528762" cy="582612"/>
          </a:xfrm>
          <a:prstGeom prst="rect">
            <a:avLst/>
          </a:prstGeom>
          <a:noFill/>
          <a:ln>
            <a:noFill/>
          </a:ln>
        </p:spPr>
      </p:sp>
      <p:pic>
        <p:nvPicPr>
          <p:cNvPr id="319" name="Google Shape;319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12044" y="366227"/>
            <a:ext cx="1998662" cy="45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 (2)">
  <p:cSld name="Titelfolie (2)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0" y="1423474"/>
            <a:ext cx="3167992" cy="3492500"/>
          </a:xfrm>
          <a:custGeom>
            <a:avLst/>
            <a:gdLst/>
            <a:ahLst/>
            <a:cxnLst/>
            <a:rect l="l" t="t" r="r" b="b"/>
            <a:pathLst>
              <a:path w="4271120" h="4702819" extrusionOk="0">
                <a:moveTo>
                  <a:pt x="3773588" y="3280579"/>
                </a:moveTo>
                <a:cubicBezTo>
                  <a:pt x="3773588" y="3280579"/>
                  <a:pt x="3730105" y="3343276"/>
                  <a:pt x="3717970" y="3393838"/>
                </a:cubicBezTo>
                <a:cubicBezTo>
                  <a:pt x="3745273" y="3430243"/>
                  <a:pt x="3753363" y="3442378"/>
                  <a:pt x="3755385" y="3541480"/>
                </a:cubicBezTo>
                <a:cubicBezTo>
                  <a:pt x="3755385" y="3549570"/>
                  <a:pt x="3745273" y="3551593"/>
                  <a:pt x="3742240" y="3544514"/>
                </a:cubicBezTo>
                <a:cubicBezTo>
                  <a:pt x="3714936" y="3479795"/>
                  <a:pt x="3663363" y="3420131"/>
                  <a:pt x="3594598" y="3403951"/>
                </a:cubicBezTo>
                <a:cubicBezTo>
                  <a:pt x="3610778" y="3321029"/>
                  <a:pt x="3667408" y="3281590"/>
                  <a:pt x="3773588" y="3280579"/>
                </a:cubicBezTo>
                <a:close/>
                <a:moveTo>
                  <a:pt x="3937409" y="2981250"/>
                </a:moveTo>
                <a:cubicBezTo>
                  <a:pt x="3924264" y="3035858"/>
                  <a:pt x="3891904" y="3080352"/>
                  <a:pt x="3833252" y="3118780"/>
                </a:cubicBezTo>
                <a:cubicBezTo>
                  <a:pt x="3598643" y="3075297"/>
                  <a:pt x="3669430" y="3152151"/>
                  <a:pt x="3480327" y="3142039"/>
                </a:cubicBezTo>
                <a:cubicBezTo>
                  <a:pt x="3479316" y="3127881"/>
                  <a:pt x="3479316" y="3081364"/>
                  <a:pt x="3488417" y="3070240"/>
                </a:cubicBezTo>
                <a:cubicBezTo>
                  <a:pt x="3640104" y="3123836"/>
                  <a:pt x="3659318" y="3035858"/>
                  <a:pt x="3802914" y="3008554"/>
                </a:cubicBezTo>
                <a:cubicBezTo>
                  <a:pt x="3851454" y="2999453"/>
                  <a:pt x="3909095" y="2995408"/>
                  <a:pt x="3937409" y="2981250"/>
                </a:cubicBezTo>
                <a:close/>
                <a:moveTo>
                  <a:pt x="1530647" y="2816671"/>
                </a:moveTo>
                <a:cubicBezTo>
                  <a:pt x="1533681" y="2815912"/>
                  <a:pt x="1537220" y="2816924"/>
                  <a:pt x="1538737" y="2820463"/>
                </a:cubicBezTo>
                <a:cubicBezTo>
                  <a:pt x="1704581" y="3184511"/>
                  <a:pt x="1838065" y="3351366"/>
                  <a:pt x="1944246" y="3409008"/>
                </a:cubicBezTo>
                <a:cubicBezTo>
                  <a:pt x="2164698" y="3528335"/>
                  <a:pt x="3031334" y="3856989"/>
                  <a:pt x="3606733" y="3913618"/>
                </a:cubicBezTo>
                <a:cubicBezTo>
                  <a:pt x="3614823" y="3913618"/>
                  <a:pt x="3615834" y="3924742"/>
                  <a:pt x="3607744" y="3926765"/>
                </a:cubicBezTo>
                <a:cubicBezTo>
                  <a:pt x="3352910" y="3984405"/>
                  <a:pt x="2663241" y="3916653"/>
                  <a:pt x="2423576" y="3894405"/>
                </a:cubicBezTo>
                <a:cubicBezTo>
                  <a:pt x="2159641" y="3869123"/>
                  <a:pt x="2078741" y="3805416"/>
                  <a:pt x="2077731" y="3806426"/>
                </a:cubicBezTo>
                <a:cubicBezTo>
                  <a:pt x="1903797" y="3672942"/>
                  <a:pt x="1564018" y="3144061"/>
                  <a:pt x="1525591" y="2823496"/>
                </a:cubicBezTo>
                <a:cubicBezTo>
                  <a:pt x="1525085" y="2819957"/>
                  <a:pt x="1527613" y="2817429"/>
                  <a:pt x="1530647" y="2816671"/>
                </a:cubicBezTo>
                <a:close/>
                <a:moveTo>
                  <a:pt x="3996062" y="2605067"/>
                </a:moveTo>
                <a:cubicBezTo>
                  <a:pt x="4069883" y="2597989"/>
                  <a:pt x="4190221" y="2621247"/>
                  <a:pt x="4271120" y="2676866"/>
                </a:cubicBezTo>
                <a:cubicBezTo>
                  <a:pt x="4252918" y="2737541"/>
                  <a:pt x="4086063" y="2706192"/>
                  <a:pt x="4008197" y="2693046"/>
                </a:cubicBezTo>
                <a:cubicBezTo>
                  <a:pt x="3953589" y="2684955"/>
                  <a:pt x="3889881" y="2681922"/>
                  <a:pt x="3829207" y="2680911"/>
                </a:cubicBezTo>
                <a:cubicBezTo>
                  <a:pt x="3777633" y="2679899"/>
                  <a:pt x="3693700" y="2671810"/>
                  <a:pt x="3670441" y="2642484"/>
                </a:cubicBezTo>
                <a:cubicBezTo>
                  <a:pt x="3719992" y="2647540"/>
                  <a:pt x="3843364" y="2620237"/>
                  <a:pt x="3996062" y="2605067"/>
                </a:cubicBezTo>
                <a:close/>
                <a:moveTo>
                  <a:pt x="3443991" y="1373753"/>
                </a:moveTo>
                <a:cubicBezTo>
                  <a:pt x="3569601" y="1369611"/>
                  <a:pt x="3697113" y="1404594"/>
                  <a:pt x="3808982" y="1505845"/>
                </a:cubicBezTo>
                <a:cubicBezTo>
                  <a:pt x="3760442" y="1576632"/>
                  <a:pt x="3761453" y="1685847"/>
                  <a:pt x="3766510" y="1714160"/>
                </a:cubicBezTo>
                <a:cubicBezTo>
                  <a:pt x="3739205" y="1705060"/>
                  <a:pt x="3695722" y="1653485"/>
                  <a:pt x="3673475" y="1626182"/>
                </a:cubicBezTo>
                <a:cubicBezTo>
                  <a:pt x="3582463" y="1677757"/>
                  <a:pt x="3486394" y="1844611"/>
                  <a:pt x="3503586" y="1940680"/>
                </a:cubicBezTo>
                <a:cubicBezTo>
                  <a:pt x="3512687" y="2019557"/>
                  <a:pt x="3455046" y="2031692"/>
                  <a:pt x="3349877" y="1900230"/>
                </a:cubicBezTo>
                <a:cubicBezTo>
                  <a:pt x="3299315" y="1936634"/>
                  <a:pt x="3250775" y="1870904"/>
                  <a:pt x="3263920" y="1778881"/>
                </a:cubicBezTo>
                <a:cubicBezTo>
                  <a:pt x="3182010" y="1864836"/>
                  <a:pt x="2961559" y="1908320"/>
                  <a:pt x="2886727" y="1881016"/>
                </a:cubicBezTo>
                <a:cubicBezTo>
                  <a:pt x="3034368" y="1838544"/>
                  <a:pt x="3254820" y="1604947"/>
                  <a:pt x="3400439" y="1585733"/>
                </a:cubicBezTo>
                <a:cubicBezTo>
                  <a:pt x="3282123" y="1528092"/>
                  <a:pt x="3076841" y="1513935"/>
                  <a:pt x="2921109" y="1605957"/>
                </a:cubicBezTo>
                <a:cubicBezTo>
                  <a:pt x="2914030" y="1610002"/>
                  <a:pt x="2906951" y="1599890"/>
                  <a:pt x="2913019" y="1594835"/>
                </a:cubicBezTo>
                <a:cubicBezTo>
                  <a:pt x="3030576" y="1496238"/>
                  <a:pt x="3234642" y="1380656"/>
                  <a:pt x="3443991" y="1373753"/>
                </a:cubicBezTo>
                <a:close/>
                <a:moveTo>
                  <a:pt x="0" y="0"/>
                </a:moveTo>
                <a:lnTo>
                  <a:pt x="115292" y="0"/>
                </a:lnTo>
                <a:lnTo>
                  <a:pt x="274676" y="0"/>
                </a:lnTo>
                <a:lnTo>
                  <a:pt x="3942724" y="0"/>
                </a:lnTo>
                <a:lnTo>
                  <a:pt x="3939432" y="53696"/>
                </a:lnTo>
                <a:cubicBezTo>
                  <a:pt x="3926286" y="139653"/>
                  <a:pt x="3890892" y="219541"/>
                  <a:pt x="3684598" y="334822"/>
                </a:cubicBezTo>
                <a:cubicBezTo>
                  <a:pt x="3918196" y="331789"/>
                  <a:pt x="3971792" y="185158"/>
                  <a:pt x="3981904" y="155833"/>
                </a:cubicBezTo>
                <a:cubicBezTo>
                  <a:pt x="4027411" y="317632"/>
                  <a:pt x="3993028" y="404599"/>
                  <a:pt x="3993028" y="404599"/>
                </a:cubicBezTo>
                <a:cubicBezTo>
                  <a:pt x="3940444" y="578533"/>
                  <a:pt x="3623924" y="771681"/>
                  <a:pt x="3433810" y="635163"/>
                </a:cubicBezTo>
                <a:cubicBezTo>
                  <a:pt x="2893805" y="156844"/>
                  <a:pt x="3099088" y="642242"/>
                  <a:pt x="2283013" y="464262"/>
                </a:cubicBezTo>
                <a:cubicBezTo>
                  <a:pt x="2277957" y="463251"/>
                  <a:pt x="2278968" y="455161"/>
                  <a:pt x="2284025" y="455161"/>
                </a:cubicBezTo>
                <a:cubicBezTo>
                  <a:pt x="2601556" y="444037"/>
                  <a:pt x="2854367" y="256957"/>
                  <a:pt x="2959536" y="115383"/>
                </a:cubicBezTo>
                <a:cubicBezTo>
                  <a:pt x="2963581" y="109315"/>
                  <a:pt x="2955491" y="101225"/>
                  <a:pt x="2949424" y="107293"/>
                </a:cubicBezTo>
                <a:cubicBezTo>
                  <a:pt x="2789647" y="273137"/>
                  <a:pt x="2362902" y="477408"/>
                  <a:pt x="1789525" y="314598"/>
                </a:cubicBezTo>
                <a:cubicBezTo>
                  <a:pt x="1719750" y="288306"/>
                  <a:pt x="1577164" y="254935"/>
                  <a:pt x="1564018" y="251900"/>
                </a:cubicBezTo>
                <a:cubicBezTo>
                  <a:pt x="1542782" y="245833"/>
                  <a:pt x="1554917" y="262013"/>
                  <a:pt x="1554917" y="262013"/>
                </a:cubicBezTo>
                <a:cubicBezTo>
                  <a:pt x="2567173" y="576510"/>
                  <a:pt x="2389194" y="907188"/>
                  <a:pt x="2389194" y="907188"/>
                </a:cubicBezTo>
                <a:cubicBezTo>
                  <a:pt x="2370992" y="796962"/>
                  <a:pt x="2292115" y="689770"/>
                  <a:pt x="2159641" y="613927"/>
                </a:cubicBezTo>
                <a:cubicBezTo>
                  <a:pt x="2258743" y="732242"/>
                  <a:pt x="2255710" y="818197"/>
                  <a:pt x="2255710" y="818197"/>
                </a:cubicBezTo>
                <a:cubicBezTo>
                  <a:pt x="2256721" y="837412"/>
                  <a:pt x="2256721" y="904154"/>
                  <a:pt x="2248631" y="897075"/>
                </a:cubicBezTo>
                <a:cubicBezTo>
                  <a:pt x="2238518" y="886963"/>
                  <a:pt x="2210203" y="755501"/>
                  <a:pt x="2071663" y="706960"/>
                </a:cubicBezTo>
                <a:cubicBezTo>
                  <a:pt x="2049416" y="701905"/>
                  <a:pt x="2063573" y="718085"/>
                  <a:pt x="2063573" y="718085"/>
                </a:cubicBezTo>
                <a:cubicBezTo>
                  <a:pt x="2150540" y="841456"/>
                  <a:pt x="2086831" y="984043"/>
                  <a:pt x="1981662" y="1090223"/>
                </a:cubicBezTo>
                <a:cubicBezTo>
                  <a:pt x="1992786" y="1084155"/>
                  <a:pt x="2003909" y="1077077"/>
                  <a:pt x="2015034" y="1068987"/>
                </a:cubicBezTo>
                <a:cubicBezTo>
                  <a:pt x="2088854" y="1009323"/>
                  <a:pt x="2150540" y="961794"/>
                  <a:pt x="2152563" y="876851"/>
                </a:cubicBezTo>
                <a:cubicBezTo>
                  <a:pt x="2152563" y="848535"/>
                  <a:pt x="2189978" y="899097"/>
                  <a:pt x="2193013" y="935503"/>
                </a:cubicBezTo>
                <a:cubicBezTo>
                  <a:pt x="2190990" y="1046740"/>
                  <a:pt x="2126271" y="1094268"/>
                  <a:pt x="2042337" y="1153931"/>
                </a:cubicBezTo>
                <a:cubicBezTo>
                  <a:pt x="1941212" y="1225730"/>
                  <a:pt x="1609524" y="1394608"/>
                  <a:pt x="1195925" y="1315731"/>
                </a:cubicBezTo>
                <a:cubicBezTo>
                  <a:pt x="1484130" y="1399664"/>
                  <a:pt x="1645929" y="1362248"/>
                  <a:pt x="1759188" y="1329888"/>
                </a:cubicBezTo>
                <a:cubicBezTo>
                  <a:pt x="1763233" y="1328876"/>
                  <a:pt x="1766267" y="1334944"/>
                  <a:pt x="1762222" y="1336967"/>
                </a:cubicBezTo>
                <a:cubicBezTo>
                  <a:pt x="1691435" y="1385506"/>
                  <a:pt x="1611546" y="1409776"/>
                  <a:pt x="1303117" y="1458316"/>
                </a:cubicBezTo>
                <a:cubicBezTo>
                  <a:pt x="1585254" y="1480563"/>
                  <a:pt x="1740986" y="1459328"/>
                  <a:pt x="1879527" y="1385506"/>
                </a:cubicBezTo>
                <a:cubicBezTo>
                  <a:pt x="1882560" y="1383484"/>
                  <a:pt x="1885594" y="1387529"/>
                  <a:pt x="1882560" y="1389551"/>
                </a:cubicBezTo>
                <a:cubicBezTo>
                  <a:pt x="1799638" y="1452248"/>
                  <a:pt x="1517501" y="1619104"/>
                  <a:pt x="1158509" y="1608992"/>
                </a:cubicBezTo>
                <a:cubicBezTo>
                  <a:pt x="1213116" y="1658542"/>
                  <a:pt x="1464916" y="1649442"/>
                  <a:pt x="1500309" y="1648430"/>
                </a:cubicBezTo>
                <a:cubicBezTo>
                  <a:pt x="1502332" y="1648430"/>
                  <a:pt x="1503344" y="1650453"/>
                  <a:pt x="1502332" y="1651464"/>
                </a:cubicBezTo>
                <a:cubicBezTo>
                  <a:pt x="1450759" y="1717194"/>
                  <a:pt x="1323342" y="1726296"/>
                  <a:pt x="1323342" y="1726296"/>
                </a:cubicBezTo>
                <a:cubicBezTo>
                  <a:pt x="1347612" y="1731352"/>
                  <a:pt x="1368848" y="1736409"/>
                  <a:pt x="1387050" y="1741465"/>
                </a:cubicBezTo>
                <a:cubicBezTo>
                  <a:pt x="1405252" y="1745509"/>
                  <a:pt x="1424467" y="1748544"/>
                  <a:pt x="1442669" y="1750566"/>
                </a:cubicBezTo>
                <a:cubicBezTo>
                  <a:pt x="1624693" y="1761689"/>
                  <a:pt x="1816830" y="1717194"/>
                  <a:pt x="1983684" y="1635284"/>
                </a:cubicBezTo>
                <a:cubicBezTo>
                  <a:pt x="1989752" y="1632250"/>
                  <a:pt x="2041326" y="1604947"/>
                  <a:pt x="2041326" y="1604947"/>
                </a:cubicBezTo>
                <a:cubicBezTo>
                  <a:pt x="2046382" y="1641352"/>
                  <a:pt x="2021101" y="1692925"/>
                  <a:pt x="1993797" y="1723262"/>
                </a:cubicBezTo>
                <a:cubicBezTo>
                  <a:pt x="1962449" y="1757644"/>
                  <a:pt x="1921999" y="1780903"/>
                  <a:pt x="1881549" y="1801128"/>
                </a:cubicBezTo>
                <a:cubicBezTo>
                  <a:pt x="1892672" y="1818319"/>
                  <a:pt x="1875482" y="1856746"/>
                  <a:pt x="1868403" y="1865847"/>
                </a:cubicBezTo>
                <a:cubicBezTo>
                  <a:pt x="1612558" y="2185401"/>
                  <a:pt x="1001766" y="1993265"/>
                  <a:pt x="1001766" y="1993265"/>
                </a:cubicBezTo>
                <a:cubicBezTo>
                  <a:pt x="1001766" y="1993265"/>
                  <a:pt x="1000754" y="1993265"/>
                  <a:pt x="999744" y="1993265"/>
                </a:cubicBezTo>
                <a:cubicBezTo>
                  <a:pt x="1145363" y="2093377"/>
                  <a:pt x="1362780" y="2123715"/>
                  <a:pt x="1477051" y="2115625"/>
                </a:cubicBezTo>
                <a:cubicBezTo>
                  <a:pt x="1479074" y="2115625"/>
                  <a:pt x="1480085" y="2117648"/>
                  <a:pt x="1478062" y="2118658"/>
                </a:cubicBezTo>
                <a:cubicBezTo>
                  <a:pt x="1447725" y="2137873"/>
                  <a:pt x="1347612" y="2158097"/>
                  <a:pt x="1337500" y="2160120"/>
                </a:cubicBezTo>
                <a:cubicBezTo>
                  <a:pt x="1571097" y="2180345"/>
                  <a:pt x="1753121" y="2096412"/>
                  <a:pt x="1830987" y="2044838"/>
                </a:cubicBezTo>
                <a:cubicBezTo>
                  <a:pt x="1837055" y="2040793"/>
                  <a:pt x="1845144" y="2048883"/>
                  <a:pt x="1840088" y="2054950"/>
                </a:cubicBezTo>
                <a:cubicBezTo>
                  <a:pt x="1765256" y="2154052"/>
                  <a:pt x="1717728" y="2182367"/>
                  <a:pt x="1610536" y="2209670"/>
                </a:cubicBezTo>
                <a:cubicBezTo>
                  <a:pt x="1399185" y="2261244"/>
                  <a:pt x="1159521" y="2246076"/>
                  <a:pt x="970417" y="2143940"/>
                </a:cubicBezTo>
                <a:cubicBezTo>
                  <a:pt x="1170644" y="2526190"/>
                  <a:pt x="1447725" y="2465516"/>
                  <a:pt x="1531659" y="2446302"/>
                </a:cubicBezTo>
                <a:cubicBezTo>
                  <a:pt x="1427500" y="2605067"/>
                  <a:pt x="1220195" y="2650574"/>
                  <a:pt x="1040194" y="2520123"/>
                </a:cubicBezTo>
                <a:cubicBezTo>
                  <a:pt x="1030081" y="2513044"/>
                  <a:pt x="1021991" y="2504955"/>
                  <a:pt x="1012890" y="2497875"/>
                </a:cubicBezTo>
                <a:cubicBezTo>
                  <a:pt x="890529" y="2709226"/>
                  <a:pt x="464795" y="2786080"/>
                  <a:pt x="585134" y="2905408"/>
                </a:cubicBezTo>
                <a:cubicBezTo>
                  <a:pt x="1526602" y="3840809"/>
                  <a:pt x="2443801" y="4164407"/>
                  <a:pt x="2443801" y="4164407"/>
                </a:cubicBezTo>
                <a:cubicBezTo>
                  <a:pt x="2521667" y="4282217"/>
                  <a:pt x="2602820" y="4452359"/>
                  <a:pt x="2680749" y="4641304"/>
                </a:cubicBezTo>
                <a:lnTo>
                  <a:pt x="2704586" y="4702819"/>
                </a:lnTo>
                <a:lnTo>
                  <a:pt x="274676" y="4702819"/>
                </a:lnTo>
                <a:lnTo>
                  <a:pt x="115292" y="4702819"/>
                </a:lnTo>
                <a:lnTo>
                  <a:pt x="0" y="4702819"/>
                </a:lnTo>
                <a:close/>
              </a:path>
            </a:pathLst>
          </a:custGeom>
          <a:solidFill>
            <a:srgbClr val="DAE5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1"/>
              <a:buFont typeface="Arial"/>
              <a:buNone/>
            </a:pPr>
            <a:endParaRPr sz="1351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>
            <a:spLocks noGrp="1"/>
          </p:cNvSpPr>
          <p:nvPr>
            <p:ph type="ctrTitle"/>
          </p:nvPr>
        </p:nvSpPr>
        <p:spPr>
          <a:xfrm>
            <a:off x="526536" y="2899361"/>
            <a:ext cx="6399768" cy="540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ubTitle" idx="1"/>
          </p:nvPr>
        </p:nvSpPr>
        <p:spPr>
          <a:xfrm>
            <a:off x="526536" y="3512495"/>
            <a:ext cx="6399768" cy="6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" name="Google Shape;39;p15"/>
          <p:cNvSpPr>
            <a:spLocks noGrp="1"/>
          </p:cNvSpPr>
          <p:nvPr>
            <p:ph type="pic" idx="2"/>
          </p:nvPr>
        </p:nvSpPr>
        <p:spPr>
          <a:xfrm>
            <a:off x="5370879" y="4151052"/>
            <a:ext cx="1528762" cy="582612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5"/>
          <p:cNvSpPr>
            <a:spLocks noGrp="1"/>
          </p:cNvSpPr>
          <p:nvPr>
            <p:ph type="pic" idx="3"/>
          </p:nvPr>
        </p:nvSpPr>
        <p:spPr>
          <a:xfrm>
            <a:off x="3654279" y="4151976"/>
            <a:ext cx="1528762" cy="582612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5"/>
          <p:cNvSpPr>
            <a:spLocks noGrp="1"/>
          </p:cNvSpPr>
          <p:nvPr>
            <p:ph type="pic" idx="4"/>
          </p:nvPr>
        </p:nvSpPr>
        <p:spPr>
          <a:xfrm>
            <a:off x="7087479" y="4151052"/>
            <a:ext cx="1528762" cy="582612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15"/>
          <p:cNvSpPr txBox="1">
            <a:spLocks noGrp="1"/>
          </p:cNvSpPr>
          <p:nvPr>
            <p:ph type="body" idx="5"/>
          </p:nvPr>
        </p:nvSpPr>
        <p:spPr>
          <a:xfrm>
            <a:off x="522288" y="4459481"/>
            <a:ext cx="2057400" cy="27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43" name="Google Shape;4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58451"/>
            <a:ext cx="9144000" cy="192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0101" y="440816"/>
            <a:ext cx="8534387" cy="87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apiteltrenner">
  <p:cSld name="Kapiteltrenner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58451"/>
            <a:ext cx="9144000" cy="192881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2"/>
          <p:cNvSpPr txBox="1">
            <a:spLocks noGrp="1"/>
          </p:cNvSpPr>
          <p:nvPr>
            <p:ph type="title"/>
          </p:nvPr>
        </p:nvSpPr>
        <p:spPr>
          <a:xfrm>
            <a:off x="2887304" y="3034543"/>
            <a:ext cx="5735203" cy="91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27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42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24" name="Google Shape;324;p42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 dirty="0"/>
          </a:p>
        </p:txBody>
      </p:sp>
      <p:sp>
        <p:nvSpPr>
          <p:cNvPr id="325" name="Google Shape;325;p42"/>
          <p:cNvSpPr>
            <a:spLocks noGrp="1"/>
          </p:cNvSpPr>
          <p:nvPr>
            <p:ph type="pic" idx="2"/>
          </p:nvPr>
        </p:nvSpPr>
        <p:spPr>
          <a:xfrm>
            <a:off x="5370879" y="4151052"/>
            <a:ext cx="1528762" cy="582612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2"/>
          <p:cNvSpPr>
            <a:spLocks noGrp="1"/>
          </p:cNvSpPr>
          <p:nvPr>
            <p:ph type="pic" idx="3"/>
          </p:nvPr>
        </p:nvSpPr>
        <p:spPr>
          <a:xfrm>
            <a:off x="3654279" y="4151976"/>
            <a:ext cx="1528762" cy="582612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42"/>
          <p:cNvSpPr>
            <a:spLocks noGrp="1"/>
          </p:cNvSpPr>
          <p:nvPr>
            <p:ph type="pic" idx="4"/>
          </p:nvPr>
        </p:nvSpPr>
        <p:spPr>
          <a:xfrm>
            <a:off x="7087479" y="4151052"/>
            <a:ext cx="1528762" cy="582612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28" name="Google Shape;328;p42"/>
          <p:cNvGrpSpPr/>
          <p:nvPr/>
        </p:nvGrpSpPr>
        <p:grpSpPr>
          <a:xfrm>
            <a:off x="7758354" y="280904"/>
            <a:ext cx="1050055" cy="621121"/>
            <a:chOff x="10321916" y="525077"/>
            <a:chExt cx="1400072" cy="827140"/>
          </a:xfrm>
        </p:grpSpPr>
        <p:grpSp>
          <p:nvGrpSpPr>
            <p:cNvPr id="329" name="Google Shape;329;p42"/>
            <p:cNvGrpSpPr/>
            <p:nvPr/>
          </p:nvGrpSpPr>
          <p:grpSpPr>
            <a:xfrm>
              <a:off x="10321916" y="525077"/>
              <a:ext cx="1179695" cy="575590"/>
              <a:chOff x="10321916" y="525077"/>
              <a:chExt cx="1179695" cy="575590"/>
            </a:xfrm>
          </p:grpSpPr>
          <p:sp>
            <p:nvSpPr>
              <p:cNvPr id="330" name="Google Shape;330;p42"/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/>
                <a:ahLst/>
                <a:cxnLst/>
                <a:rect l="l" t="t" r="r" b="b"/>
                <a:pathLst>
                  <a:path w="357629" h="357629" extrusionOk="0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42"/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/>
                <a:ahLst/>
                <a:cxnLst/>
                <a:rect l="l" t="t" r="r" b="b"/>
                <a:pathLst>
                  <a:path w="357629" h="463952" extrusionOk="0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42"/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/>
                <a:ahLst/>
                <a:cxnLst/>
                <a:rect l="l" t="t" r="r" b="b"/>
                <a:pathLst>
                  <a:path w="357629" h="463952" extrusionOk="0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42"/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/>
                <a:ahLst/>
                <a:cxnLst/>
                <a:rect l="l" t="t" r="r" b="b"/>
                <a:pathLst>
                  <a:path w="12082" h="12082" extrusionOk="0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42"/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/>
                <a:ahLst/>
                <a:cxnLst/>
                <a:rect l="l" t="t" r="r" b="b"/>
                <a:pathLst>
                  <a:path w="12082" h="12082" extrusionOk="0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42"/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/>
                <a:ahLst/>
                <a:cxnLst/>
                <a:rect l="l" t="t" r="r" b="b"/>
                <a:pathLst>
                  <a:path w="12082" h="12082" extrusionOk="0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6" name="Google Shape;336;p42"/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/>
              <a:ahLst/>
              <a:cxnLst/>
              <a:rect l="l" t="t" r="r" b="b"/>
              <a:pathLst>
                <a:path w="57994" h="77325" extrusionOk="0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42"/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/>
              <a:ahLst/>
              <a:cxnLst/>
              <a:rect l="l" t="t" r="r" b="b"/>
              <a:pathLst>
                <a:path w="48328" h="57994" extrusionOk="0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42"/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/>
              <a:ahLst/>
              <a:cxnLst/>
              <a:rect l="l" t="t" r="r" b="b"/>
              <a:pathLst>
                <a:path w="9665" h="53161" extrusionOk="0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9" name="Google Shape;339;p42"/>
            <p:cNvGrpSpPr/>
            <p:nvPr/>
          </p:nvGrpSpPr>
          <p:grpSpPr>
            <a:xfrm>
              <a:off x="10496140" y="1110575"/>
              <a:ext cx="100523" cy="55819"/>
              <a:chOff x="10496140" y="1110575"/>
              <a:chExt cx="100523" cy="55819"/>
            </a:xfrm>
          </p:grpSpPr>
          <p:sp>
            <p:nvSpPr>
              <p:cNvPr id="340" name="Google Shape;340;p42"/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/>
                <a:ahLst/>
                <a:cxnLst/>
                <a:rect l="l" t="t" r="r" b="b"/>
                <a:pathLst>
                  <a:path w="45911" h="55577" extrusionOk="0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42"/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/>
                <a:ahLst/>
                <a:cxnLst/>
                <a:rect l="l" t="t" r="r" b="b"/>
                <a:pathLst>
                  <a:path w="33829" h="55577" extrusionOk="0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2" name="Google Shape;342;p42"/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/>
              <a:ahLst/>
              <a:cxnLst/>
              <a:rect l="l" t="t" r="r" b="b"/>
              <a:pathLst>
                <a:path w="9665" h="53161" extrusionOk="0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3" name="Google Shape;343;p42"/>
            <p:cNvGrpSpPr/>
            <p:nvPr/>
          </p:nvGrpSpPr>
          <p:grpSpPr>
            <a:xfrm>
              <a:off x="10639675" y="1081336"/>
              <a:ext cx="105597" cy="87233"/>
              <a:chOff x="10639675" y="1081336"/>
              <a:chExt cx="105597" cy="87233"/>
            </a:xfrm>
          </p:grpSpPr>
          <p:sp>
            <p:nvSpPr>
              <p:cNvPr id="344" name="Google Shape;344;p42"/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/>
                <a:ahLst/>
                <a:cxnLst/>
                <a:rect l="l" t="t" r="r" b="b"/>
                <a:pathLst>
                  <a:path w="45911" h="57994" extrusionOk="0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42"/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45911" h="84574" extrusionOk="0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6" name="Google Shape;346;p42"/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/>
              <a:ahLst/>
              <a:cxnLst/>
              <a:rect l="l" t="t" r="r" b="b"/>
              <a:pathLst>
                <a:path w="57994" h="77325" extrusionOk="0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2"/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/>
              <a:ahLst/>
              <a:cxnLst/>
              <a:rect l="l" t="t" r="r" b="b"/>
              <a:pathLst>
                <a:path w="48328" h="57994" extrusionOk="0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2"/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/>
              <a:ahLst/>
              <a:cxnLst/>
              <a:rect l="l" t="t" r="r" b="b"/>
              <a:pathLst>
                <a:path w="9665" h="53161" extrusionOk="0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9" name="Google Shape;349;p42"/>
            <p:cNvGrpSpPr/>
            <p:nvPr/>
          </p:nvGrpSpPr>
          <p:grpSpPr>
            <a:xfrm>
              <a:off x="10321916" y="1110575"/>
              <a:ext cx="1400072" cy="241642"/>
              <a:chOff x="10321916" y="1110575"/>
              <a:chExt cx="1400072" cy="241642"/>
            </a:xfrm>
          </p:grpSpPr>
          <p:sp>
            <p:nvSpPr>
              <p:cNvPr id="350" name="Google Shape;350;p42"/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/>
                <a:ahLst/>
                <a:cxnLst/>
                <a:rect l="l" t="t" r="r" b="b"/>
                <a:pathLst>
                  <a:path w="45911" h="55577" extrusionOk="0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42"/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/>
                <a:ahLst/>
                <a:cxnLst/>
                <a:rect l="l" t="t" r="r" b="b"/>
                <a:pathLst>
                  <a:path w="48328" h="57994" extrusionOk="0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42"/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1179211" h="84574" extrusionOk="0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42"/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/>
                <a:ahLst/>
                <a:cxnLst/>
                <a:rect l="l" t="t" r="r" b="b"/>
                <a:pathLst>
                  <a:path w="152234" h="132902" extrusionOk="0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354" name="Google Shape;354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2044" y="366227"/>
            <a:ext cx="1998662" cy="45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apiteltrenner + Bild">
  <p:cSld name="Kapiteltrenner + Bild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3"/>
          <p:cNvSpPr txBox="1">
            <a:spLocks noGrp="1"/>
          </p:cNvSpPr>
          <p:nvPr>
            <p:ph type="title"/>
          </p:nvPr>
        </p:nvSpPr>
        <p:spPr>
          <a:xfrm>
            <a:off x="3654279" y="3034543"/>
            <a:ext cx="4968228" cy="91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27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43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8" name="Google Shape;358;p43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 dirty="0"/>
          </a:p>
        </p:txBody>
      </p:sp>
      <p:sp>
        <p:nvSpPr>
          <p:cNvPr id="359" name="Google Shape;359;p43"/>
          <p:cNvSpPr>
            <a:spLocks noGrp="1"/>
          </p:cNvSpPr>
          <p:nvPr>
            <p:ph type="pic" idx="2"/>
          </p:nvPr>
        </p:nvSpPr>
        <p:spPr>
          <a:xfrm>
            <a:off x="5370879" y="4151052"/>
            <a:ext cx="1528762" cy="582612"/>
          </a:xfrm>
          <a:prstGeom prst="rect">
            <a:avLst/>
          </a:prstGeom>
          <a:noFill/>
          <a:ln>
            <a:noFill/>
          </a:ln>
        </p:spPr>
      </p:sp>
      <p:sp>
        <p:nvSpPr>
          <p:cNvPr id="360" name="Google Shape;360;p43"/>
          <p:cNvSpPr>
            <a:spLocks noGrp="1"/>
          </p:cNvSpPr>
          <p:nvPr>
            <p:ph type="pic" idx="3"/>
          </p:nvPr>
        </p:nvSpPr>
        <p:spPr>
          <a:xfrm>
            <a:off x="3654279" y="4151976"/>
            <a:ext cx="1528762" cy="582612"/>
          </a:xfrm>
          <a:prstGeom prst="rect">
            <a:avLst/>
          </a:prstGeom>
          <a:noFill/>
          <a:ln>
            <a:noFill/>
          </a:ln>
        </p:spPr>
      </p:sp>
      <p:sp>
        <p:nvSpPr>
          <p:cNvPr id="361" name="Google Shape;361;p43"/>
          <p:cNvSpPr>
            <a:spLocks noGrp="1"/>
          </p:cNvSpPr>
          <p:nvPr>
            <p:ph type="pic" idx="4"/>
          </p:nvPr>
        </p:nvSpPr>
        <p:spPr>
          <a:xfrm>
            <a:off x="7087479" y="4151052"/>
            <a:ext cx="1528762" cy="582612"/>
          </a:xfrm>
          <a:prstGeom prst="rect">
            <a:avLst/>
          </a:prstGeom>
          <a:noFill/>
          <a:ln>
            <a:noFill/>
          </a:ln>
        </p:spPr>
      </p:sp>
      <p:sp>
        <p:nvSpPr>
          <p:cNvPr id="362" name="Google Shape;362;p43"/>
          <p:cNvSpPr txBox="1">
            <a:spLocks noGrp="1"/>
          </p:cNvSpPr>
          <p:nvPr>
            <p:ph type="body" idx="1"/>
          </p:nvPr>
        </p:nvSpPr>
        <p:spPr>
          <a:xfrm>
            <a:off x="0" y="1422400"/>
            <a:ext cx="3491880" cy="349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363" name="Google Shape;36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58451"/>
            <a:ext cx="9144000" cy="1928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4" name="Google Shape;364;p43"/>
          <p:cNvGrpSpPr/>
          <p:nvPr/>
        </p:nvGrpSpPr>
        <p:grpSpPr>
          <a:xfrm>
            <a:off x="7758354" y="280904"/>
            <a:ext cx="1050055" cy="621121"/>
            <a:chOff x="10321916" y="525077"/>
            <a:chExt cx="1400072" cy="827140"/>
          </a:xfrm>
        </p:grpSpPr>
        <p:grpSp>
          <p:nvGrpSpPr>
            <p:cNvPr id="365" name="Google Shape;365;p43"/>
            <p:cNvGrpSpPr/>
            <p:nvPr/>
          </p:nvGrpSpPr>
          <p:grpSpPr>
            <a:xfrm>
              <a:off x="10321916" y="525077"/>
              <a:ext cx="1179695" cy="575590"/>
              <a:chOff x="10321916" y="525077"/>
              <a:chExt cx="1179695" cy="575590"/>
            </a:xfrm>
          </p:grpSpPr>
          <p:sp>
            <p:nvSpPr>
              <p:cNvPr id="366" name="Google Shape;366;p43"/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/>
                <a:ahLst/>
                <a:cxnLst/>
                <a:rect l="l" t="t" r="r" b="b"/>
                <a:pathLst>
                  <a:path w="357629" h="357629" extrusionOk="0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43"/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/>
                <a:ahLst/>
                <a:cxnLst/>
                <a:rect l="l" t="t" r="r" b="b"/>
                <a:pathLst>
                  <a:path w="357629" h="463952" extrusionOk="0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43"/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/>
                <a:ahLst/>
                <a:cxnLst/>
                <a:rect l="l" t="t" r="r" b="b"/>
                <a:pathLst>
                  <a:path w="357629" h="463952" extrusionOk="0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43"/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/>
                <a:ahLst/>
                <a:cxnLst/>
                <a:rect l="l" t="t" r="r" b="b"/>
                <a:pathLst>
                  <a:path w="12082" h="12082" extrusionOk="0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43"/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/>
                <a:ahLst/>
                <a:cxnLst/>
                <a:rect l="l" t="t" r="r" b="b"/>
                <a:pathLst>
                  <a:path w="12082" h="12082" extrusionOk="0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43"/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/>
                <a:ahLst/>
                <a:cxnLst/>
                <a:rect l="l" t="t" r="r" b="b"/>
                <a:pathLst>
                  <a:path w="12082" h="12082" extrusionOk="0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2" name="Google Shape;372;p43"/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/>
              <a:ahLst/>
              <a:cxnLst/>
              <a:rect l="l" t="t" r="r" b="b"/>
              <a:pathLst>
                <a:path w="57994" h="77325" extrusionOk="0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43"/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/>
              <a:ahLst/>
              <a:cxnLst/>
              <a:rect l="l" t="t" r="r" b="b"/>
              <a:pathLst>
                <a:path w="48328" h="57994" extrusionOk="0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43"/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/>
              <a:ahLst/>
              <a:cxnLst/>
              <a:rect l="l" t="t" r="r" b="b"/>
              <a:pathLst>
                <a:path w="9665" h="53161" extrusionOk="0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5" name="Google Shape;375;p43"/>
            <p:cNvGrpSpPr/>
            <p:nvPr/>
          </p:nvGrpSpPr>
          <p:grpSpPr>
            <a:xfrm>
              <a:off x="10496140" y="1110575"/>
              <a:ext cx="100523" cy="55819"/>
              <a:chOff x="10496140" y="1110575"/>
              <a:chExt cx="100523" cy="55819"/>
            </a:xfrm>
          </p:grpSpPr>
          <p:sp>
            <p:nvSpPr>
              <p:cNvPr id="376" name="Google Shape;376;p43"/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/>
                <a:ahLst/>
                <a:cxnLst/>
                <a:rect l="l" t="t" r="r" b="b"/>
                <a:pathLst>
                  <a:path w="45911" h="55577" extrusionOk="0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43"/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/>
                <a:ahLst/>
                <a:cxnLst/>
                <a:rect l="l" t="t" r="r" b="b"/>
                <a:pathLst>
                  <a:path w="33829" h="55577" extrusionOk="0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8" name="Google Shape;378;p43"/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/>
              <a:ahLst/>
              <a:cxnLst/>
              <a:rect l="l" t="t" r="r" b="b"/>
              <a:pathLst>
                <a:path w="9665" h="53161" extrusionOk="0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9" name="Google Shape;379;p43"/>
            <p:cNvGrpSpPr/>
            <p:nvPr/>
          </p:nvGrpSpPr>
          <p:grpSpPr>
            <a:xfrm>
              <a:off x="10639675" y="1081336"/>
              <a:ext cx="105597" cy="87233"/>
              <a:chOff x="10639675" y="1081336"/>
              <a:chExt cx="105597" cy="87233"/>
            </a:xfrm>
          </p:grpSpPr>
          <p:sp>
            <p:nvSpPr>
              <p:cNvPr id="380" name="Google Shape;380;p43"/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/>
                <a:ahLst/>
                <a:cxnLst/>
                <a:rect l="l" t="t" r="r" b="b"/>
                <a:pathLst>
                  <a:path w="45911" h="57994" extrusionOk="0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43"/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45911" h="84574" extrusionOk="0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2" name="Google Shape;382;p43"/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/>
              <a:ahLst/>
              <a:cxnLst/>
              <a:rect l="l" t="t" r="r" b="b"/>
              <a:pathLst>
                <a:path w="57994" h="77325" extrusionOk="0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3"/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/>
              <a:ahLst/>
              <a:cxnLst/>
              <a:rect l="l" t="t" r="r" b="b"/>
              <a:pathLst>
                <a:path w="48328" h="57994" extrusionOk="0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3"/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/>
              <a:ahLst/>
              <a:cxnLst/>
              <a:rect l="l" t="t" r="r" b="b"/>
              <a:pathLst>
                <a:path w="9665" h="53161" extrusionOk="0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5" name="Google Shape;385;p43"/>
            <p:cNvGrpSpPr/>
            <p:nvPr/>
          </p:nvGrpSpPr>
          <p:grpSpPr>
            <a:xfrm>
              <a:off x="10321916" y="1110575"/>
              <a:ext cx="1400072" cy="241642"/>
              <a:chOff x="10321916" y="1110575"/>
              <a:chExt cx="1400072" cy="241642"/>
            </a:xfrm>
          </p:grpSpPr>
          <p:sp>
            <p:nvSpPr>
              <p:cNvPr id="386" name="Google Shape;386;p43"/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/>
                <a:ahLst/>
                <a:cxnLst/>
                <a:rect l="l" t="t" r="r" b="b"/>
                <a:pathLst>
                  <a:path w="45911" h="55577" extrusionOk="0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43"/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/>
                <a:ahLst/>
                <a:cxnLst/>
                <a:rect l="l" t="t" r="r" b="b"/>
                <a:pathLst>
                  <a:path w="48328" h="57994" extrusionOk="0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43"/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1179211" h="84574" extrusionOk="0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43"/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/>
                <a:ahLst/>
                <a:cxnLst/>
                <a:rect l="l" t="t" r="r" b="b"/>
                <a:pathLst>
                  <a:path w="152234" h="132902" extrusionOk="0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390" name="Google Shape;39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2044" y="366227"/>
            <a:ext cx="1998662" cy="45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4"/>
          <p:cNvSpPr txBox="1">
            <a:spLocks noGrp="1"/>
          </p:cNvSpPr>
          <p:nvPr>
            <p:ph type="title"/>
          </p:nvPr>
        </p:nvSpPr>
        <p:spPr>
          <a:xfrm>
            <a:off x="577850" y="514985"/>
            <a:ext cx="7772400" cy="858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44"/>
          <p:cNvSpPr txBox="1">
            <a:spLocks noGrp="1"/>
          </p:cNvSpPr>
          <p:nvPr>
            <p:ph type="body" idx="1"/>
          </p:nvPr>
        </p:nvSpPr>
        <p:spPr>
          <a:xfrm>
            <a:off x="577850" y="1142030"/>
            <a:ext cx="7772400" cy="3163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 (3)">
  <p:cSld name="Titelfolie (3)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ctrTitle"/>
          </p:nvPr>
        </p:nvSpPr>
        <p:spPr>
          <a:xfrm>
            <a:off x="526536" y="2331598"/>
            <a:ext cx="6399768" cy="1108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ubTitle" idx="1"/>
          </p:nvPr>
        </p:nvSpPr>
        <p:spPr>
          <a:xfrm>
            <a:off x="526536" y="3512495"/>
            <a:ext cx="6399768" cy="6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8" name="Google Shape;48;p16"/>
          <p:cNvSpPr>
            <a:spLocks noGrp="1"/>
          </p:cNvSpPr>
          <p:nvPr>
            <p:ph type="pic" idx="2"/>
          </p:nvPr>
        </p:nvSpPr>
        <p:spPr>
          <a:xfrm>
            <a:off x="5370879" y="4151052"/>
            <a:ext cx="1528762" cy="582612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16"/>
          <p:cNvSpPr>
            <a:spLocks noGrp="1"/>
          </p:cNvSpPr>
          <p:nvPr>
            <p:ph type="pic" idx="3"/>
          </p:nvPr>
        </p:nvSpPr>
        <p:spPr>
          <a:xfrm>
            <a:off x="3654279" y="4151976"/>
            <a:ext cx="1528762" cy="582612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6"/>
          <p:cNvSpPr>
            <a:spLocks noGrp="1"/>
          </p:cNvSpPr>
          <p:nvPr>
            <p:ph type="pic" idx="4"/>
          </p:nvPr>
        </p:nvSpPr>
        <p:spPr>
          <a:xfrm>
            <a:off x="7087479" y="4151052"/>
            <a:ext cx="1528762" cy="582612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16"/>
          <p:cNvSpPr txBox="1">
            <a:spLocks noGrp="1"/>
          </p:cNvSpPr>
          <p:nvPr>
            <p:ph type="body" idx="5"/>
          </p:nvPr>
        </p:nvSpPr>
        <p:spPr>
          <a:xfrm>
            <a:off x="522288" y="4459481"/>
            <a:ext cx="2057400" cy="27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52" name="Google Shape;52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58451"/>
            <a:ext cx="9144000" cy="192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0101" y="440816"/>
            <a:ext cx="8534387" cy="87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 mit Bild (1)">
  <p:cSld name="Titelfolie mit Bild (1)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subTitle" idx="1"/>
          </p:nvPr>
        </p:nvSpPr>
        <p:spPr>
          <a:xfrm>
            <a:off x="526536" y="3512495"/>
            <a:ext cx="4936563" cy="6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ctrTitle"/>
          </p:nvPr>
        </p:nvSpPr>
        <p:spPr>
          <a:xfrm>
            <a:off x="526536" y="2331598"/>
            <a:ext cx="4936563" cy="1108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5620941" y="1316253"/>
            <a:ext cx="3523059" cy="359864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◼"/>
              <a:defRPr sz="16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◼"/>
              <a:defRPr sz="16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◼"/>
              <a:defRPr sz="16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◼"/>
              <a:defRPr sz="16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>
            <a:spLocks noGrp="1"/>
          </p:cNvSpPr>
          <p:nvPr>
            <p:ph type="pic" idx="3"/>
          </p:nvPr>
        </p:nvSpPr>
        <p:spPr>
          <a:xfrm>
            <a:off x="3926225" y="4151976"/>
            <a:ext cx="1528762" cy="582612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7"/>
          <p:cNvSpPr>
            <a:spLocks noGrp="1"/>
          </p:cNvSpPr>
          <p:nvPr>
            <p:ph type="pic" idx="4"/>
          </p:nvPr>
        </p:nvSpPr>
        <p:spPr>
          <a:xfrm>
            <a:off x="2230436" y="4151976"/>
            <a:ext cx="1528762" cy="582612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7"/>
          <p:cNvSpPr txBox="1">
            <a:spLocks noGrp="1"/>
          </p:cNvSpPr>
          <p:nvPr>
            <p:ph type="body" idx="5"/>
          </p:nvPr>
        </p:nvSpPr>
        <p:spPr>
          <a:xfrm>
            <a:off x="522288" y="4459481"/>
            <a:ext cx="1541121" cy="27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61" name="Google Shape;61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7544" y="440816"/>
            <a:ext cx="8534387" cy="875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58451"/>
            <a:ext cx="9144000" cy="192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 mit Bild (2)">
  <p:cSld name="Titelfolie mit Bild (2)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58451"/>
            <a:ext cx="9144000" cy="19288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8"/>
          <p:cNvSpPr txBox="1">
            <a:spLocks noGrp="1"/>
          </p:cNvSpPr>
          <p:nvPr>
            <p:ph type="ctrTitle"/>
          </p:nvPr>
        </p:nvSpPr>
        <p:spPr>
          <a:xfrm>
            <a:off x="526536" y="2250489"/>
            <a:ext cx="2830329" cy="118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subTitle" idx="1"/>
          </p:nvPr>
        </p:nvSpPr>
        <p:spPr>
          <a:xfrm>
            <a:off x="526536" y="3512495"/>
            <a:ext cx="2830329" cy="6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2"/>
          </p:nvPr>
        </p:nvSpPr>
        <p:spPr>
          <a:xfrm>
            <a:off x="3545886" y="1316253"/>
            <a:ext cx="5598114" cy="359864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8"/>
          <p:cNvSpPr>
            <a:spLocks noGrp="1"/>
          </p:cNvSpPr>
          <p:nvPr>
            <p:ph type="pic" idx="3"/>
          </p:nvPr>
        </p:nvSpPr>
        <p:spPr>
          <a:xfrm>
            <a:off x="1819555" y="4150658"/>
            <a:ext cx="1528762" cy="582612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8"/>
          <p:cNvSpPr txBox="1">
            <a:spLocks noGrp="1"/>
          </p:cNvSpPr>
          <p:nvPr>
            <p:ph type="body" idx="4"/>
          </p:nvPr>
        </p:nvSpPr>
        <p:spPr>
          <a:xfrm>
            <a:off x="522288" y="4459481"/>
            <a:ext cx="1169392" cy="27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70" name="Google Shape;7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544" y="440816"/>
            <a:ext cx="8534387" cy="87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 mit zwei Bildern">
  <p:cSld name="Titelfolie mit zwei Bilder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ctrTitle"/>
          </p:nvPr>
        </p:nvSpPr>
        <p:spPr>
          <a:xfrm>
            <a:off x="526536" y="3818597"/>
            <a:ext cx="5341606" cy="56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ubTitle" idx="1"/>
          </p:nvPr>
        </p:nvSpPr>
        <p:spPr>
          <a:xfrm>
            <a:off x="526536" y="4458767"/>
            <a:ext cx="5341607" cy="274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0" y="1422399"/>
            <a:ext cx="6678234" cy="239619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3"/>
          </p:nvPr>
        </p:nvSpPr>
        <p:spPr>
          <a:xfrm>
            <a:off x="6740999" y="1422400"/>
            <a:ext cx="2403000" cy="239619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>
            <a:spLocks noGrp="1"/>
          </p:cNvSpPr>
          <p:nvPr>
            <p:ph type="pic" idx="4"/>
          </p:nvPr>
        </p:nvSpPr>
        <p:spPr>
          <a:xfrm>
            <a:off x="5940153" y="4159763"/>
            <a:ext cx="1528762" cy="582612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9"/>
          <p:cNvSpPr>
            <a:spLocks noGrp="1"/>
          </p:cNvSpPr>
          <p:nvPr>
            <p:ph type="pic" idx="5"/>
          </p:nvPr>
        </p:nvSpPr>
        <p:spPr>
          <a:xfrm>
            <a:off x="4216352" y="4150337"/>
            <a:ext cx="1528762" cy="582612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9"/>
          <p:cNvSpPr txBox="1">
            <a:spLocks noGrp="1"/>
          </p:cNvSpPr>
          <p:nvPr>
            <p:ph type="body" idx="6"/>
          </p:nvPr>
        </p:nvSpPr>
        <p:spPr>
          <a:xfrm>
            <a:off x="7596335" y="4467117"/>
            <a:ext cx="1021127" cy="27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79" name="Google Shape;7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58451"/>
            <a:ext cx="9144000" cy="192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544" y="440816"/>
            <a:ext cx="8534387" cy="87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sverzeichnis ">
  <p:cSld name="Inhaltsverzeichnis 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526594" y="330910"/>
            <a:ext cx="6349662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27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 dirty="0"/>
          </a:p>
        </p:txBody>
      </p:sp>
      <p:sp>
        <p:nvSpPr>
          <p:cNvPr id="84" name="Google Shape;84;p20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5" name="Google Shape;85;p20"/>
          <p:cNvSpPr txBox="1">
            <a:spLocks noGrp="1"/>
          </p:cNvSpPr>
          <p:nvPr>
            <p:ph type="body" idx="1"/>
          </p:nvPr>
        </p:nvSpPr>
        <p:spPr>
          <a:xfrm>
            <a:off x="5488102" y="1422400"/>
            <a:ext cx="3655898" cy="349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body" idx="2"/>
          </p:nvPr>
        </p:nvSpPr>
        <p:spPr>
          <a:xfrm>
            <a:off x="521550" y="1422399"/>
            <a:ext cx="4586288" cy="3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330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AutoNum type="arabicPeriod"/>
              <a:defRPr/>
            </a:lvl1pPr>
            <a:lvl2pPr marL="914400" lvl="1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22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">
  <p:cSld name="Inhal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526594" y="330910"/>
            <a:ext cx="6349662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0" name="Google Shape;90;p21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 dirty="0"/>
          </a:p>
        </p:txBody>
      </p:sp>
      <p:sp>
        <p:nvSpPr>
          <p:cNvPr id="91" name="Google Shape;91;p21"/>
          <p:cNvSpPr txBox="1">
            <a:spLocks noGrp="1"/>
          </p:cNvSpPr>
          <p:nvPr>
            <p:ph type="body" idx="1"/>
          </p:nvPr>
        </p:nvSpPr>
        <p:spPr>
          <a:xfrm>
            <a:off x="521550" y="1422399"/>
            <a:ext cx="8101012" cy="3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body" idx="2"/>
          </p:nvPr>
        </p:nvSpPr>
        <p:spPr>
          <a:xfrm>
            <a:off x="522288" y="1089025"/>
            <a:ext cx="8101012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06AB3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12"/>
          <p:cNvPicPr preferRelativeResize="0"/>
          <p:nvPr/>
        </p:nvPicPr>
        <p:blipFill rotWithShape="1">
          <a:blip r:embed="rId34">
            <a:alphaModFix/>
          </a:blip>
          <a:srcRect/>
          <a:stretch/>
        </p:blipFill>
        <p:spPr>
          <a:xfrm>
            <a:off x="0" y="4958451"/>
            <a:ext cx="9144000" cy="19288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2"/>
          <p:cNvSpPr txBox="1">
            <a:spLocks noGrp="1"/>
          </p:cNvSpPr>
          <p:nvPr>
            <p:ph type="title"/>
          </p:nvPr>
        </p:nvSpPr>
        <p:spPr>
          <a:xfrm>
            <a:off x="526594" y="330910"/>
            <a:ext cx="6349662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006AB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body" idx="1"/>
          </p:nvPr>
        </p:nvSpPr>
        <p:spPr>
          <a:xfrm>
            <a:off x="521550" y="1422399"/>
            <a:ext cx="8100956" cy="3423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◼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oto Sans Symbols"/>
              <a:buChar char="◼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oto Sans Symbols"/>
              <a:buChar char="◼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◼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◼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 dirty="0"/>
          </a:p>
        </p:txBody>
      </p:sp>
      <p:sp>
        <p:nvSpPr>
          <p:cNvPr id="11" name="Google Shape;11;p12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12" name="Google Shape;12;p12"/>
          <p:cNvCxnSpPr/>
          <p:nvPr/>
        </p:nvCxnSpPr>
        <p:spPr>
          <a:xfrm>
            <a:off x="521551" y="974732"/>
            <a:ext cx="5634625" cy="0"/>
          </a:xfrm>
          <a:prstGeom prst="straightConnector1">
            <a:avLst/>
          </a:prstGeom>
          <a:noFill/>
          <a:ln w="19050" cap="flat" cmpd="sng">
            <a:solidFill>
              <a:srgbClr val="CCDDE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" name="Google Shape;13;p12"/>
          <p:cNvSpPr/>
          <p:nvPr/>
        </p:nvSpPr>
        <p:spPr>
          <a:xfrm>
            <a:off x="-4877" y="407792"/>
            <a:ext cx="337406" cy="294925"/>
          </a:xfrm>
          <a:custGeom>
            <a:avLst/>
            <a:gdLst/>
            <a:ahLst/>
            <a:cxnLst/>
            <a:rect l="l" t="t" r="r" b="b"/>
            <a:pathLst>
              <a:path w="152234" h="132902" extrusionOk="0">
                <a:moveTo>
                  <a:pt x="0" y="134353"/>
                </a:moveTo>
                <a:lnTo>
                  <a:pt x="84816" y="134353"/>
                </a:lnTo>
                <a:cubicBezTo>
                  <a:pt x="122029" y="134353"/>
                  <a:pt x="152234" y="104389"/>
                  <a:pt x="152234" y="67176"/>
                </a:cubicBezTo>
                <a:cubicBezTo>
                  <a:pt x="152234" y="29964"/>
                  <a:pt x="122029" y="0"/>
                  <a:pt x="84816" y="0"/>
                </a:cubicBezTo>
                <a:lnTo>
                  <a:pt x="0" y="0"/>
                </a:lnTo>
                <a:lnTo>
                  <a:pt x="0" y="134353"/>
                </a:lnTo>
                <a:close/>
              </a:path>
            </a:pathLst>
          </a:custGeom>
          <a:solidFill>
            <a:srgbClr val="F8AE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1"/>
              <a:buFont typeface="Arial"/>
              <a:buNone/>
            </a:pPr>
            <a:endParaRPr sz="1351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2"/>
          <p:cNvPicPr preferRelativeResize="0"/>
          <p:nvPr/>
        </p:nvPicPr>
        <p:blipFill rotWithShape="1">
          <a:blip r:embed="rId35">
            <a:alphaModFix/>
          </a:blip>
          <a:srcRect/>
          <a:stretch/>
        </p:blipFill>
        <p:spPr>
          <a:xfrm>
            <a:off x="6948264" y="375943"/>
            <a:ext cx="1998662" cy="45047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61">
          <p15:clr>
            <a:srgbClr val="F26B43"/>
          </p15:clr>
        </p15:guide>
        <p15:guide id="2" pos="329">
          <p15:clr>
            <a:srgbClr val="F26B43"/>
          </p15:clr>
        </p15:guide>
        <p15:guide id="3" pos="5432">
          <p15:clr>
            <a:srgbClr val="F26B43"/>
          </p15:clr>
        </p15:guide>
        <p15:guide id="4" orient="horz" pos="686">
          <p15:clr>
            <a:srgbClr val="F26B43"/>
          </p15:clr>
        </p15:guide>
        <p15:guide id="5" orient="horz" pos="3096">
          <p15:clr>
            <a:srgbClr val="F26B43"/>
          </p15:clr>
        </p15:guide>
        <p15:guide id="6" orient="horz" pos="3121">
          <p15:clr>
            <a:srgbClr val="F26B43"/>
          </p15:clr>
        </p15:guide>
        <p15:guide id="7" orient="horz" pos="8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eb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25.webp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3" Type="http://schemas.openxmlformats.org/officeDocument/2006/relationships/image" Target="../media/image8.svg"/><Relationship Id="rId7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14.svg"/><Relationship Id="rId10" Type="http://schemas.openxmlformats.org/officeDocument/2006/relationships/image" Target="../media/image39.png"/><Relationship Id="rId4" Type="http://schemas.openxmlformats.org/officeDocument/2006/relationships/image" Target="../media/image13.png"/><Relationship Id="rId9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"/>
          <p:cNvSpPr txBox="1">
            <a:spLocks noGrp="1"/>
          </p:cNvSpPr>
          <p:nvPr>
            <p:ph type="ctrTitle"/>
          </p:nvPr>
        </p:nvSpPr>
        <p:spPr>
          <a:xfrm>
            <a:off x="3572389" y="2223651"/>
            <a:ext cx="5166194" cy="52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de-DE" dirty="0"/>
              <a:t>FUN </a:t>
            </a:r>
            <a:r>
              <a:rPr lang="en-US" dirty="0"/>
              <a:t>with</a:t>
            </a:r>
            <a:r>
              <a:rPr lang="de-DE" dirty="0"/>
              <a:t> </a:t>
            </a:r>
            <a:r>
              <a:rPr lang="de-DE" strike="sngStrike" dirty="0"/>
              <a:t>Flags</a:t>
            </a:r>
            <a:r>
              <a:rPr lang="de-DE" dirty="0"/>
              <a:t> STATS</a:t>
            </a:r>
            <a:endParaRPr dirty="0"/>
          </a:p>
        </p:txBody>
      </p:sp>
      <p:sp>
        <p:nvSpPr>
          <p:cNvPr id="399" name="Google Shape;399;p1"/>
          <p:cNvSpPr txBox="1">
            <a:spLocks noGrp="1"/>
          </p:cNvSpPr>
          <p:nvPr>
            <p:ph type="subTitle" idx="1"/>
          </p:nvPr>
        </p:nvSpPr>
        <p:spPr>
          <a:xfrm>
            <a:off x="3610291" y="2745488"/>
            <a:ext cx="4401108" cy="6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de-DE" sz="1200" dirty="0"/>
              <a:t>Jan van Grimbergen, Jonathan Bobak</a:t>
            </a:r>
            <a:endParaRPr sz="1200" dirty="0"/>
          </a:p>
        </p:txBody>
      </p:sp>
      <p:sp>
        <p:nvSpPr>
          <p:cNvPr id="400" name="Google Shape;400;p1"/>
          <p:cNvSpPr txBox="1">
            <a:spLocks noGrp="1"/>
          </p:cNvSpPr>
          <p:nvPr>
            <p:ph type="body" idx="5"/>
          </p:nvPr>
        </p:nvSpPr>
        <p:spPr>
          <a:xfrm>
            <a:off x="522288" y="4459481"/>
            <a:ext cx="2057400" cy="27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de-DE" dirty="0"/>
              <a:t>06.01.2025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60561E7-FDA3-C8C3-5E1D-4A53C03BF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182" y="2864610"/>
            <a:ext cx="1731962" cy="173196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9FF35CB-0626-5122-A54A-610654118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17" y="1626184"/>
            <a:ext cx="2704839" cy="26727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4E08E-A085-D00D-12EA-651BE7CA7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Multiple Hypothesis Testing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8598D37-0BB8-BB74-D3F7-3A9EDAC543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A46C3049-225F-70EB-6D8E-9D54340DA57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23875" y="2241105"/>
                <a:ext cx="8096250" cy="775804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GB" dirty="0"/>
                  <a:t>One approach: Benjamin Hochberg   </a:t>
                </a:r>
              </a:p>
              <a:p>
                <a:pPr marL="114300" indent="0">
                  <a:buNone/>
                </a:pPr>
                <a:r>
                  <a:rPr lang="en-GB" b="0" dirty="0"/>
                  <a:t>Let assume those are the </a:t>
                </a:r>
                <a:r>
                  <a:rPr lang="en-GB" dirty="0"/>
                  <a:t>ordered p-Values of the tests</a:t>
                </a:r>
                <a:endParaRPr lang="en-GB" b="0" dirty="0"/>
              </a:p>
              <a:p>
                <a:pPr marL="114300" indent="0">
                  <a:buNone/>
                </a:pPr>
                <a:endParaRPr lang="en-GB" b="0" dirty="0"/>
              </a:p>
              <a:p>
                <a:pPr marL="114300" indent="0">
                  <a:buNone/>
                </a:pPr>
                <a:r>
                  <a:rPr lang="en-GB" dirty="0"/>
                  <a:t>Search last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m:rPr>
                        <m:sty m:val="p"/>
                      </m:rP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b="0" dirty="0">
                    <a:ea typeface="Cambria Math" panose="02040503050406030204" pitchFamily="18" charset="0"/>
                  </a:rPr>
                  <a:t> Reject only hypothesis wi</a:t>
                </a:r>
                <a:r>
                  <a:rPr lang="en-GB" dirty="0">
                    <a:ea typeface="Cambria Math" panose="02040503050406030204" pitchFamily="18" charset="0"/>
                  </a:rPr>
                  <a:t>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GB" b="0" dirty="0">
                    <a:ea typeface="Cambria Math" panose="02040503050406030204" pitchFamily="18" charset="0"/>
                  </a:rPr>
                  <a:t> i</a:t>
                </a:r>
              </a:p>
              <a:p>
                <a:pPr marL="114300" indent="0">
                  <a:buNone/>
                </a:pPr>
                <a:endParaRPr lang="en-GB" b="0" dirty="0"/>
              </a:p>
              <a:p>
                <a:pPr marL="114300" indent="0">
                  <a:buNone/>
                </a:pPr>
                <a:endParaRPr lang="en-GB" b="0" dirty="0"/>
              </a:p>
              <a:p>
                <a:pPr marL="114300" indent="0">
                  <a:buNone/>
                </a:pPr>
                <a:endParaRPr lang="en-GB" b="0" dirty="0"/>
              </a:p>
              <a:p>
                <a:pPr marL="114300" indent="0">
                  <a:buNone/>
                </a:pPr>
                <a:endParaRPr lang="en-GB" b="0" dirty="0"/>
              </a:p>
              <a:p>
                <a:pPr marL="114300" indent="0">
                  <a:buNone/>
                </a:pPr>
                <a:r>
                  <a:rPr lang="en-GB" b="0" dirty="0"/>
                  <a:t>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A46C3049-225F-70EB-6D8E-9D54340DA5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23875" y="2241105"/>
                <a:ext cx="8096250" cy="775804"/>
              </a:xfrm>
              <a:blipFill>
                <a:blip r:embed="rId2"/>
                <a:stretch>
                  <a:fillRect l="-151" b="-85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: abgerundete Ecken 5">
                <a:extLst>
                  <a:ext uri="{FF2B5EF4-FFF2-40B4-BE49-F238E27FC236}">
                    <a16:creationId xmlns:a16="http://schemas.microsoft.com/office/drawing/2014/main" id="{F85517A5-A50D-76C0-77A6-F8C1B4B6DE4E}"/>
                  </a:ext>
                </a:extLst>
              </p:cNvPr>
              <p:cNvSpPr/>
              <p:nvPr/>
            </p:nvSpPr>
            <p:spPr>
              <a:xfrm>
                <a:off x="526594" y="1121015"/>
                <a:ext cx="7956274" cy="935187"/>
              </a:xfrm>
              <a:prstGeom prst="roundRect">
                <a:avLst/>
              </a:prstGeom>
              <a:effectLst>
                <a:outerShdw blurRad="101600" dist="76200" dir="2700000" sx="101000" sy="101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numCol="2" rtlCol="0" anchor="ctr"/>
              <a:lstStyle/>
              <a:p>
                <a:pPr marL="114300" indent="0">
                  <a:buNone/>
                </a:pPr>
                <a:endParaRPr lang="en-GB" dirty="0"/>
              </a:p>
              <a:p>
                <a:pPr marL="114300" indent="0">
                  <a:buNone/>
                </a:pPr>
                <a:r>
                  <a:rPr lang="en-GB" dirty="0"/>
                  <a:t>Let us assume we do 100 independent tests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1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GB" b="0" dirty="0"/>
                  <a:t> how big is the probability of observing at least one type 1 error ?  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1− 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1− 0.95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=0.994=99%</m:t>
                      </m:r>
                    </m:oMath>
                  </m:oMathPara>
                </a14:m>
                <a:endParaRPr lang="en-GB" b="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Rechteck: abgerundete Ecken 5">
                <a:extLst>
                  <a:ext uri="{FF2B5EF4-FFF2-40B4-BE49-F238E27FC236}">
                    <a16:creationId xmlns:a16="http://schemas.microsoft.com/office/drawing/2014/main" id="{F85517A5-A50D-76C0-77A6-F8C1B4B6DE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94" y="1121015"/>
                <a:ext cx="7956274" cy="93518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101600" dist="76200" dir="2700000" sx="101000" sy="101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9C6E7DE3-7887-E04A-B368-EC1C294FD923}"/>
                  </a:ext>
                </a:extLst>
              </p:cNvPr>
              <p:cNvSpPr txBox="1"/>
              <p:nvPr/>
            </p:nvSpPr>
            <p:spPr>
              <a:xfrm>
                <a:off x="-388054" y="2939760"/>
                <a:ext cx="457482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…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9C6E7DE3-7887-E04A-B368-EC1C294FD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8054" y="2939760"/>
                <a:ext cx="4574822" cy="307777"/>
              </a:xfrm>
              <a:prstGeom prst="rect">
                <a:avLst/>
              </a:prstGeom>
              <a:blipFill>
                <a:blip r:embed="rId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AE411F1B-A160-B54C-95E0-1122ADD29E5A}"/>
                  </a:ext>
                </a:extLst>
              </p:cNvPr>
              <p:cNvSpPr/>
              <p:nvPr/>
            </p:nvSpPr>
            <p:spPr>
              <a:xfrm>
                <a:off x="523875" y="3745137"/>
                <a:ext cx="7956274" cy="877663"/>
              </a:xfrm>
              <a:prstGeom prst="roundRect">
                <a:avLst/>
              </a:prstGeom>
              <a:effectLst>
                <a:outerShdw blurRad="101600" dist="76200" dir="2700000" sx="101000" sy="101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numCol="1" rtlCol="0" anchor="ctr"/>
              <a:lstStyle/>
              <a:p>
                <a:pPr marL="114300" indent="0">
                  <a:buNone/>
                </a:pPr>
                <a:endParaRPr lang="en-GB" dirty="0"/>
              </a:p>
              <a:p>
                <a:pPr marL="114300" indent="0">
                  <a:buNone/>
                </a:pPr>
                <a:endParaRPr lang="en-GB" dirty="0"/>
              </a:p>
              <a:p>
                <a:pPr marL="114300" indent="0">
                  <a:buNone/>
                </a:pPr>
                <a:r>
                  <a:rPr lang="en-GB" dirty="0"/>
                  <a:t>BH Controls the FDR :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𝐹𝐷𝑅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α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GB" b="0" dirty="0"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b="0" dirty="0">
                    <a:ea typeface="Cambria Math" panose="02040503050406030204" pitchFamily="18" charset="0"/>
                  </a:rPr>
                  <a:t> is the count of real true null hypothesis</a:t>
                </a:r>
                <a:r>
                  <a:rPr lang="en-GB" dirty="0">
                    <a:ea typeface="Cambria Math" panose="02040503050406030204" pitchFamily="18" charset="0"/>
                  </a:rPr>
                  <a:t>.</a:t>
                </a:r>
                <a:r>
                  <a:rPr lang="en-GB" b="0" dirty="0">
                    <a:ea typeface="Cambria Math" panose="02040503050406030204" pitchFamily="18" charset="0"/>
                  </a:rPr>
                  <a:t> </a:t>
                </a:r>
              </a:p>
              <a:p>
                <a:pPr marL="114300" indent="0">
                  <a:buNone/>
                </a:pPr>
                <a:endParaRPr lang="en-GB" b="0" dirty="0"/>
              </a:p>
              <a:p>
                <a:pPr marL="11430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AE411F1B-A160-B54C-95E0-1122ADD29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75" y="3745137"/>
                <a:ext cx="7956274" cy="877663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101600" dist="76200" dir="2700000" sx="101000" sy="101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807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1358CC-D55D-B9F4-F878-133F1D869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Correlation: Relationship Between Variables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A5FA219-6EB2-9F13-ED8F-A05F244D32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11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: abgerundete Ecken 4">
                <a:extLst>
                  <a:ext uri="{FF2B5EF4-FFF2-40B4-BE49-F238E27FC236}">
                    <a16:creationId xmlns:a16="http://schemas.microsoft.com/office/drawing/2014/main" id="{A2B4EADF-90C5-0600-96CA-4912AD5E6420}"/>
                  </a:ext>
                </a:extLst>
              </p:cNvPr>
              <p:cNvSpPr/>
              <p:nvPr/>
            </p:nvSpPr>
            <p:spPr>
              <a:xfrm>
                <a:off x="526594" y="1083236"/>
                <a:ext cx="4159706" cy="954285"/>
              </a:xfrm>
              <a:prstGeom prst="roundRect">
                <a:avLst/>
              </a:prstGeom>
              <a:ln w="12700"/>
              <a:effectLst>
                <a:outerShdw blurRad="25400" dist="38100" dir="2700000" sx="101000" sy="101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>
                    <a:ln w="6350">
                      <a:solidFill>
                        <a:schemeClr val="bg1"/>
                      </a:solidFill>
                    </a:ln>
                  </a:rPr>
                  <a:t>Correlation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n w="6350">
                              <a:solidFill>
                                <a:schemeClr val="bg1"/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n w="6350">
                              <a:solidFill>
                                <a:schemeClr val="bg1"/>
                              </a:solidFill>
                            </a:ln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n w="6350">
                              <a:solidFill>
                                <a:schemeClr val="bg1"/>
                              </a:solidFill>
                            </a:ln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ln w="6350">
                              <a:solidFill>
                                <a:schemeClr val="bg1"/>
                              </a:solidFill>
                            </a:ln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n w="6350">
                              <a:solidFill>
                                <a:schemeClr val="bg1"/>
                              </a:solidFill>
                            </a:ln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dirty="0">
                    <a:ln w="6350">
                      <a:solidFill>
                        <a:schemeClr val="bg1"/>
                      </a:solidFill>
                    </a:ln>
                  </a:rPr>
                  <a:t> measures the </a:t>
                </a:r>
                <a:r>
                  <a:rPr lang="en-US" b="1" dirty="0">
                    <a:ln w="6350">
                      <a:solidFill>
                        <a:schemeClr val="bg1"/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</a:rPr>
                  <a:t>strength</a:t>
                </a:r>
                <a:r>
                  <a:rPr lang="en-US" dirty="0">
                    <a:ln w="6350">
                      <a:solidFill>
                        <a:schemeClr val="bg1"/>
                      </a:solidFill>
                    </a:ln>
                  </a:rPr>
                  <a:t> and </a:t>
                </a:r>
                <a:r>
                  <a:rPr lang="en-US" b="1" dirty="0">
                    <a:ln w="6350">
                      <a:solidFill>
                        <a:schemeClr val="bg1"/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</a:rPr>
                  <a:t>direction</a:t>
                </a:r>
                <a:r>
                  <a:rPr lang="en-US" dirty="0">
                    <a:ln w="6350">
                      <a:solidFill>
                        <a:schemeClr val="bg1"/>
                      </a:solidFill>
                    </a:ln>
                  </a:rPr>
                  <a:t> of the </a:t>
                </a:r>
                <a:r>
                  <a:rPr lang="en-US" b="1" dirty="0">
                    <a:ln w="6350">
                      <a:solidFill>
                        <a:schemeClr val="bg1"/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</a:rPr>
                  <a:t>linear relationship</a:t>
                </a:r>
                <a:r>
                  <a:rPr lang="en-US" b="1" dirty="0">
                    <a:ln w="6350">
                      <a:solidFill>
                        <a:schemeClr val="bg1"/>
                      </a:solidFill>
                    </a:ln>
                  </a:rPr>
                  <a:t> </a:t>
                </a:r>
                <a:r>
                  <a:rPr lang="en-US" dirty="0">
                    <a:ln w="6350">
                      <a:solidFill>
                        <a:schemeClr val="bg1"/>
                      </a:solidFill>
                    </a:ln>
                  </a:rPr>
                  <a:t>between two random Variables </a:t>
                </a:r>
                <a14:m>
                  <m:oMath xmlns:m="http://schemas.openxmlformats.org/officeDocument/2006/math">
                    <m:r>
                      <a:rPr lang="de-DE" b="0" i="1" smtClean="0">
                        <a:ln w="6350">
                          <a:solidFill>
                            <a:schemeClr val="bg1"/>
                          </a:solidFill>
                        </a:ln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n w="6350">
                          <a:solidFill>
                            <a:schemeClr val="bg1"/>
                          </a:solidFill>
                        </a:ln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n w="6350">
                          <a:solidFill>
                            <a:schemeClr val="bg1"/>
                          </a:solidFill>
                        </a:ln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de-DE" b="0" i="1" smtClean="0">
                        <a:ln w="6350">
                          <a:solidFill>
                            <a:schemeClr val="bg1"/>
                          </a:solidFill>
                        </a:ln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n w="6350">
                          <a:solidFill>
                            <a:schemeClr val="bg1"/>
                          </a:solidFill>
                        </a:ln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ln w="6350">
                      <a:solidFill>
                        <a:schemeClr val="bg1"/>
                      </a:solidFill>
                    </a:ln>
                  </a:rPr>
                  <a:t>.</a:t>
                </a:r>
              </a:p>
            </p:txBody>
          </p:sp>
        </mc:Choice>
        <mc:Fallback xmlns="">
          <p:sp>
            <p:nvSpPr>
              <p:cNvPr id="5" name="Rechteck: abgerundete Ecken 4">
                <a:extLst>
                  <a:ext uri="{FF2B5EF4-FFF2-40B4-BE49-F238E27FC236}">
                    <a16:creationId xmlns:a16="http://schemas.microsoft.com/office/drawing/2014/main" id="{A2B4EADF-90C5-0600-96CA-4912AD5E64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94" y="1083236"/>
                <a:ext cx="4159706" cy="95428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2700"/>
              <a:effectLst>
                <a:outerShdw blurRad="25400" dist="38100" dir="2700000" sx="101000" sy="101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A1A91BD7-74BA-06A1-4E7E-3BFB7318B50E}"/>
                  </a:ext>
                </a:extLst>
              </p:cNvPr>
              <p:cNvSpPr txBox="1"/>
              <p:nvPr/>
            </p:nvSpPr>
            <p:spPr>
              <a:xfrm>
                <a:off x="1276998" y="2623058"/>
                <a:ext cx="2566023" cy="5089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ln w="6350">
                                <a:solidFill>
                                  <a:schemeClr val="bg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>
                              <a:ln w="6350">
                                <a:solidFill>
                                  <a:schemeClr val="bg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de-DE" b="1" i="1">
                              <a:ln w="6350">
                                <a:solidFill>
                                  <a:schemeClr val="bg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de-DE" b="1" i="1">
                              <a:ln w="6350">
                                <a:solidFill>
                                  <a:schemeClr val="bg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1" i="1">
                              <a:ln w="6350">
                                <a:solidFill>
                                  <a:schemeClr val="bg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r>
                        <a:rPr lang="de-DE" b="1" i="1">
                          <a:ln w="6350">
                            <a:solidFill>
                              <a:schemeClr val="bg1"/>
                            </a:solidFill>
                          </a:ln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])]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𝑉𝑎𝑟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𝑉𝑎𝑟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A1A91BD7-74BA-06A1-4E7E-3BFB7318B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998" y="2623058"/>
                <a:ext cx="2566023" cy="508922"/>
              </a:xfrm>
              <a:prstGeom prst="rect">
                <a:avLst/>
              </a:prstGeom>
              <a:blipFill>
                <a:blip r:embed="rId3"/>
                <a:stretch>
                  <a:fillRect t="-2381" r="-1900" b="-13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68F5B2C1-BDEF-445C-D6A4-89429564B237}"/>
                  </a:ext>
                </a:extLst>
              </p:cNvPr>
              <p:cNvSpPr txBox="1"/>
              <p:nvPr/>
            </p:nvSpPr>
            <p:spPr>
              <a:xfrm>
                <a:off x="4177411" y="2415095"/>
                <a:ext cx="4574484" cy="11439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n w="6350">
                              <a:solidFill>
                                <a:schemeClr val="bg1"/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n w="6350">
                              <a:solidFill>
                                <a:schemeClr val="bg1"/>
                              </a:solidFill>
                            </a:ln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de-DE" b="1" i="1">
                            <a:ln w="6350">
                              <a:solidFill>
                                <a:schemeClr val="bg1"/>
                              </a:solidFill>
                            </a:ln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de-DE" b="1" i="1">
                            <a:ln w="6350">
                              <a:solidFill>
                                <a:schemeClr val="bg1"/>
                              </a:solidFill>
                            </a:ln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1" i="1">
                            <a:ln w="6350">
                              <a:solidFill>
                                <a:schemeClr val="bg1"/>
                              </a:solidFill>
                            </a:ln>
                            <a:latin typeface="Cambria Math" panose="02040503050406030204" pitchFamily="18" charset="0"/>
                          </a:rPr>
                          <m:t>𝒀</m:t>
                        </m:r>
                      </m:sub>
                    </m:sSub>
                    <m:r>
                      <a:rPr lang="de-DE" b="1" i="0" smtClean="0">
                        <a:ln w="6350">
                          <a:solidFill>
                            <a:schemeClr val="bg1"/>
                          </a:solidFill>
                        </a:ln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1" i="1" smtClean="0">
                        <a:ln w="6350">
                          <a:solidFill>
                            <a:schemeClr val="bg1"/>
                          </a:solidFill>
                        </a:ln>
                        <a:latin typeface="Cambria Math" panose="02040503050406030204" pitchFamily="18" charset="0"/>
                      </a:rPr>
                      <m:t>   </m:t>
                    </m:r>
                    <m:r>
                      <a:rPr lang="de-DE" b="1" i="1" smtClean="0">
                        <a:ln w="6350">
                          <a:solidFill>
                            <a:schemeClr val="bg1"/>
                          </a:solidFill>
                        </a:ln>
                        <a:latin typeface="Cambria Math" panose="02040503050406030204" pitchFamily="18" charset="0"/>
                      </a:rPr>
                      <m:t>𝟏</m:t>
                    </m:r>
                    <m:r>
                      <a:rPr lang="de-DE" b="1" i="1" smtClean="0">
                        <a:ln w="6350">
                          <a:solidFill>
                            <a:schemeClr val="bg1"/>
                          </a:solidFill>
                        </a:ln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⇒"/>
                        <m:pos m:val="top"/>
                        <m:ctrlPr>
                          <a:rPr lang="de-DE" b="1" i="1" smtClean="0">
                            <a:ln w="6350">
                              <a:solidFill>
                                <a:schemeClr val="bg1"/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/>
                  <a:t> Perfect positive linear relationship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n w="6350">
                              <a:solidFill>
                                <a:schemeClr val="bg1"/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n w="6350">
                              <a:solidFill>
                                <a:schemeClr val="bg1"/>
                              </a:solidFill>
                            </a:ln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de-DE" b="1" i="1">
                            <a:ln w="6350">
                              <a:solidFill>
                                <a:schemeClr val="bg1"/>
                              </a:solidFill>
                            </a:ln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de-DE" b="1" i="1">
                            <a:ln w="6350">
                              <a:solidFill>
                                <a:schemeClr val="bg1"/>
                              </a:solidFill>
                            </a:ln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1" i="1">
                            <a:ln w="6350">
                              <a:solidFill>
                                <a:schemeClr val="bg1"/>
                              </a:solidFill>
                            </a:ln>
                            <a:latin typeface="Cambria Math" panose="02040503050406030204" pitchFamily="18" charset="0"/>
                          </a:rPr>
                          <m:t>𝒀</m:t>
                        </m:r>
                      </m:sub>
                    </m:sSub>
                    <m:r>
                      <a:rPr lang="de-DE" b="1" i="1" smtClean="0">
                        <a:ln w="6350">
                          <a:solidFill>
                            <a:schemeClr val="bg1"/>
                          </a:solidFill>
                        </a:ln>
                        <a:latin typeface="Cambria Math" panose="02040503050406030204" pitchFamily="18" charset="0"/>
                      </a:rPr>
                      <m:t>=   </m:t>
                    </m:r>
                    <m:r>
                      <a:rPr lang="de-DE" b="1" i="1" smtClean="0">
                        <a:ln w="6350">
                          <a:solidFill>
                            <a:schemeClr val="bg1"/>
                          </a:solidFill>
                        </a:ln>
                        <a:latin typeface="Cambria Math" panose="02040503050406030204" pitchFamily="18" charset="0"/>
                      </a:rPr>
                      <m:t>𝟎</m:t>
                    </m:r>
                    <m:r>
                      <a:rPr lang="de-DE" b="1" i="1" smtClean="0">
                        <a:ln w="6350">
                          <a:solidFill>
                            <a:schemeClr val="bg1"/>
                          </a:solidFill>
                        </a:ln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⇒"/>
                        <m:pos m:val="top"/>
                        <m:ctrlPr>
                          <a:rPr lang="de-DE" b="1" i="1" smtClean="0">
                            <a:ln w="6350">
                              <a:solidFill>
                                <a:schemeClr val="bg1"/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/>
                  <a:t> No linear relationship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n w="6350">
                              <a:solidFill>
                                <a:schemeClr val="bg1"/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n w="6350">
                              <a:solidFill>
                                <a:schemeClr val="bg1"/>
                              </a:solidFill>
                            </a:ln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de-DE" b="1" i="1">
                            <a:ln w="6350">
                              <a:solidFill>
                                <a:schemeClr val="bg1"/>
                              </a:solidFill>
                            </a:ln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de-DE" b="1" i="1">
                            <a:ln w="6350">
                              <a:solidFill>
                                <a:schemeClr val="bg1"/>
                              </a:solidFill>
                            </a:ln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1" i="1">
                            <a:ln w="6350">
                              <a:solidFill>
                                <a:schemeClr val="bg1"/>
                              </a:solidFill>
                            </a:ln>
                            <a:latin typeface="Cambria Math" panose="02040503050406030204" pitchFamily="18" charset="0"/>
                          </a:rPr>
                          <m:t>𝒀</m:t>
                        </m:r>
                      </m:sub>
                    </m:sSub>
                    <m:r>
                      <a:rPr lang="de-DE" b="1" i="1" smtClean="0">
                        <a:ln w="6350">
                          <a:solidFill>
                            <a:schemeClr val="bg1"/>
                          </a:solidFill>
                        </a:ln>
                        <a:latin typeface="Cambria Math" panose="02040503050406030204" pitchFamily="18" charset="0"/>
                      </a:rPr>
                      <m:t>=−</m:t>
                    </m:r>
                    <m:r>
                      <a:rPr lang="de-DE" b="1" i="1" smtClean="0">
                        <a:ln w="6350">
                          <a:solidFill>
                            <a:schemeClr val="bg1"/>
                          </a:solidFill>
                        </a:ln>
                        <a:latin typeface="Cambria Math" panose="02040503050406030204" pitchFamily="18" charset="0"/>
                      </a:rPr>
                      <m:t>𝟏</m:t>
                    </m:r>
                    <m:r>
                      <a:rPr lang="de-DE" b="1" i="1" smtClean="0">
                        <a:ln w="6350">
                          <a:solidFill>
                            <a:schemeClr val="bg1"/>
                          </a:solidFill>
                        </a:ln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⇒"/>
                        <m:pos m:val="top"/>
                        <m:ctrlPr>
                          <a:rPr lang="de-DE" b="1" i="1" smtClean="0">
                            <a:ln w="6350">
                              <a:solidFill>
                                <a:schemeClr val="bg1"/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/>
                  <a:t> Perfect negative linear relationship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68F5B2C1-BDEF-445C-D6A4-89429564B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411" y="2415095"/>
                <a:ext cx="4574484" cy="1143968"/>
              </a:xfrm>
              <a:prstGeom prst="rect">
                <a:avLst/>
              </a:prstGeom>
              <a:blipFill>
                <a:blip r:embed="rId4"/>
                <a:stretch>
                  <a:fillRect t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eschweifte Klammer links 9">
            <a:extLst>
              <a:ext uri="{FF2B5EF4-FFF2-40B4-BE49-F238E27FC236}">
                <a16:creationId xmlns:a16="http://schemas.microsoft.com/office/drawing/2014/main" id="{58D8F771-7847-A095-FADF-35D251159B77}"/>
              </a:ext>
            </a:extLst>
          </p:cNvPr>
          <p:cNvSpPr/>
          <p:nvPr/>
        </p:nvSpPr>
        <p:spPr>
          <a:xfrm>
            <a:off x="4016202" y="2442682"/>
            <a:ext cx="161209" cy="86967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675A2B29-D556-BC64-3612-5F6BDEFFF32C}"/>
                  </a:ext>
                </a:extLst>
              </p:cNvPr>
              <p:cNvSpPr txBox="1"/>
              <p:nvPr/>
            </p:nvSpPr>
            <p:spPr>
              <a:xfrm>
                <a:off x="2464904" y="3897893"/>
                <a:ext cx="37172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</a:rPr>
                  <a:t>!Correlation does not prove that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</a:rPr>
                  <a:t> causes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DE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675A2B29-D556-BC64-3612-5F6BDEFF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904" y="3897893"/>
                <a:ext cx="3717235" cy="307777"/>
              </a:xfrm>
              <a:prstGeom prst="rect">
                <a:avLst/>
              </a:prstGeom>
              <a:blipFill>
                <a:blip r:embed="rId5"/>
                <a:stretch>
                  <a:fillRect l="-492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2391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B46167-602A-CD37-7EDF-D1BD60452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A7D0E9A-71DD-E4DD-3FE9-7B92405D9D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12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: abgerundete Ecken 4">
                <a:extLst>
                  <a:ext uri="{FF2B5EF4-FFF2-40B4-BE49-F238E27FC236}">
                    <a16:creationId xmlns:a16="http://schemas.microsoft.com/office/drawing/2014/main" id="{652FEF3D-EBE1-AB38-35B9-CE4F37B83E8B}"/>
                  </a:ext>
                </a:extLst>
              </p:cNvPr>
              <p:cNvSpPr/>
              <p:nvPr/>
            </p:nvSpPr>
            <p:spPr>
              <a:xfrm>
                <a:off x="526594" y="1083236"/>
                <a:ext cx="4159706" cy="954285"/>
              </a:xfrm>
              <a:prstGeom prst="roundRect">
                <a:avLst/>
              </a:prstGeom>
              <a:ln w="12700"/>
              <a:effectLst>
                <a:outerShdw blurRad="25400" dist="38100" dir="2700000" sx="101000" sy="101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</a:rPr>
                  <a:t>statistical method</a:t>
                </a:r>
                <a:r>
                  <a:rPr lang="en-US" dirty="0"/>
                  <a:t> to explore 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</a:rPr>
                  <a:t>linear relationships</a:t>
                </a:r>
                <a:r>
                  <a:rPr lang="en-US" dirty="0"/>
                  <a:t> between a random variable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and an other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en-US" dirty="0">
                  <a:ln w="6350">
                    <a:solidFill>
                      <a:schemeClr val="bg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5" name="Rechteck: abgerundete Ecken 4">
                <a:extLst>
                  <a:ext uri="{FF2B5EF4-FFF2-40B4-BE49-F238E27FC236}">
                    <a16:creationId xmlns:a16="http://schemas.microsoft.com/office/drawing/2014/main" id="{652FEF3D-EBE1-AB38-35B9-CE4F37B83E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94" y="1083236"/>
                <a:ext cx="4159706" cy="95428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2700"/>
              <a:effectLst>
                <a:outerShdw blurRad="25400" dist="38100" dir="2700000" sx="101000" sy="101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D2070754-AE1E-BDC2-5091-8A0E9AE317AB}"/>
                  </a:ext>
                </a:extLst>
              </p:cNvPr>
              <p:cNvSpPr txBox="1"/>
              <p:nvPr/>
            </p:nvSpPr>
            <p:spPr>
              <a:xfrm>
                <a:off x="2032642" y="2302794"/>
                <a:ext cx="1759136" cy="10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de-DE" b="0" dirty="0"/>
              </a:p>
              <a:p>
                <a:endParaRPr lang="de-DE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D2070754-AE1E-BDC2-5091-8A0E9AE31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642" y="2302794"/>
                <a:ext cx="1759136" cy="10190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090AE0C5-73FC-2A24-BC61-7C056DFAE135}"/>
                  </a:ext>
                </a:extLst>
              </p:cNvPr>
              <p:cNvSpPr txBox="1"/>
              <p:nvPr/>
            </p:nvSpPr>
            <p:spPr>
              <a:xfrm>
                <a:off x="526594" y="2442993"/>
                <a:ext cx="1594411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de-DE" b="0" dirty="0"/>
                  <a:t>such </a:t>
                </a:r>
                <a:r>
                  <a:rPr lang="de-DE" b="0" dirty="0" err="1"/>
                  <a:t>that</a:t>
                </a:r>
                <a:r>
                  <a:rPr lang="de-DE" b="0" dirty="0"/>
                  <a:t>: </a:t>
                </a:r>
              </a:p>
              <a:p>
                <a:endParaRPr lang="de-DE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090AE0C5-73FC-2A24-BC61-7C056DFAE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94" y="2442993"/>
                <a:ext cx="1594411" cy="738664"/>
              </a:xfrm>
              <a:prstGeom prst="rect">
                <a:avLst/>
              </a:prstGeom>
              <a:blipFill>
                <a:blip r:embed="rId4"/>
                <a:stretch>
                  <a:fillRect l="-1145" t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Grafik 10">
            <a:extLst>
              <a:ext uri="{FF2B5EF4-FFF2-40B4-BE49-F238E27FC236}">
                <a16:creationId xmlns:a16="http://schemas.microsoft.com/office/drawing/2014/main" id="{4BE501F4-3C9B-4A3E-9422-9AAD23E11F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144" y="1653554"/>
            <a:ext cx="3531235" cy="2637252"/>
          </a:xfrm>
          <a:prstGeom prst="rect">
            <a:avLst/>
          </a:prstGeom>
          <a:effectLst>
            <a:outerShdw blurRad="50800" dist="38100" sx="102000" sy="102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5C5E9D50-6C78-10BE-1787-E5C879DDF927}"/>
              </a:ext>
            </a:extLst>
          </p:cNvPr>
          <p:cNvSpPr txBox="1"/>
          <p:nvPr/>
        </p:nvSpPr>
        <p:spPr>
          <a:xfrm>
            <a:off x="526594" y="3078480"/>
            <a:ext cx="415970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measured data, a model is derived that minimizes the deviations (residuals) between predictions and observations.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Minimization is achieved using the least squares method, which reduces the sum of squared residuals.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9ECDAF3-B682-2178-CDA3-58135A718BF8}"/>
              </a:ext>
            </a:extLst>
          </p:cNvPr>
          <p:cNvSpPr/>
          <p:nvPr/>
        </p:nvSpPr>
        <p:spPr>
          <a:xfrm>
            <a:off x="5950707" y="1653554"/>
            <a:ext cx="1757732" cy="11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14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CFD6D57B-EAF7-AB04-2E3A-4A712CE4BA25}"/>
              </a:ext>
            </a:extLst>
          </p:cNvPr>
          <p:cNvSpPr/>
          <p:nvPr/>
        </p:nvSpPr>
        <p:spPr>
          <a:xfrm>
            <a:off x="635849" y="2718094"/>
            <a:ext cx="7488975" cy="1348800"/>
          </a:xfrm>
          <a:prstGeom prst="roundRect">
            <a:avLst/>
          </a:prstGeom>
          <a:ln w="12700"/>
          <a:effectLst>
            <a:outerShdw blurRad="50800" dist="38100" dir="6600000" sx="101000" sy="101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F11B68E5-C8E3-C03D-04BF-AEF707979A9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21550" y="436677"/>
                <a:ext cx="6349662" cy="452322"/>
              </a:xfrm>
            </p:spPr>
            <p:txBody>
              <a:bodyPr/>
              <a:lstStyle/>
              <a:p>
                <a:r>
                  <a:rPr lang="en-US" dirty="0"/>
                  <a:t>Testing the significance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br>
                  <a:rPr lang="en-US" dirty="0"/>
                </a:br>
                <a:r>
                  <a:rPr lang="en-US" sz="2000" dirty="0"/>
                  <a:t>(t-test for coefficients)</a:t>
                </a:r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F11B68E5-C8E3-C03D-04BF-AEF707979A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21550" y="436677"/>
                <a:ext cx="6349662" cy="452322"/>
              </a:xfrm>
              <a:blipFill>
                <a:blip r:embed="rId2"/>
                <a:stretch>
                  <a:fillRect l="-3266" t="-74324" b="-35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87314EA-3DC2-2D80-EBCF-199DFA0CC1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13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BEFBB81F-57CF-1C0E-4E78-FD4D90CB4935}"/>
                  </a:ext>
                </a:extLst>
              </p:cNvPr>
              <p:cNvSpPr txBox="1"/>
              <p:nvPr/>
            </p:nvSpPr>
            <p:spPr>
              <a:xfrm>
                <a:off x="635849" y="2184890"/>
                <a:ext cx="65126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Null Hypothesis: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               </m:t>
                    </m:r>
                  </m:oMath>
                </a14:m>
                <a:r>
                  <a:rPr lang="en-US" dirty="0"/>
                  <a:t>Alternative Hypothesis: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de-DE" b="0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BEFBB81F-57CF-1C0E-4E78-FD4D90CB4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49" y="2184890"/>
                <a:ext cx="6512663" cy="307777"/>
              </a:xfrm>
              <a:prstGeom prst="rect">
                <a:avLst/>
              </a:prstGeom>
              <a:blipFill>
                <a:blip r:embed="rId3"/>
                <a:stretch>
                  <a:fillRect l="-281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908AE01B-515B-0297-1D86-A52C60364E22}"/>
                  </a:ext>
                </a:extLst>
              </p:cNvPr>
              <p:cNvSpPr txBox="1"/>
              <p:nvPr/>
            </p:nvSpPr>
            <p:spPr>
              <a:xfrm>
                <a:off x="712469" y="2764568"/>
                <a:ext cx="4195230" cy="5348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b="0" dirty="0"/>
                  <a:t> </a:t>
                </a:r>
                <a:r>
                  <a:rPr lang="en-US" b="0" dirty="0"/>
                  <a:t>is the estimated value from the model.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908AE01B-515B-0297-1D86-A52C60364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69" y="2764568"/>
                <a:ext cx="4195230" cy="5348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F42E71F7-FE26-F467-0333-3DA6DB5C0B3F}"/>
                  </a:ext>
                </a:extLst>
              </p:cNvPr>
              <p:cNvSpPr txBox="1"/>
              <p:nvPr/>
            </p:nvSpPr>
            <p:spPr>
              <a:xfrm>
                <a:off x="712469" y="3047832"/>
                <a:ext cx="876266" cy="5009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F42E71F7-FE26-F467-0333-3DA6DB5C0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69" y="3047832"/>
                <a:ext cx="876266" cy="5009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90A29F7-5782-385B-9DC8-FD0E0D894F61}"/>
                  </a:ext>
                </a:extLst>
              </p:cNvPr>
              <p:cNvSpPr txBox="1"/>
              <p:nvPr/>
            </p:nvSpPr>
            <p:spPr>
              <a:xfrm>
                <a:off x="1665355" y="3067225"/>
                <a:ext cx="2147888" cy="7461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𝑆𝐸</m:t>
                      </m:r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𝑗𝑗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90A29F7-5782-385B-9DC8-FD0E0D894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355" y="3067225"/>
                <a:ext cx="2147888" cy="7461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7045A0F9-09A8-2E45-6DD9-34CD6EA11114}"/>
                  </a:ext>
                </a:extLst>
              </p:cNvPr>
              <p:cNvSpPr txBox="1"/>
              <p:nvPr/>
            </p:nvSpPr>
            <p:spPr>
              <a:xfrm>
                <a:off x="3810680" y="3124890"/>
                <a:ext cx="4080656" cy="4464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 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)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7045A0F9-09A8-2E45-6DD9-34CD6EA11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680" y="3124890"/>
                <a:ext cx="4080656" cy="446469"/>
              </a:xfrm>
              <a:prstGeom prst="rect">
                <a:avLst/>
              </a:prstGeom>
              <a:blipFill>
                <a:blip r:embed="rId7"/>
                <a:stretch>
                  <a:fillRect t="-43836" b="-39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47E2FA1F-EEB9-6183-89DE-6CB6A58C48F0}"/>
                  </a:ext>
                </a:extLst>
              </p:cNvPr>
              <p:cNvSpPr txBox="1"/>
              <p:nvPr/>
            </p:nvSpPr>
            <p:spPr>
              <a:xfrm>
                <a:off x="5325120" y="3047832"/>
                <a:ext cx="1660391" cy="10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b="0" dirty="0"/>
              </a:p>
              <a:p>
                <a:endParaRPr lang="de-DE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47E2FA1F-EEB9-6183-89DE-6CB6A58C4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120" y="3047832"/>
                <a:ext cx="1660391" cy="10190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0A52AE70-F395-B7A8-16E9-080D160B997E}"/>
                  </a:ext>
                </a:extLst>
              </p:cNvPr>
              <p:cNvSpPr txBox="1"/>
              <p:nvPr/>
            </p:nvSpPr>
            <p:spPr>
              <a:xfrm>
                <a:off x="641683" y="3609062"/>
                <a:ext cx="58162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b="0" dirty="0"/>
                  <a:t> follows a Students t-distribution with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b="0" dirty="0"/>
                  <a:t> degrees of freedom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0A52AE70-F395-B7A8-16E9-080D160B9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83" y="3609062"/>
                <a:ext cx="5816266" cy="523220"/>
              </a:xfrm>
              <a:prstGeom prst="rect">
                <a:avLst/>
              </a:prstGeom>
              <a:blipFill>
                <a:blip r:embed="rId9"/>
                <a:stretch>
                  <a:fillRect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FDC306C4-85ED-D360-61AF-F906F14FD672}"/>
                  </a:ext>
                </a:extLst>
              </p:cNvPr>
              <p:cNvSpPr txBox="1"/>
              <p:nvPr/>
            </p:nvSpPr>
            <p:spPr>
              <a:xfrm>
                <a:off x="709167" y="1324479"/>
                <a:ext cx="1759136" cy="10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de-DE" b="0" dirty="0"/>
              </a:p>
              <a:p>
                <a:endParaRPr lang="de-DE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FDC306C4-85ED-D360-61AF-F906F14FD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67" y="1324479"/>
                <a:ext cx="1759136" cy="10190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9039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54BFF75A-92DA-22DF-C8BE-ED686656FDE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21550" y="395289"/>
                <a:ext cx="6349662" cy="762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b="0" dirty="0"/>
                  <a:t>- Value</a:t>
                </a:r>
                <a:br>
                  <a:rPr lang="de-DE" b="0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54BFF75A-92DA-22DF-C8BE-ED686656FD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21550" y="395289"/>
                <a:ext cx="6349662" cy="762000"/>
              </a:xfrm>
              <a:blipFill>
                <a:blip r:embed="rId2"/>
                <a:stretch>
                  <a:fillRect t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2AE1D27-4EB3-A5E6-0E28-EE0AB9CFEB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14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F799DE14-EA11-F931-D233-8AAAB756EA9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 dirty="0"/>
                  <a:t> is the proportion of the variation in the dependent variable that is predictable from the independent variables</a:t>
                </a:r>
              </a:p>
            </p:txBody>
          </p:sp>
        </mc:Choice>
        <mc:Fallback xmlns="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F799DE14-EA11-F931-D233-8AAAB756EA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E492FFC2-6A7E-5D55-1718-2293EC69E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276" y="1968458"/>
            <a:ext cx="3926402" cy="25505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74AADD60-EEDA-5264-E00D-694E11120B6F}"/>
                  </a:ext>
                </a:extLst>
              </p:cNvPr>
              <p:cNvSpPr txBox="1"/>
              <p:nvPr/>
            </p:nvSpPr>
            <p:spPr>
              <a:xfrm>
                <a:off x="896540" y="2233209"/>
                <a:ext cx="1989535" cy="475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( </m:t>
                                </m:r>
                                <m:sSub>
                                  <m:sSub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de-DE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DE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 )</m:t>
                                </m:r>
                              </m:e>
                              <m:sup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( 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de-DE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DE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sz="14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74AADD60-EEDA-5264-E00D-694E11120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40" y="2233209"/>
                <a:ext cx="1989535" cy="475066"/>
              </a:xfrm>
              <a:prstGeom prst="rect">
                <a:avLst/>
              </a:prstGeom>
              <a:blipFill>
                <a:blip r:embed="rId5"/>
                <a:stretch>
                  <a:fillRect t="-41026" b="-7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95FC1662-757C-466C-BE1E-278A6938943E}"/>
                  </a:ext>
                </a:extLst>
              </p:cNvPr>
              <p:cNvSpPr txBox="1"/>
              <p:nvPr/>
            </p:nvSpPr>
            <p:spPr>
              <a:xfrm>
                <a:off x="896540" y="2892422"/>
                <a:ext cx="355639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= 1: Perfect Explanation By the Model</a:t>
                </a: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95FC1662-757C-466C-BE1E-278A69389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40" y="2892422"/>
                <a:ext cx="3556398" cy="307777"/>
              </a:xfrm>
              <a:prstGeom prst="rect">
                <a:avLst/>
              </a:prstGeom>
              <a:blipFill>
                <a:blip r:embed="rId6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0EF2270C-10F4-E710-3306-EFF7B1135227}"/>
                  </a:ext>
                </a:extLst>
              </p:cNvPr>
              <p:cNvSpPr txBox="1"/>
              <p:nvPr/>
            </p:nvSpPr>
            <p:spPr>
              <a:xfrm>
                <a:off x="896540" y="3175213"/>
                <a:ext cx="348496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= 0: Model just uses the mean</a:t>
                </a: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0EF2270C-10F4-E710-3306-EFF7B1135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40" y="3175213"/>
                <a:ext cx="3484960" cy="307777"/>
              </a:xfrm>
              <a:prstGeom prst="rect">
                <a:avLst/>
              </a:prstGeom>
              <a:blipFill>
                <a:blip r:embed="rId7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005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"/>
          <p:cNvSpPr txBox="1">
            <a:spLocks noGrp="1"/>
          </p:cNvSpPr>
          <p:nvPr>
            <p:ph type="title"/>
          </p:nvPr>
        </p:nvSpPr>
        <p:spPr>
          <a:xfrm>
            <a:off x="526594" y="330910"/>
            <a:ext cx="5678845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2400"/>
              <a:buFont typeface="Arial"/>
              <a:buNone/>
            </a:pPr>
            <a:r>
              <a:rPr lang="en-GB" sz="2400" dirty="0"/>
              <a:t>Random Variables and Density Functions</a:t>
            </a:r>
            <a:endParaRPr lang="en-GB" dirty="0"/>
          </a:p>
        </p:txBody>
      </p:sp>
      <p:sp>
        <p:nvSpPr>
          <p:cNvPr id="407" name="Google Shape;407;p2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GB" smtClean="0"/>
              <a:t>2</a:t>
            </a:fld>
            <a:endParaRPr lang="en-GB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803BE3C-35EF-1897-8EC2-732C63848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7378" y="1369231"/>
            <a:ext cx="830696" cy="830696"/>
          </a:xfrm>
          <a:prstGeom prst="rect">
            <a:avLst/>
          </a:prstGeom>
        </p:spPr>
      </p:pic>
      <p:pic>
        <p:nvPicPr>
          <p:cNvPr id="5" name="Grafik 4" descr="Hinzufügen">
            <a:extLst>
              <a:ext uri="{FF2B5EF4-FFF2-40B4-BE49-F238E27FC236}">
                <a16:creationId xmlns:a16="http://schemas.microsoft.com/office/drawing/2014/main" id="{C878DC71-169A-79A3-BBB9-9C5C0801C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5197" y="1517178"/>
            <a:ext cx="378830" cy="378830"/>
          </a:xfrm>
          <a:prstGeom prst="rect">
            <a:avLst/>
          </a:prstGeom>
        </p:spPr>
      </p:pic>
      <p:pic>
        <p:nvPicPr>
          <p:cNvPr id="7" name="Grafik 6" descr="Nadel">
            <a:extLst>
              <a:ext uri="{FF2B5EF4-FFF2-40B4-BE49-F238E27FC236}">
                <a16:creationId xmlns:a16="http://schemas.microsoft.com/office/drawing/2014/main" id="{DC5B0C49-0D28-0075-0D7C-82D43FDE39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32168" y="1104240"/>
            <a:ext cx="643338" cy="643338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5AC383CD-4AE9-9C82-B29B-9FFE6A0BE01A}"/>
              </a:ext>
            </a:extLst>
          </p:cNvPr>
          <p:cNvSpPr/>
          <p:nvPr/>
        </p:nvSpPr>
        <p:spPr>
          <a:xfrm>
            <a:off x="2328956" y="1699511"/>
            <a:ext cx="347565" cy="813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88F225B-016B-1046-8807-195E2D979D14}"/>
              </a:ext>
            </a:extLst>
          </p:cNvPr>
          <p:cNvSpPr txBox="1"/>
          <p:nvPr/>
        </p:nvSpPr>
        <p:spPr>
          <a:xfrm>
            <a:off x="2495722" y="1102750"/>
            <a:ext cx="1714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Some Very </a:t>
            </a:r>
          </a:p>
          <a:p>
            <a:pPr algn="ctr"/>
            <a:r>
              <a:rPr lang="en-GB" sz="1200" dirty="0"/>
              <a:t>Important Parameter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91F16BB-D85A-163C-1451-19817A37CDDA}"/>
              </a:ext>
            </a:extLst>
          </p:cNvPr>
          <p:cNvSpPr txBox="1"/>
          <p:nvPr/>
        </p:nvSpPr>
        <p:spPr>
          <a:xfrm>
            <a:off x="2760500" y="1466492"/>
            <a:ext cx="1182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0.98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64E4363-49B7-9AF9-F619-739A10BEB9D9}"/>
              </a:ext>
            </a:extLst>
          </p:cNvPr>
          <p:cNvSpPr txBox="1"/>
          <p:nvPr/>
        </p:nvSpPr>
        <p:spPr>
          <a:xfrm>
            <a:off x="1484441" y="1559745"/>
            <a:ext cx="81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Drug A</a:t>
            </a:r>
          </a:p>
        </p:txBody>
      </p:sp>
      <p:pic>
        <p:nvPicPr>
          <p:cNvPr id="12" name="Grafik 11" descr="Hinzufügen">
            <a:extLst>
              <a:ext uri="{FF2B5EF4-FFF2-40B4-BE49-F238E27FC236}">
                <a16:creationId xmlns:a16="http://schemas.microsoft.com/office/drawing/2014/main" id="{428F0316-80AF-DBAD-3C74-BC6BEA88A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4060" y="2434662"/>
            <a:ext cx="378830" cy="378830"/>
          </a:xfrm>
          <a:prstGeom prst="rect">
            <a:avLst/>
          </a:prstGeom>
        </p:spPr>
      </p:pic>
      <p:pic>
        <p:nvPicPr>
          <p:cNvPr id="13" name="Grafik 12" descr="Nadel">
            <a:extLst>
              <a:ext uri="{FF2B5EF4-FFF2-40B4-BE49-F238E27FC236}">
                <a16:creationId xmlns:a16="http://schemas.microsoft.com/office/drawing/2014/main" id="{7CEFEB9A-B380-E798-931E-C3608E9EA3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41030" y="2029183"/>
            <a:ext cx="643338" cy="643338"/>
          </a:xfrm>
          <a:prstGeom prst="rect">
            <a:avLst/>
          </a:prstGeom>
        </p:spPr>
      </p:pic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AD1521C5-EF8D-70D6-237E-6DB22FAB8C7C}"/>
              </a:ext>
            </a:extLst>
          </p:cNvPr>
          <p:cNvSpPr/>
          <p:nvPr/>
        </p:nvSpPr>
        <p:spPr>
          <a:xfrm>
            <a:off x="2328956" y="2607443"/>
            <a:ext cx="347565" cy="813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ED9696B-25BA-2145-29E3-12ABC1135B5E}"/>
              </a:ext>
            </a:extLst>
          </p:cNvPr>
          <p:cNvSpPr txBox="1"/>
          <p:nvPr/>
        </p:nvSpPr>
        <p:spPr>
          <a:xfrm>
            <a:off x="2760500" y="2387375"/>
            <a:ext cx="1182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0.03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919FE8F3-DD7F-8F5C-AAF3-DB5660170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6241" y="2281996"/>
            <a:ext cx="830696" cy="830696"/>
          </a:xfrm>
          <a:prstGeom prst="rect">
            <a:avLst/>
          </a:prstGeom>
        </p:spPr>
      </p:pic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0344E530-D2BE-61B3-1C60-57BA29AFCDC2}"/>
              </a:ext>
            </a:extLst>
          </p:cNvPr>
          <p:cNvSpPr/>
          <p:nvPr/>
        </p:nvSpPr>
        <p:spPr>
          <a:xfrm>
            <a:off x="2324414" y="3554729"/>
            <a:ext cx="347565" cy="813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C9E243F-B123-5C50-839D-43A721CC0C3B}"/>
              </a:ext>
            </a:extLst>
          </p:cNvPr>
          <p:cNvSpPr txBox="1"/>
          <p:nvPr/>
        </p:nvSpPr>
        <p:spPr>
          <a:xfrm>
            <a:off x="2760500" y="3326353"/>
            <a:ext cx="1182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0.58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374131D-3160-7175-3638-A10E0DEBFD3E}"/>
              </a:ext>
            </a:extLst>
          </p:cNvPr>
          <p:cNvSpPr txBox="1"/>
          <p:nvPr/>
        </p:nvSpPr>
        <p:spPr>
          <a:xfrm>
            <a:off x="983484" y="3595415"/>
            <a:ext cx="1540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Control Group</a:t>
            </a: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6B649366-356D-8029-4E4B-A7F48A715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42879" y="2976729"/>
            <a:ext cx="830696" cy="830696"/>
          </a:xfrm>
          <a:prstGeom prst="rect">
            <a:avLst/>
          </a:prstGeom>
        </p:spPr>
      </p:pic>
      <p:pic>
        <p:nvPicPr>
          <p:cNvPr id="27" name="Grafik 26" descr="Mikroskop">
            <a:extLst>
              <a:ext uri="{FF2B5EF4-FFF2-40B4-BE49-F238E27FC236}">
                <a16:creationId xmlns:a16="http://schemas.microsoft.com/office/drawing/2014/main" id="{2BD624E3-3C6C-CC72-9A6B-C3767450097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244541" y="1143668"/>
            <a:ext cx="451126" cy="45112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4E45B50-ABAE-1197-E1EB-1E36FE3C9635}"/>
              </a:ext>
            </a:extLst>
          </p:cNvPr>
          <p:cNvSpPr txBox="1"/>
          <p:nvPr/>
        </p:nvSpPr>
        <p:spPr>
          <a:xfrm>
            <a:off x="1504873" y="2475911"/>
            <a:ext cx="1182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Drug B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6504CC1A-9402-5622-9C45-036901832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01431" y="1825398"/>
            <a:ext cx="415348" cy="415348"/>
          </a:xfrm>
          <a:prstGeom prst="rect">
            <a:avLst/>
          </a:prstGeom>
        </p:spPr>
      </p:pic>
      <p:pic>
        <p:nvPicPr>
          <p:cNvPr id="387" name="Grafik 386" descr="Nadel">
            <a:extLst>
              <a:ext uri="{FF2B5EF4-FFF2-40B4-BE49-F238E27FC236}">
                <a16:creationId xmlns:a16="http://schemas.microsoft.com/office/drawing/2014/main" id="{F04CF52E-E83C-04C9-DB31-6FD09D5C26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09105" y="1770688"/>
            <a:ext cx="251374" cy="251374"/>
          </a:xfrm>
          <a:prstGeom prst="rect">
            <a:avLst/>
          </a:prstGeom>
        </p:spPr>
      </p:pic>
      <p:pic>
        <p:nvPicPr>
          <p:cNvPr id="389" name="Grafik 388">
            <a:extLst>
              <a:ext uri="{FF2B5EF4-FFF2-40B4-BE49-F238E27FC236}">
                <a16:creationId xmlns:a16="http://schemas.microsoft.com/office/drawing/2014/main" id="{6E285509-1FA1-A1E3-D263-346201D59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2805" y="2116964"/>
            <a:ext cx="415348" cy="415348"/>
          </a:xfrm>
          <a:prstGeom prst="rect">
            <a:avLst/>
          </a:prstGeom>
        </p:spPr>
      </p:pic>
      <p:pic>
        <p:nvPicPr>
          <p:cNvPr id="390" name="Grafik 389" descr="Nadel">
            <a:extLst>
              <a:ext uri="{FF2B5EF4-FFF2-40B4-BE49-F238E27FC236}">
                <a16:creationId xmlns:a16="http://schemas.microsoft.com/office/drawing/2014/main" id="{B70297D1-C4A3-DBB8-E751-0F203D4C01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479" y="2062254"/>
            <a:ext cx="251374" cy="251374"/>
          </a:xfrm>
          <a:prstGeom prst="rect">
            <a:avLst/>
          </a:prstGeom>
        </p:spPr>
      </p:pic>
      <p:pic>
        <p:nvPicPr>
          <p:cNvPr id="391" name="Grafik 390">
            <a:extLst>
              <a:ext uri="{FF2B5EF4-FFF2-40B4-BE49-F238E27FC236}">
                <a16:creationId xmlns:a16="http://schemas.microsoft.com/office/drawing/2014/main" id="{211AA87D-DA92-A6EC-9FCE-B81F795F9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7731" y="2465990"/>
            <a:ext cx="415348" cy="415348"/>
          </a:xfrm>
          <a:prstGeom prst="rect">
            <a:avLst/>
          </a:prstGeom>
        </p:spPr>
      </p:pic>
      <p:pic>
        <p:nvPicPr>
          <p:cNvPr id="392" name="Grafik 391" descr="Nadel">
            <a:extLst>
              <a:ext uri="{FF2B5EF4-FFF2-40B4-BE49-F238E27FC236}">
                <a16:creationId xmlns:a16="http://schemas.microsoft.com/office/drawing/2014/main" id="{C97769D1-63FF-89C2-9577-8BEEF0CD9D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65405" y="2411280"/>
            <a:ext cx="251374" cy="251374"/>
          </a:xfrm>
          <a:prstGeom prst="rect">
            <a:avLst/>
          </a:prstGeom>
        </p:spPr>
      </p:pic>
      <p:pic>
        <p:nvPicPr>
          <p:cNvPr id="393" name="Grafik 392">
            <a:extLst>
              <a:ext uri="{FF2B5EF4-FFF2-40B4-BE49-F238E27FC236}">
                <a16:creationId xmlns:a16="http://schemas.microsoft.com/office/drawing/2014/main" id="{3FABD191-31CA-5E01-2DE3-D94387CEC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12942" y="2680224"/>
            <a:ext cx="415348" cy="415348"/>
          </a:xfrm>
          <a:prstGeom prst="rect">
            <a:avLst/>
          </a:prstGeom>
        </p:spPr>
      </p:pic>
      <p:pic>
        <p:nvPicPr>
          <p:cNvPr id="394" name="Grafik 393" descr="Nadel">
            <a:extLst>
              <a:ext uri="{FF2B5EF4-FFF2-40B4-BE49-F238E27FC236}">
                <a16:creationId xmlns:a16="http://schemas.microsoft.com/office/drawing/2014/main" id="{99668567-80A1-B7F4-7242-6B815BB50A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20616" y="2625514"/>
            <a:ext cx="251374" cy="251374"/>
          </a:xfrm>
          <a:prstGeom prst="rect">
            <a:avLst/>
          </a:prstGeom>
        </p:spPr>
      </p:pic>
      <p:pic>
        <p:nvPicPr>
          <p:cNvPr id="395" name="Grafik 394">
            <a:extLst>
              <a:ext uri="{FF2B5EF4-FFF2-40B4-BE49-F238E27FC236}">
                <a16:creationId xmlns:a16="http://schemas.microsoft.com/office/drawing/2014/main" id="{15B370FB-0836-8346-8820-1AE3EA860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3894" y="3007915"/>
            <a:ext cx="415348" cy="415348"/>
          </a:xfrm>
          <a:prstGeom prst="rect">
            <a:avLst/>
          </a:prstGeom>
        </p:spPr>
      </p:pic>
      <p:pic>
        <p:nvPicPr>
          <p:cNvPr id="396" name="Grafik 395" descr="Nadel">
            <a:extLst>
              <a:ext uri="{FF2B5EF4-FFF2-40B4-BE49-F238E27FC236}">
                <a16:creationId xmlns:a16="http://schemas.microsoft.com/office/drawing/2014/main" id="{8089B52B-A4F0-DC76-F3EC-141E5EE995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61568" y="2953205"/>
            <a:ext cx="251374" cy="251374"/>
          </a:xfrm>
          <a:prstGeom prst="rect">
            <a:avLst/>
          </a:prstGeom>
        </p:spPr>
      </p:pic>
      <p:pic>
        <p:nvPicPr>
          <p:cNvPr id="397" name="Grafik 396">
            <a:extLst>
              <a:ext uri="{FF2B5EF4-FFF2-40B4-BE49-F238E27FC236}">
                <a16:creationId xmlns:a16="http://schemas.microsoft.com/office/drawing/2014/main" id="{D311CA53-3BF6-F3BD-67B5-00FD65112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65405" y="3269439"/>
            <a:ext cx="415348" cy="415348"/>
          </a:xfrm>
          <a:prstGeom prst="rect">
            <a:avLst/>
          </a:prstGeom>
        </p:spPr>
      </p:pic>
      <p:pic>
        <p:nvPicPr>
          <p:cNvPr id="398" name="Grafik 397" descr="Nadel">
            <a:extLst>
              <a:ext uri="{FF2B5EF4-FFF2-40B4-BE49-F238E27FC236}">
                <a16:creationId xmlns:a16="http://schemas.microsoft.com/office/drawing/2014/main" id="{3EE606AA-F797-6D72-EAF8-43E5003C52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73079" y="3214729"/>
            <a:ext cx="251374" cy="251374"/>
          </a:xfrm>
          <a:prstGeom prst="rect">
            <a:avLst/>
          </a:prstGeom>
        </p:spPr>
      </p:pic>
      <p:sp>
        <p:nvSpPr>
          <p:cNvPr id="399" name="Textfeld 398">
            <a:extLst>
              <a:ext uri="{FF2B5EF4-FFF2-40B4-BE49-F238E27FC236}">
                <a16:creationId xmlns:a16="http://schemas.microsoft.com/office/drawing/2014/main" id="{785351D0-4B15-7D02-AC7F-09D956FD7E64}"/>
              </a:ext>
            </a:extLst>
          </p:cNvPr>
          <p:cNvSpPr txBox="1"/>
          <p:nvPr/>
        </p:nvSpPr>
        <p:spPr>
          <a:xfrm>
            <a:off x="4301758" y="1325868"/>
            <a:ext cx="21515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Sample Space</a:t>
            </a:r>
          </a:p>
          <a:p>
            <a:pPr algn="ctr"/>
            <a:r>
              <a:rPr lang="de-DE" sz="800" dirty="0"/>
              <a:t>(e.g. </a:t>
            </a:r>
            <a:r>
              <a:rPr lang="en-US" sz="800" dirty="0"/>
              <a:t>all cells that were treated with drug A</a:t>
            </a:r>
            <a:r>
              <a:rPr lang="de-DE" sz="800" dirty="0"/>
              <a:t>)</a:t>
            </a:r>
          </a:p>
        </p:txBody>
      </p:sp>
      <p:cxnSp>
        <p:nvCxnSpPr>
          <p:cNvPr id="401" name="Gerader Verbinder 400">
            <a:extLst>
              <a:ext uri="{FF2B5EF4-FFF2-40B4-BE49-F238E27FC236}">
                <a16:creationId xmlns:a16="http://schemas.microsoft.com/office/drawing/2014/main" id="{A1D48DCF-4993-10D8-7E23-E88F44AA952B}"/>
              </a:ext>
            </a:extLst>
          </p:cNvPr>
          <p:cNvCxnSpPr>
            <a:cxnSpLocks/>
          </p:cNvCxnSpPr>
          <p:nvPr/>
        </p:nvCxnSpPr>
        <p:spPr>
          <a:xfrm flipH="1">
            <a:off x="7374562" y="1677371"/>
            <a:ext cx="2249" cy="2287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Gerader Verbinder 407">
            <a:extLst>
              <a:ext uri="{FF2B5EF4-FFF2-40B4-BE49-F238E27FC236}">
                <a16:creationId xmlns:a16="http://schemas.microsoft.com/office/drawing/2014/main" id="{77B6FB69-1F23-FA6E-826D-EBC753F3DB7E}"/>
              </a:ext>
            </a:extLst>
          </p:cNvPr>
          <p:cNvCxnSpPr>
            <a:cxnSpLocks/>
          </p:cNvCxnSpPr>
          <p:nvPr/>
        </p:nvCxnSpPr>
        <p:spPr>
          <a:xfrm>
            <a:off x="7376811" y="1677369"/>
            <a:ext cx="13480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Gerader Verbinder 412">
            <a:extLst>
              <a:ext uri="{FF2B5EF4-FFF2-40B4-BE49-F238E27FC236}">
                <a16:creationId xmlns:a16="http://schemas.microsoft.com/office/drawing/2014/main" id="{680D6F46-491D-06DF-7381-F861B17FD1B2}"/>
              </a:ext>
            </a:extLst>
          </p:cNvPr>
          <p:cNvCxnSpPr>
            <a:cxnSpLocks/>
          </p:cNvCxnSpPr>
          <p:nvPr/>
        </p:nvCxnSpPr>
        <p:spPr>
          <a:xfrm>
            <a:off x="5416779" y="2029183"/>
            <a:ext cx="1958089" cy="60240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5" name="Gerader Verbinder 414">
            <a:extLst>
              <a:ext uri="{FF2B5EF4-FFF2-40B4-BE49-F238E27FC236}">
                <a16:creationId xmlns:a16="http://schemas.microsoft.com/office/drawing/2014/main" id="{DA157473-4237-B78E-6AF0-2125E76160D4}"/>
              </a:ext>
            </a:extLst>
          </p:cNvPr>
          <p:cNvCxnSpPr>
            <a:cxnSpLocks/>
          </p:cNvCxnSpPr>
          <p:nvPr/>
        </p:nvCxnSpPr>
        <p:spPr>
          <a:xfrm>
            <a:off x="5668153" y="2317138"/>
            <a:ext cx="1706715" cy="690777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7" name="Gerader Verbinder 416">
            <a:extLst>
              <a:ext uri="{FF2B5EF4-FFF2-40B4-BE49-F238E27FC236}">
                <a16:creationId xmlns:a16="http://schemas.microsoft.com/office/drawing/2014/main" id="{61B29F13-06AC-EE23-BF68-09AD7AE18827}"/>
              </a:ext>
            </a:extLst>
          </p:cNvPr>
          <p:cNvCxnSpPr>
            <a:cxnSpLocks/>
          </p:cNvCxnSpPr>
          <p:nvPr/>
        </p:nvCxnSpPr>
        <p:spPr>
          <a:xfrm flipV="1">
            <a:off x="5373079" y="2029183"/>
            <a:ext cx="2003732" cy="643338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9" name="Gerader Verbinder 418">
            <a:extLst>
              <a:ext uri="{FF2B5EF4-FFF2-40B4-BE49-F238E27FC236}">
                <a16:creationId xmlns:a16="http://schemas.microsoft.com/office/drawing/2014/main" id="{BE67F661-1BF0-DC2E-939F-E0815954FD4D}"/>
              </a:ext>
            </a:extLst>
          </p:cNvPr>
          <p:cNvCxnSpPr>
            <a:cxnSpLocks/>
            <a:endCxn id="453" idx="1"/>
          </p:cNvCxnSpPr>
          <p:nvPr/>
        </p:nvCxnSpPr>
        <p:spPr>
          <a:xfrm>
            <a:off x="5711853" y="2887898"/>
            <a:ext cx="1608040" cy="550159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5" name="Gerader Verbinder 424">
            <a:extLst>
              <a:ext uri="{FF2B5EF4-FFF2-40B4-BE49-F238E27FC236}">
                <a16:creationId xmlns:a16="http://schemas.microsoft.com/office/drawing/2014/main" id="{F840D39C-E95B-5B66-A5A0-852DC95DE72D}"/>
              </a:ext>
            </a:extLst>
          </p:cNvPr>
          <p:cNvCxnSpPr>
            <a:cxnSpLocks/>
            <a:endCxn id="432" idx="2"/>
          </p:cNvCxnSpPr>
          <p:nvPr/>
        </p:nvCxnSpPr>
        <p:spPr>
          <a:xfrm flipV="1">
            <a:off x="5265543" y="3143109"/>
            <a:ext cx="2074177" cy="7162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7" name="Gerader Verbinder 426">
            <a:extLst>
              <a:ext uri="{FF2B5EF4-FFF2-40B4-BE49-F238E27FC236}">
                <a16:creationId xmlns:a16="http://schemas.microsoft.com/office/drawing/2014/main" id="{90995EAA-702F-6660-4C05-D1B6632540BF}"/>
              </a:ext>
            </a:extLst>
          </p:cNvPr>
          <p:cNvCxnSpPr/>
          <p:nvPr/>
        </p:nvCxnSpPr>
        <p:spPr>
          <a:xfrm>
            <a:off x="5580753" y="3486697"/>
            <a:ext cx="1794115" cy="31048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8" name="Ellipse 427">
            <a:extLst>
              <a:ext uri="{FF2B5EF4-FFF2-40B4-BE49-F238E27FC236}">
                <a16:creationId xmlns:a16="http://schemas.microsoft.com/office/drawing/2014/main" id="{1ABEC2CD-A2C8-D8A2-8C6E-16362F84F0A7}"/>
              </a:ext>
            </a:extLst>
          </p:cNvPr>
          <p:cNvSpPr/>
          <p:nvPr/>
        </p:nvSpPr>
        <p:spPr>
          <a:xfrm>
            <a:off x="7342728" y="1998116"/>
            <a:ext cx="64279" cy="69414"/>
          </a:xfrm>
          <a:prstGeom prst="ellipse">
            <a:avLst/>
          </a:prstGeom>
          <a:ln w="63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9" name="Ellipse 428">
            <a:extLst>
              <a:ext uri="{FF2B5EF4-FFF2-40B4-BE49-F238E27FC236}">
                <a16:creationId xmlns:a16="http://schemas.microsoft.com/office/drawing/2014/main" id="{CADCB500-658D-66B0-0BE7-14FA390C8870}"/>
              </a:ext>
            </a:extLst>
          </p:cNvPr>
          <p:cNvSpPr/>
          <p:nvPr/>
        </p:nvSpPr>
        <p:spPr>
          <a:xfrm>
            <a:off x="7342728" y="2593112"/>
            <a:ext cx="64279" cy="69414"/>
          </a:xfrm>
          <a:prstGeom prst="ellipse">
            <a:avLst/>
          </a:prstGeom>
          <a:ln w="63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0" name="Ellipse 429">
            <a:extLst>
              <a:ext uri="{FF2B5EF4-FFF2-40B4-BE49-F238E27FC236}">
                <a16:creationId xmlns:a16="http://schemas.microsoft.com/office/drawing/2014/main" id="{72F55701-1339-A160-D28E-5EC51A502215}"/>
              </a:ext>
            </a:extLst>
          </p:cNvPr>
          <p:cNvSpPr/>
          <p:nvPr/>
        </p:nvSpPr>
        <p:spPr>
          <a:xfrm>
            <a:off x="7342728" y="2965734"/>
            <a:ext cx="64279" cy="69414"/>
          </a:xfrm>
          <a:prstGeom prst="ellipse">
            <a:avLst/>
          </a:prstGeom>
          <a:ln w="63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1" name="Ellipse 430">
            <a:extLst>
              <a:ext uri="{FF2B5EF4-FFF2-40B4-BE49-F238E27FC236}">
                <a16:creationId xmlns:a16="http://schemas.microsoft.com/office/drawing/2014/main" id="{E2236C9C-6EC3-736E-A0BA-DE2BB36E5B43}"/>
              </a:ext>
            </a:extLst>
          </p:cNvPr>
          <p:cNvSpPr/>
          <p:nvPr/>
        </p:nvSpPr>
        <p:spPr>
          <a:xfrm>
            <a:off x="7339720" y="3407263"/>
            <a:ext cx="64279" cy="69414"/>
          </a:xfrm>
          <a:prstGeom prst="ellipse">
            <a:avLst/>
          </a:prstGeom>
          <a:ln w="63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2" name="Ellipse 431">
            <a:extLst>
              <a:ext uri="{FF2B5EF4-FFF2-40B4-BE49-F238E27FC236}">
                <a16:creationId xmlns:a16="http://schemas.microsoft.com/office/drawing/2014/main" id="{B0882843-D35A-29F9-7CF9-AE7E5A9F5B6D}"/>
              </a:ext>
            </a:extLst>
          </p:cNvPr>
          <p:cNvSpPr/>
          <p:nvPr/>
        </p:nvSpPr>
        <p:spPr>
          <a:xfrm>
            <a:off x="7339720" y="3108402"/>
            <a:ext cx="64279" cy="69414"/>
          </a:xfrm>
          <a:prstGeom prst="ellipse">
            <a:avLst/>
          </a:prstGeom>
          <a:ln w="63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3" name="Ellipse 432">
            <a:extLst>
              <a:ext uri="{FF2B5EF4-FFF2-40B4-BE49-F238E27FC236}">
                <a16:creationId xmlns:a16="http://schemas.microsoft.com/office/drawing/2014/main" id="{AC173DDC-7C4A-1A7A-0E6B-EFA7217F6A55}"/>
              </a:ext>
            </a:extLst>
          </p:cNvPr>
          <p:cNvSpPr/>
          <p:nvPr/>
        </p:nvSpPr>
        <p:spPr>
          <a:xfrm>
            <a:off x="7342423" y="3762110"/>
            <a:ext cx="64279" cy="69414"/>
          </a:xfrm>
          <a:prstGeom prst="ellipse">
            <a:avLst/>
          </a:prstGeom>
          <a:ln w="63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44" name="Grafik 443">
            <a:extLst>
              <a:ext uri="{FF2B5EF4-FFF2-40B4-BE49-F238E27FC236}">
                <a16:creationId xmlns:a16="http://schemas.microsoft.com/office/drawing/2014/main" id="{60C0D922-550D-719D-0941-28F2BB27D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2033" y="2344954"/>
            <a:ext cx="415348" cy="415348"/>
          </a:xfrm>
          <a:prstGeom prst="rect">
            <a:avLst/>
          </a:prstGeom>
        </p:spPr>
      </p:pic>
      <p:pic>
        <p:nvPicPr>
          <p:cNvPr id="445" name="Grafik 444" descr="Nadel">
            <a:extLst>
              <a:ext uri="{FF2B5EF4-FFF2-40B4-BE49-F238E27FC236}">
                <a16:creationId xmlns:a16="http://schemas.microsoft.com/office/drawing/2014/main" id="{0279167C-6B8B-092C-A16C-79C12E4626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49707" y="2290244"/>
            <a:ext cx="251374" cy="251374"/>
          </a:xfrm>
          <a:prstGeom prst="rect">
            <a:avLst/>
          </a:prstGeom>
        </p:spPr>
      </p:pic>
      <p:cxnSp>
        <p:nvCxnSpPr>
          <p:cNvPr id="447" name="Gerader Verbinder 446">
            <a:extLst>
              <a:ext uri="{FF2B5EF4-FFF2-40B4-BE49-F238E27FC236}">
                <a16:creationId xmlns:a16="http://schemas.microsoft.com/office/drawing/2014/main" id="{A6470916-24CC-0F19-3884-43B4776DE4CD}"/>
              </a:ext>
            </a:extLst>
          </p:cNvPr>
          <p:cNvCxnSpPr/>
          <p:nvPr/>
        </p:nvCxnSpPr>
        <p:spPr>
          <a:xfrm>
            <a:off x="6057381" y="2541618"/>
            <a:ext cx="1317181" cy="673111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8" name="Ellipse 447">
            <a:extLst>
              <a:ext uri="{FF2B5EF4-FFF2-40B4-BE49-F238E27FC236}">
                <a16:creationId xmlns:a16="http://schemas.microsoft.com/office/drawing/2014/main" id="{828573E3-B8A6-DE62-7FE7-8FE186062390}"/>
              </a:ext>
            </a:extLst>
          </p:cNvPr>
          <p:cNvSpPr/>
          <p:nvPr/>
        </p:nvSpPr>
        <p:spPr>
          <a:xfrm>
            <a:off x="7339720" y="3177816"/>
            <a:ext cx="64279" cy="69414"/>
          </a:xfrm>
          <a:prstGeom prst="ellipse">
            <a:avLst/>
          </a:prstGeom>
          <a:ln w="63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9" name="Textfeld 448">
            <a:extLst>
              <a:ext uri="{FF2B5EF4-FFF2-40B4-BE49-F238E27FC236}">
                <a16:creationId xmlns:a16="http://schemas.microsoft.com/office/drawing/2014/main" id="{6FE1A117-1B49-7837-ACC2-AF4071D4719F}"/>
              </a:ext>
            </a:extLst>
          </p:cNvPr>
          <p:cNvSpPr txBox="1"/>
          <p:nvPr/>
        </p:nvSpPr>
        <p:spPr>
          <a:xfrm>
            <a:off x="7322660" y="1886515"/>
            <a:ext cx="425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0.03</a:t>
            </a:r>
          </a:p>
        </p:txBody>
      </p:sp>
      <p:sp>
        <p:nvSpPr>
          <p:cNvPr id="450" name="Textfeld 449">
            <a:extLst>
              <a:ext uri="{FF2B5EF4-FFF2-40B4-BE49-F238E27FC236}">
                <a16:creationId xmlns:a16="http://schemas.microsoft.com/office/drawing/2014/main" id="{773159A7-1A84-CEC9-85C4-DE1DC136CB7F}"/>
              </a:ext>
            </a:extLst>
          </p:cNvPr>
          <p:cNvSpPr txBox="1"/>
          <p:nvPr/>
        </p:nvSpPr>
        <p:spPr>
          <a:xfrm>
            <a:off x="7321028" y="2455043"/>
            <a:ext cx="425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0.45</a:t>
            </a:r>
          </a:p>
        </p:txBody>
      </p:sp>
      <p:sp>
        <p:nvSpPr>
          <p:cNvPr id="451" name="Textfeld 450">
            <a:extLst>
              <a:ext uri="{FF2B5EF4-FFF2-40B4-BE49-F238E27FC236}">
                <a16:creationId xmlns:a16="http://schemas.microsoft.com/office/drawing/2014/main" id="{48A7D136-D3E8-9986-CFA9-070782F5C00D}"/>
              </a:ext>
            </a:extLst>
          </p:cNvPr>
          <p:cNvSpPr txBox="1"/>
          <p:nvPr/>
        </p:nvSpPr>
        <p:spPr>
          <a:xfrm>
            <a:off x="7319894" y="2832372"/>
            <a:ext cx="425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0.53</a:t>
            </a:r>
          </a:p>
        </p:txBody>
      </p:sp>
      <p:sp>
        <p:nvSpPr>
          <p:cNvPr id="452" name="Textfeld 451">
            <a:extLst>
              <a:ext uri="{FF2B5EF4-FFF2-40B4-BE49-F238E27FC236}">
                <a16:creationId xmlns:a16="http://schemas.microsoft.com/office/drawing/2014/main" id="{F261DEC0-CEA4-D3FB-F101-B5DAB7BA84F9}"/>
              </a:ext>
            </a:extLst>
          </p:cNvPr>
          <p:cNvSpPr txBox="1"/>
          <p:nvPr/>
        </p:nvSpPr>
        <p:spPr>
          <a:xfrm>
            <a:off x="7326432" y="3027789"/>
            <a:ext cx="425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0.61</a:t>
            </a:r>
          </a:p>
        </p:txBody>
      </p:sp>
      <p:sp>
        <p:nvSpPr>
          <p:cNvPr id="453" name="Textfeld 452">
            <a:extLst>
              <a:ext uri="{FF2B5EF4-FFF2-40B4-BE49-F238E27FC236}">
                <a16:creationId xmlns:a16="http://schemas.microsoft.com/office/drawing/2014/main" id="{A65DCC15-C88D-697E-1D0F-CB057BDD81D4}"/>
              </a:ext>
            </a:extLst>
          </p:cNvPr>
          <p:cNvSpPr txBox="1"/>
          <p:nvPr/>
        </p:nvSpPr>
        <p:spPr>
          <a:xfrm>
            <a:off x="7319893" y="3330335"/>
            <a:ext cx="425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0.71</a:t>
            </a:r>
          </a:p>
        </p:txBody>
      </p:sp>
      <p:sp>
        <p:nvSpPr>
          <p:cNvPr id="454" name="Textfeld 453">
            <a:extLst>
              <a:ext uri="{FF2B5EF4-FFF2-40B4-BE49-F238E27FC236}">
                <a16:creationId xmlns:a16="http://schemas.microsoft.com/office/drawing/2014/main" id="{559B6709-D39D-6E3E-F01C-CF4FAD3456C7}"/>
              </a:ext>
            </a:extLst>
          </p:cNvPr>
          <p:cNvSpPr txBox="1"/>
          <p:nvPr/>
        </p:nvSpPr>
        <p:spPr>
          <a:xfrm>
            <a:off x="7321027" y="3124972"/>
            <a:ext cx="425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0.65</a:t>
            </a:r>
          </a:p>
        </p:txBody>
      </p:sp>
      <p:sp>
        <p:nvSpPr>
          <p:cNvPr id="455" name="Textfeld 454">
            <a:extLst>
              <a:ext uri="{FF2B5EF4-FFF2-40B4-BE49-F238E27FC236}">
                <a16:creationId xmlns:a16="http://schemas.microsoft.com/office/drawing/2014/main" id="{92F0D149-672B-709B-887C-65DA88BE54A7}"/>
              </a:ext>
            </a:extLst>
          </p:cNvPr>
          <p:cNvSpPr txBox="1"/>
          <p:nvPr/>
        </p:nvSpPr>
        <p:spPr>
          <a:xfrm>
            <a:off x="7319893" y="3615129"/>
            <a:ext cx="425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0.99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7" name="Textfeld 456">
                <a:extLst>
                  <a:ext uri="{FF2B5EF4-FFF2-40B4-BE49-F238E27FC236}">
                    <a16:creationId xmlns:a16="http://schemas.microsoft.com/office/drawing/2014/main" id="{9365C439-D25F-2A14-E4D0-C67CC7EB0221}"/>
                  </a:ext>
                </a:extLst>
              </p:cNvPr>
              <p:cNvSpPr txBox="1"/>
              <p:nvPr/>
            </p:nvSpPr>
            <p:spPr>
              <a:xfrm>
                <a:off x="6057381" y="1883329"/>
                <a:ext cx="90377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 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57" name="Textfeld 456">
                <a:extLst>
                  <a:ext uri="{FF2B5EF4-FFF2-40B4-BE49-F238E27FC236}">
                    <a16:creationId xmlns:a16="http://schemas.microsoft.com/office/drawing/2014/main" id="{9365C439-D25F-2A14-E4D0-C67CC7EB0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381" y="1883329"/>
                <a:ext cx="903774" cy="215444"/>
              </a:xfrm>
              <a:prstGeom prst="rect">
                <a:avLst/>
              </a:prstGeom>
              <a:blipFill>
                <a:blip r:embed="rId13"/>
                <a:stretch>
                  <a:fillRect l="-3378" b="-85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8" name="Grafik 457">
            <a:extLst>
              <a:ext uri="{FF2B5EF4-FFF2-40B4-BE49-F238E27FC236}">
                <a16:creationId xmlns:a16="http://schemas.microsoft.com/office/drawing/2014/main" id="{75134B90-3622-5085-4C35-342202699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05439" y="1793294"/>
            <a:ext cx="415348" cy="415348"/>
          </a:xfrm>
          <a:prstGeom prst="rect">
            <a:avLst/>
          </a:prstGeom>
        </p:spPr>
      </p:pic>
      <p:pic>
        <p:nvPicPr>
          <p:cNvPr id="459" name="Grafik 458" descr="Nadel">
            <a:extLst>
              <a:ext uri="{FF2B5EF4-FFF2-40B4-BE49-F238E27FC236}">
                <a16:creationId xmlns:a16="http://schemas.microsoft.com/office/drawing/2014/main" id="{16759E42-D800-9F59-9FC6-C233814D0D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40918" y="1787974"/>
            <a:ext cx="168131" cy="168131"/>
          </a:xfrm>
          <a:prstGeom prst="rect">
            <a:avLst/>
          </a:prstGeom>
        </p:spPr>
      </p:pic>
      <p:sp>
        <p:nvSpPr>
          <p:cNvPr id="460" name="Pfeil: nach rechts 459">
            <a:extLst>
              <a:ext uri="{FF2B5EF4-FFF2-40B4-BE49-F238E27FC236}">
                <a16:creationId xmlns:a16="http://schemas.microsoft.com/office/drawing/2014/main" id="{39504DB3-942C-2701-322D-D97CF2F14E47}"/>
              </a:ext>
            </a:extLst>
          </p:cNvPr>
          <p:cNvSpPr/>
          <p:nvPr/>
        </p:nvSpPr>
        <p:spPr>
          <a:xfrm>
            <a:off x="443006" y="4613206"/>
            <a:ext cx="347565" cy="813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1" name="Textfeld 460">
                <a:extLst>
                  <a:ext uri="{FF2B5EF4-FFF2-40B4-BE49-F238E27FC236}">
                    <a16:creationId xmlns:a16="http://schemas.microsoft.com/office/drawing/2014/main" id="{B41E4C92-B2B6-1C28-C315-EEB3813FF7E9}"/>
                  </a:ext>
                </a:extLst>
              </p:cNvPr>
              <p:cNvSpPr txBox="1"/>
              <p:nvPr/>
            </p:nvSpPr>
            <p:spPr>
              <a:xfrm>
                <a:off x="3528379" y="4546170"/>
                <a:ext cx="20633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61" name="Textfeld 460">
                <a:extLst>
                  <a:ext uri="{FF2B5EF4-FFF2-40B4-BE49-F238E27FC236}">
                    <a16:creationId xmlns:a16="http://schemas.microsoft.com/office/drawing/2014/main" id="{B41E4C92-B2B6-1C28-C315-EEB3813FF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379" y="4546170"/>
                <a:ext cx="206339" cy="215444"/>
              </a:xfrm>
              <a:prstGeom prst="rect">
                <a:avLst/>
              </a:prstGeom>
              <a:blipFill>
                <a:blip r:embed="rId14"/>
                <a:stretch>
                  <a:fillRect l="-17647" b="-85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2" name="Grafik 461" descr="Nadel">
            <a:extLst>
              <a:ext uri="{FF2B5EF4-FFF2-40B4-BE49-F238E27FC236}">
                <a16:creationId xmlns:a16="http://schemas.microsoft.com/office/drawing/2014/main" id="{1CA02D29-2E0B-C03F-4548-88202E8BAA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11916" y="4450815"/>
            <a:ext cx="168131" cy="168131"/>
          </a:xfrm>
          <a:prstGeom prst="rect">
            <a:avLst/>
          </a:prstGeom>
        </p:spPr>
      </p:pic>
      <p:sp>
        <p:nvSpPr>
          <p:cNvPr id="463" name="Textfeld 462">
            <a:extLst>
              <a:ext uri="{FF2B5EF4-FFF2-40B4-BE49-F238E27FC236}">
                <a16:creationId xmlns:a16="http://schemas.microsoft.com/office/drawing/2014/main" id="{B812C6EC-60A8-51CA-9E6D-B1BCB2564B06}"/>
              </a:ext>
            </a:extLst>
          </p:cNvPr>
          <p:cNvSpPr txBox="1"/>
          <p:nvPr/>
        </p:nvSpPr>
        <p:spPr>
          <a:xfrm>
            <a:off x="716571" y="4369146"/>
            <a:ext cx="2806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Our experiment can be described with three random variables</a:t>
            </a:r>
            <a:endParaRPr 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4" name="Textfeld 463">
                <a:extLst>
                  <a:ext uri="{FF2B5EF4-FFF2-40B4-BE49-F238E27FC236}">
                    <a16:creationId xmlns:a16="http://schemas.microsoft.com/office/drawing/2014/main" id="{E855DD67-18E1-54DB-15D2-35748FC2DA5B}"/>
                  </a:ext>
                </a:extLst>
              </p:cNvPr>
              <p:cNvSpPr txBox="1"/>
              <p:nvPr/>
            </p:nvSpPr>
            <p:spPr>
              <a:xfrm>
                <a:off x="3737672" y="4546170"/>
                <a:ext cx="40992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and</a:t>
                </a:r>
              </a:p>
            </p:txBody>
          </p:sp>
        </mc:Choice>
        <mc:Fallback xmlns="">
          <p:sp>
            <p:nvSpPr>
              <p:cNvPr id="464" name="Textfeld 463">
                <a:extLst>
                  <a:ext uri="{FF2B5EF4-FFF2-40B4-BE49-F238E27FC236}">
                    <a16:creationId xmlns:a16="http://schemas.microsoft.com/office/drawing/2014/main" id="{E855DD67-18E1-54DB-15D2-35748FC2D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672" y="4546170"/>
                <a:ext cx="409920" cy="215444"/>
              </a:xfrm>
              <a:prstGeom prst="rect">
                <a:avLst/>
              </a:prstGeom>
              <a:blipFill>
                <a:blip r:embed="rId15"/>
                <a:stretch>
                  <a:fillRect l="-14925" t="-25714" r="-25373" b="-514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6" name="Grafik 465" descr="Nadel">
            <a:extLst>
              <a:ext uri="{FF2B5EF4-FFF2-40B4-BE49-F238E27FC236}">
                <a16:creationId xmlns:a16="http://schemas.microsoft.com/office/drawing/2014/main" id="{ED6429EA-1003-03EC-5CE0-BEBF7D3978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91404" y="4441964"/>
            <a:ext cx="200637" cy="2006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6BFAF9A6-A640-6212-3035-B75F9FA7D0F2}"/>
                  </a:ext>
                </a:extLst>
              </p:cNvPr>
              <p:cNvSpPr txBox="1"/>
              <p:nvPr/>
            </p:nvSpPr>
            <p:spPr>
              <a:xfrm>
                <a:off x="4167569" y="4546170"/>
                <a:ext cx="1598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6BFAF9A6-A640-6212-3035-B75F9FA7D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569" y="4546170"/>
                <a:ext cx="159852" cy="215444"/>
              </a:xfrm>
              <a:prstGeom prst="rect">
                <a:avLst/>
              </a:prstGeom>
              <a:blipFill>
                <a:blip r:embed="rId16"/>
                <a:stretch>
                  <a:fillRect l="-23077" r="-19231" b="-85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0" name="Freihandform: Form 469">
            <a:extLst>
              <a:ext uri="{FF2B5EF4-FFF2-40B4-BE49-F238E27FC236}">
                <a16:creationId xmlns:a16="http://schemas.microsoft.com/office/drawing/2014/main" id="{EE2E5BFA-ECB4-EAB8-3C8A-2C3E1EB4D26E}"/>
              </a:ext>
            </a:extLst>
          </p:cNvPr>
          <p:cNvSpPr/>
          <p:nvPr/>
        </p:nvSpPr>
        <p:spPr>
          <a:xfrm>
            <a:off x="7516243" y="1778600"/>
            <a:ext cx="902139" cy="2165350"/>
          </a:xfrm>
          <a:custGeom>
            <a:avLst/>
            <a:gdLst>
              <a:gd name="connsiteX0" fmla="*/ 25400 w 902139"/>
              <a:gd name="connsiteY0" fmla="*/ 0 h 2165350"/>
              <a:gd name="connsiteX1" fmla="*/ 406400 w 902139"/>
              <a:gd name="connsiteY1" fmla="*/ 577850 h 2165350"/>
              <a:gd name="connsiteX2" fmla="*/ 901700 w 902139"/>
              <a:gd name="connsiteY2" fmla="*/ 1155700 h 2165350"/>
              <a:gd name="connsiteX3" fmla="*/ 317500 w 902139"/>
              <a:gd name="connsiteY3" fmla="*/ 1695450 h 2165350"/>
              <a:gd name="connsiteX4" fmla="*/ 0 w 902139"/>
              <a:gd name="connsiteY4" fmla="*/ 2165350 h 216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2139" h="2165350">
                <a:moveTo>
                  <a:pt x="25400" y="0"/>
                </a:moveTo>
                <a:cubicBezTo>
                  <a:pt x="142875" y="192616"/>
                  <a:pt x="260350" y="385233"/>
                  <a:pt x="406400" y="577850"/>
                </a:cubicBezTo>
                <a:cubicBezTo>
                  <a:pt x="552450" y="770467"/>
                  <a:pt x="916517" y="969433"/>
                  <a:pt x="901700" y="1155700"/>
                </a:cubicBezTo>
                <a:cubicBezTo>
                  <a:pt x="886883" y="1341967"/>
                  <a:pt x="467783" y="1527175"/>
                  <a:pt x="317500" y="1695450"/>
                </a:cubicBezTo>
                <a:cubicBezTo>
                  <a:pt x="167217" y="1863725"/>
                  <a:pt x="83608" y="2014537"/>
                  <a:pt x="0" y="216535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1" name="Textfeld 470">
            <a:extLst>
              <a:ext uri="{FF2B5EF4-FFF2-40B4-BE49-F238E27FC236}">
                <a16:creationId xmlns:a16="http://schemas.microsoft.com/office/drawing/2014/main" id="{AE3F279D-4306-543A-E6AE-82BE4D2CE92A}"/>
              </a:ext>
            </a:extLst>
          </p:cNvPr>
          <p:cNvSpPr txBox="1"/>
          <p:nvPr/>
        </p:nvSpPr>
        <p:spPr>
          <a:xfrm>
            <a:off x="7296536" y="1473666"/>
            <a:ext cx="2462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0</a:t>
            </a:r>
          </a:p>
        </p:txBody>
      </p:sp>
      <p:sp>
        <p:nvSpPr>
          <p:cNvPr id="472" name="Textfeld 471">
            <a:extLst>
              <a:ext uri="{FF2B5EF4-FFF2-40B4-BE49-F238E27FC236}">
                <a16:creationId xmlns:a16="http://schemas.microsoft.com/office/drawing/2014/main" id="{D95398CC-963B-B36F-49E5-C2A243851277}"/>
              </a:ext>
            </a:extLst>
          </p:cNvPr>
          <p:cNvSpPr txBox="1"/>
          <p:nvPr/>
        </p:nvSpPr>
        <p:spPr>
          <a:xfrm>
            <a:off x="8546784" y="1473666"/>
            <a:ext cx="2462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1</a:t>
            </a:r>
          </a:p>
        </p:txBody>
      </p:sp>
      <p:sp>
        <p:nvSpPr>
          <p:cNvPr id="474" name="Textfeld 473">
            <a:extLst>
              <a:ext uri="{FF2B5EF4-FFF2-40B4-BE49-F238E27FC236}">
                <a16:creationId xmlns:a16="http://schemas.microsoft.com/office/drawing/2014/main" id="{4A5738E0-6A88-F318-97B5-2E181D008CA4}"/>
              </a:ext>
            </a:extLst>
          </p:cNvPr>
          <p:cNvSpPr txBox="1"/>
          <p:nvPr/>
        </p:nvSpPr>
        <p:spPr>
          <a:xfrm>
            <a:off x="7448936" y="1626066"/>
            <a:ext cx="2462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0</a:t>
            </a:r>
          </a:p>
        </p:txBody>
      </p:sp>
      <p:sp>
        <p:nvSpPr>
          <p:cNvPr id="475" name="Textfeld 474">
            <a:extLst>
              <a:ext uri="{FF2B5EF4-FFF2-40B4-BE49-F238E27FC236}">
                <a16:creationId xmlns:a16="http://schemas.microsoft.com/office/drawing/2014/main" id="{07951A9A-0BF4-0C85-5A23-36A3F09BF353}"/>
              </a:ext>
            </a:extLst>
          </p:cNvPr>
          <p:cNvSpPr txBox="1"/>
          <p:nvPr/>
        </p:nvSpPr>
        <p:spPr>
          <a:xfrm>
            <a:off x="7467600" y="1364370"/>
            <a:ext cx="7586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Density</a:t>
            </a:r>
          </a:p>
        </p:txBody>
      </p:sp>
      <p:pic>
        <p:nvPicPr>
          <p:cNvPr id="479" name="Grafik 478" descr="Nadel">
            <a:extLst>
              <a:ext uri="{FF2B5EF4-FFF2-40B4-BE49-F238E27FC236}">
                <a16:creationId xmlns:a16="http://schemas.microsoft.com/office/drawing/2014/main" id="{E22D3FDE-3E4B-A6CD-D8F1-4350AD5900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53440" y="1188368"/>
            <a:ext cx="251374" cy="251374"/>
          </a:xfrm>
          <a:prstGeom prst="rect">
            <a:avLst/>
          </a:prstGeom>
        </p:spPr>
      </p:pic>
      <p:sp>
        <p:nvSpPr>
          <p:cNvPr id="480" name="Pfeil: nach rechts 479">
            <a:extLst>
              <a:ext uri="{FF2B5EF4-FFF2-40B4-BE49-F238E27FC236}">
                <a16:creationId xmlns:a16="http://schemas.microsoft.com/office/drawing/2014/main" id="{123C1559-A328-AC0D-3C91-A37FEAE74343}"/>
              </a:ext>
            </a:extLst>
          </p:cNvPr>
          <p:cNvSpPr/>
          <p:nvPr/>
        </p:nvSpPr>
        <p:spPr>
          <a:xfrm>
            <a:off x="5642033" y="4617398"/>
            <a:ext cx="347565" cy="813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2" name="Textfeld 481">
                <a:extLst>
                  <a:ext uri="{FF2B5EF4-FFF2-40B4-BE49-F238E27FC236}">
                    <a16:creationId xmlns:a16="http://schemas.microsoft.com/office/drawing/2014/main" id="{0D42EFB5-E811-372E-9160-0242E34F032A}"/>
                  </a:ext>
                </a:extLst>
              </p:cNvPr>
              <p:cNvSpPr txBox="1"/>
              <p:nvPr/>
            </p:nvSpPr>
            <p:spPr>
              <a:xfrm>
                <a:off x="6057381" y="4402829"/>
                <a:ext cx="2168735" cy="488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82" name="Textfeld 481">
                <a:extLst>
                  <a:ext uri="{FF2B5EF4-FFF2-40B4-BE49-F238E27FC236}">
                    <a16:creationId xmlns:a16="http://schemas.microsoft.com/office/drawing/2014/main" id="{0D42EFB5-E811-372E-9160-0242E34F0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381" y="4402829"/>
                <a:ext cx="2168735" cy="488660"/>
              </a:xfrm>
              <a:prstGeom prst="rect">
                <a:avLst/>
              </a:prstGeom>
              <a:blipFill>
                <a:blip r:embed="rId17"/>
                <a:stretch>
                  <a:fillRect b="-1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3" name="Grafik 482" descr="Nadel">
            <a:extLst>
              <a:ext uri="{FF2B5EF4-FFF2-40B4-BE49-F238E27FC236}">
                <a16:creationId xmlns:a16="http://schemas.microsoft.com/office/drawing/2014/main" id="{3885EBA1-8DAF-5833-1A29-A347F20534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81749" y="4485761"/>
            <a:ext cx="168131" cy="1681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84" name="Textfeld 483">
                <a:extLst>
                  <a:ext uri="{FF2B5EF4-FFF2-40B4-BE49-F238E27FC236}">
                    <a16:creationId xmlns:a16="http://schemas.microsoft.com/office/drawing/2014/main" id="{B08D4F4B-055F-3935-0BC7-9536F26AB511}"/>
                  </a:ext>
                </a:extLst>
              </p:cNvPr>
              <p:cNvSpPr txBox="1"/>
              <p:nvPr/>
            </p:nvSpPr>
            <p:spPr>
              <a:xfrm>
                <a:off x="8076635" y="1360074"/>
                <a:ext cx="40498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84" name="Textfeld 483">
                <a:extLst>
                  <a:ext uri="{FF2B5EF4-FFF2-40B4-BE49-F238E27FC236}">
                    <a16:creationId xmlns:a16="http://schemas.microsoft.com/office/drawing/2014/main" id="{B08D4F4B-055F-3935-0BC7-9536F26AB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635" y="1360074"/>
                <a:ext cx="404983" cy="215444"/>
              </a:xfrm>
              <a:prstGeom prst="rect">
                <a:avLst/>
              </a:prstGeom>
              <a:blipFill>
                <a:blip r:embed="rId18"/>
                <a:stretch>
                  <a:fillRect l="-15152" b="-3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4" name="Textfeld 403">
            <a:extLst>
              <a:ext uri="{FF2B5EF4-FFF2-40B4-BE49-F238E27FC236}">
                <a16:creationId xmlns:a16="http://schemas.microsoft.com/office/drawing/2014/main" id="{F8FD4C22-B1A7-AF50-E15A-00BECE47B65E}"/>
              </a:ext>
            </a:extLst>
          </p:cNvPr>
          <p:cNvSpPr txBox="1"/>
          <p:nvPr/>
        </p:nvSpPr>
        <p:spPr>
          <a:xfrm rot="5400000">
            <a:off x="6158436" y="2690382"/>
            <a:ext cx="21163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Some Very Important Parameter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" grpId="0"/>
      <p:bldP spid="428" grpId="0" animBg="1"/>
      <p:bldP spid="429" grpId="0" animBg="1"/>
      <p:bldP spid="430" grpId="0" animBg="1"/>
      <p:bldP spid="431" grpId="0" animBg="1"/>
      <p:bldP spid="432" grpId="0" animBg="1"/>
      <p:bldP spid="433" grpId="0" animBg="1"/>
      <p:bldP spid="448" grpId="0" animBg="1"/>
      <p:bldP spid="449" grpId="0"/>
      <p:bldP spid="450" grpId="0"/>
      <p:bldP spid="451" grpId="0"/>
      <p:bldP spid="452" grpId="0"/>
      <p:bldP spid="453" grpId="0"/>
      <p:bldP spid="454" grpId="0"/>
      <p:bldP spid="455" grpId="0"/>
      <p:bldP spid="457" grpId="0"/>
      <p:bldP spid="460" grpId="0" animBg="1"/>
      <p:bldP spid="461" grpId="0"/>
      <p:bldP spid="463" grpId="0"/>
      <p:bldP spid="464" grpId="0"/>
      <p:bldP spid="468" grpId="0"/>
      <p:bldP spid="470" grpId="0" animBg="1"/>
      <p:bldP spid="471" grpId="0"/>
      <p:bldP spid="472" grpId="0"/>
      <p:bldP spid="474" grpId="0"/>
      <p:bldP spid="475" grpId="0"/>
      <p:bldP spid="480" grpId="0" animBg="1"/>
      <p:bldP spid="482" grpId="0"/>
      <p:bldP spid="484" grpId="0"/>
      <p:bldP spid="40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8C677E-ECE6-1C75-5BAB-8E7BD39A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Distributions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5C7241A-9103-83A1-7CB9-2CD69B9A30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3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8C57FA-9F86-1674-FA1D-55E2DF38E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875" y="1173160"/>
            <a:ext cx="8096250" cy="3492500"/>
          </a:xfrm>
        </p:spPr>
        <p:txBody>
          <a:bodyPr/>
          <a:lstStyle/>
          <a:p>
            <a:r>
              <a:rPr lang="en-US" dirty="0"/>
              <a:t>Discrete Distributions</a:t>
            </a:r>
          </a:p>
          <a:p>
            <a:r>
              <a:rPr lang="en-US" dirty="0"/>
              <a:t>Continuous Distributions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17C4BAE-69EA-1E19-ED93-92C5A2BE5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960524"/>
            <a:ext cx="3387740" cy="254080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C6C35EF-D4E9-DFEE-5A0B-0E3FF5001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512" y="1993859"/>
            <a:ext cx="3393066" cy="25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59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7C36E-0861-82D7-5118-000E14A9B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>
            <a:extLst>
              <a:ext uri="{FF2B5EF4-FFF2-40B4-BE49-F238E27FC236}">
                <a16:creationId xmlns:a16="http://schemas.microsoft.com/office/drawing/2014/main" id="{5BCC1F0F-E256-8A38-1CAB-17EEECC69787}"/>
              </a:ext>
            </a:extLst>
          </p:cNvPr>
          <p:cNvSpPr/>
          <p:nvPr/>
        </p:nvSpPr>
        <p:spPr>
          <a:xfrm>
            <a:off x="4284995" y="3543376"/>
            <a:ext cx="2050533" cy="1038360"/>
          </a:xfrm>
          <a:prstGeom prst="rect">
            <a:avLst/>
          </a:prstGeom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03A41E-E6FC-44D3-E5E9-CE47ABA28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Distributions And Descriptive Statistic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7D09202-4645-B8E8-8FF4-9651EDDF6A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4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0775EA21-DBBD-60DA-0C81-D37A87CE94E2}"/>
                  </a:ext>
                </a:extLst>
              </p:cNvPr>
              <p:cNvSpPr txBox="1"/>
              <p:nvPr/>
            </p:nvSpPr>
            <p:spPr>
              <a:xfrm>
                <a:off x="959429" y="1415122"/>
                <a:ext cx="1558696" cy="522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0775EA21-DBBD-60DA-0C81-D37A87CE9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9" y="1415122"/>
                <a:ext cx="1558696" cy="522835"/>
              </a:xfrm>
              <a:prstGeom prst="rect">
                <a:avLst/>
              </a:prstGeom>
              <a:blipFill>
                <a:blip r:embed="rId2"/>
                <a:stretch>
                  <a:fillRect l="-1953" t="-144186" r="-60938" b="-2046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D88C6C92-868C-C216-1B9D-66092E735BF8}"/>
                  </a:ext>
                </a:extLst>
              </p:cNvPr>
              <p:cNvSpPr txBox="1"/>
              <p:nvPr/>
            </p:nvSpPr>
            <p:spPr>
              <a:xfrm>
                <a:off x="842037" y="1931194"/>
                <a:ext cx="2535502" cy="522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])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D88C6C92-868C-C216-1B9D-66092E735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37" y="1931194"/>
                <a:ext cx="2535502" cy="522835"/>
              </a:xfrm>
              <a:prstGeom prst="rect">
                <a:avLst/>
              </a:prstGeom>
              <a:blipFill>
                <a:blip r:embed="rId3"/>
                <a:stretch>
                  <a:fillRect l="-240" t="-145349" r="-10096" b="-2034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60DD48C6-CE67-8D98-9155-661DC0E1C483}"/>
                  </a:ext>
                </a:extLst>
              </p:cNvPr>
              <p:cNvSpPr txBox="1"/>
              <p:nvPr/>
            </p:nvSpPr>
            <p:spPr>
              <a:xfrm>
                <a:off x="4374882" y="1441715"/>
                <a:ext cx="1983685" cy="464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60DD48C6-CE67-8D98-9155-661DC0E1C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882" y="1441715"/>
                <a:ext cx="1983685" cy="464807"/>
              </a:xfrm>
              <a:prstGeom prst="rect">
                <a:avLst/>
              </a:prstGeom>
              <a:blipFill>
                <a:blip r:embed="rId4"/>
                <a:stretch>
                  <a:fillRect l="-1538" t="-193421" r="-11385" b="-27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CBDCD550-37AB-19C7-5515-FA6B9450790F}"/>
                  </a:ext>
                </a:extLst>
              </p:cNvPr>
              <p:cNvSpPr txBox="1"/>
              <p:nvPr/>
            </p:nvSpPr>
            <p:spPr>
              <a:xfrm>
                <a:off x="4241344" y="1933575"/>
                <a:ext cx="3163879" cy="464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])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CBDCD550-37AB-19C7-5515-FA6B94507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344" y="1933575"/>
                <a:ext cx="3163879" cy="464807"/>
              </a:xfrm>
              <a:prstGeom prst="rect">
                <a:avLst/>
              </a:prstGeom>
              <a:blipFill>
                <a:blip r:embed="rId5"/>
                <a:stretch>
                  <a:fillRect t="-192105" b="-2802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feld 14">
            <a:extLst>
              <a:ext uri="{FF2B5EF4-FFF2-40B4-BE49-F238E27FC236}">
                <a16:creationId xmlns:a16="http://schemas.microsoft.com/office/drawing/2014/main" id="{7A0B930A-FDCD-1A64-45A4-EF44965F5946}"/>
              </a:ext>
            </a:extLst>
          </p:cNvPr>
          <p:cNvSpPr txBox="1"/>
          <p:nvPr/>
        </p:nvSpPr>
        <p:spPr>
          <a:xfrm>
            <a:off x="476512" y="1049435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Discrete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1F554B0-D077-68BB-0B8A-0D500CE9B9EF}"/>
              </a:ext>
            </a:extLst>
          </p:cNvPr>
          <p:cNvSpPr txBox="1"/>
          <p:nvPr/>
        </p:nvSpPr>
        <p:spPr>
          <a:xfrm>
            <a:off x="3879394" y="1100582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Continuous</a:t>
            </a: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B817E389-57A0-550D-AD46-071B8E3B50F0}"/>
              </a:ext>
            </a:extLst>
          </p:cNvPr>
          <p:cNvSpPr txBox="1">
            <a:spLocks/>
          </p:cNvSpPr>
          <p:nvPr/>
        </p:nvSpPr>
        <p:spPr>
          <a:xfrm>
            <a:off x="526594" y="2396001"/>
            <a:ext cx="6349662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1800"/>
              <a:buFont typeface="Arial"/>
              <a:buNone/>
              <a:defRPr sz="2700" b="0" i="0" u="none" strike="noStrike" cap="none">
                <a:solidFill>
                  <a:srgbClr val="006AB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/>
              <a:t>Approx Expectation Value and Variance From Measurements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B406EFDA-B4F0-9681-EC3F-D82F39953B05}"/>
                  </a:ext>
                </a:extLst>
              </p:cNvPr>
              <p:cNvSpPr txBox="1"/>
              <p:nvPr/>
            </p:nvSpPr>
            <p:spPr>
              <a:xfrm>
                <a:off x="436107" y="2909612"/>
                <a:ext cx="45692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Random variable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with </a:t>
                </a:r>
                <a:r>
                  <a:rPr lang="en-GB" dirty="0"/>
                  <a:t>measurements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B406EFDA-B4F0-9681-EC3F-D82F39953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07" y="2909612"/>
                <a:ext cx="4569200" cy="307777"/>
              </a:xfrm>
              <a:prstGeom prst="rect">
                <a:avLst/>
              </a:prstGeom>
              <a:blipFill>
                <a:blip r:embed="rId6"/>
                <a:stretch>
                  <a:fillRect l="-401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D05F3E1-8EF3-6FD6-8594-FA12394347E8}"/>
                  </a:ext>
                </a:extLst>
              </p:cNvPr>
              <p:cNvSpPr txBox="1"/>
              <p:nvPr/>
            </p:nvSpPr>
            <p:spPr>
              <a:xfrm>
                <a:off x="476512" y="3275299"/>
                <a:ext cx="2109526" cy="3976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̂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de-DE" dirty="0"/>
                  <a:t> </a:t>
                </a:r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D05F3E1-8EF3-6FD6-8594-FA1239434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12" y="3275299"/>
                <a:ext cx="2109526" cy="397673"/>
              </a:xfrm>
              <a:prstGeom prst="rect">
                <a:avLst/>
              </a:prstGeom>
              <a:blipFill>
                <a:blip r:embed="rId7"/>
                <a:stretch>
                  <a:fillRect t="-66667" b="-1106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97C50059-D53B-A029-1AED-E973E0CE95C0}"/>
                  </a:ext>
                </a:extLst>
              </p:cNvPr>
              <p:cNvSpPr txBox="1"/>
              <p:nvPr/>
            </p:nvSpPr>
            <p:spPr>
              <a:xfrm>
                <a:off x="436107" y="3573521"/>
                <a:ext cx="3210514" cy="524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97C50059-D53B-A029-1AED-E973E0CE9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07" y="3573521"/>
                <a:ext cx="3210514" cy="524887"/>
              </a:xfrm>
              <a:prstGeom prst="rect">
                <a:avLst/>
              </a:prstGeom>
              <a:blipFill>
                <a:blip r:embed="rId8"/>
                <a:stretch>
                  <a:fillRect t="-138372" r="-7414" b="-2104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itel 1">
            <a:extLst>
              <a:ext uri="{FF2B5EF4-FFF2-40B4-BE49-F238E27FC236}">
                <a16:creationId xmlns:a16="http://schemas.microsoft.com/office/drawing/2014/main" id="{98EB2B8B-F11D-2C06-85FC-899F90A2E402}"/>
              </a:ext>
            </a:extLst>
          </p:cNvPr>
          <p:cNvSpPr txBox="1">
            <a:spLocks/>
          </p:cNvSpPr>
          <p:nvPr/>
        </p:nvSpPr>
        <p:spPr>
          <a:xfrm>
            <a:off x="4374882" y="3543376"/>
            <a:ext cx="1862864" cy="22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1800"/>
              <a:buFont typeface="Arial"/>
              <a:buNone/>
              <a:defRPr sz="2700" b="0" i="0" u="none" strike="noStrike" cap="none">
                <a:solidFill>
                  <a:srgbClr val="006AB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400" dirty="0"/>
              <a:t>Law </a:t>
            </a:r>
            <a:r>
              <a:rPr lang="en-US" sz="1400" dirty="0"/>
              <a:t>of</a:t>
            </a:r>
            <a:r>
              <a:rPr lang="de-DE" sz="1400" dirty="0"/>
              <a:t> Large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04ED7E4D-2454-F4B9-205B-B250A4265FA5}"/>
                  </a:ext>
                </a:extLst>
              </p:cNvPr>
              <p:cNvSpPr txBox="1"/>
              <p:nvPr/>
            </p:nvSpPr>
            <p:spPr>
              <a:xfrm>
                <a:off x="4205694" y="3769537"/>
                <a:ext cx="1017719" cy="3715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 ∞</m:t>
                          </m:r>
                        </m:e>
                      </m:groupCh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04ED7E4D-2454-F4B9-205B-B250A4265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694" y="3769537"/>
                <a:ext cx="1017719" cy="371577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41EA4C0-3B88-1FB5-7AFC-0A7B68B06D24}"/>
                  </a:ext>
                </a:extLst>
              </p:cNvPr>
              <p:cNvSpPr txBox="1"/>
              <p:nvPr/>
            </p:nvSpPr>
            <p:spPr>
              <a:xfrm>
                <a:off x="4269893" y="4141114"/>
                <a:ext cx="841506" cy="3715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 ∞</m:t>
                          </m:r>
                        </m:e>
                      </m:groupCh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41EA4C0-3B88-1FB5-7AFC-0A7B68B06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893" y="4141114"/>
                <a:ext cx="841506" cy="3715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Grafik 31">
            <a:extLst>
              <a:ext uri="{FF2B5EF4-FFF2-40B4-BE49-F238E27FC236}">
                <a16:creationId xmlns:a16="http://schemas.microsoft.com/office/drawing/2014/main" id="{707B7B90-3151-DC0C-5648-4A4DA027D5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57964" y="2947297"/>
            <a:ext cx="1919396" cy="1634486"/>
          </a:xfrm>
          <a:prstGeom prst="rect">
            <a:avLst/>
          </a:prstGeom>
          <a:ln w="12700">
            <a:solidFill>
              <a:schemeClr val="dk1"/>
            </a:solidFill>
          </a:ln>
          <a:effectLst>
            <a:outerShdw blurRad="50800" dist="63500" dir="1740000" sx="101000" sy="101000" algn="tl" rotWithShape="0">
              <a:prstClr val="black">
                <a:alpha val="48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042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7" grpId="0"/>
      <p:bldP spid="19" grpId="0"/>
      <p:bldP spid="21" grpId="0"/>
      <p:bldP spid="23" grpId="0"/>
      <p:bldP spid="26" grpId="0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93B161-5D03-0222-E15C-2826F458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Short Trip Back </a:t>
            </a:r>
            <a:r>
              <a:rPr lang="en-GB" dirty="0"/>
              <a:t>To</a:t>
            </a:r>
            <a:r>
              <a:rPr lang="de-DE" dirty="0"/>
              <a:t> Python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F5D069-0AB8-C289-7689-F7DB8EAED3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5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2903C7D-8716-4058-8952-6F1F4CB2A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1681289"/>
            <a:ext cx="4395788" cy="21812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758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9BBAA343-6C7A-4496-146A-AA387AB3701E}"/>
              </a:ext>
            </a:extLst>
          </p:cNvPr>
          <p:cNvSpPr/>
          <p:nvPr/>
        </p:nvSpPr>
        <p:spPr>
          <a:xfrm>
            <a:off x="526594" y="3648955"/>
            <a:ext cx="4322572" cy="59094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FBA100-125B-8AD0-2898-8C5E6250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  <a:r>
              <a:rPr lang="de-DE" dirty="0"/>
              <a:t>🥳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851BCBD-73FC-E122-3904-89D3302CFE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6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FB2FAC9-CF1C-A0CC-7B28-94981CC21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766" y="1986265"/>
            <a:ext cx="500035" cy="519461"/>
          </a:xfrm>
          <a:prstGeom prst="rect">
            <a:avLst/>
          </a:prstGeom>
        </p:spPr>
      </p:pic>
      <p:pic>
        <p:nvPicPr>
          <p:cNvPr id="7" name="Grafik 6" descr="Nadel">
            <a:extLst>
              <a:ext uri="{FF2B5EF4-FFF2-40B4-BE49-F238E27FC236}">
                <a16:creationId xmlns:a16="http://schemas.microsoft.com/office/drawing/2014/main" id="{00F0D34F-995F-03BF-3F29-D694D6A5D6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2383" y="2071834"/>
            <a:ext cx="271555" cy="334844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20225DA-6187-AB2D-38E6-420DBF556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766" y="2447955"/>
            <a:ext cx="500035" cy="519461"/>
          </a:xfrm>
          <a:prstGeom prst="rect">
            <a:avLst/>
          </a:prstGeom>
        </p:spPr>
      </p:pic>
      <p:pic>
        <p:nvPicPr>
          <p:cNvPr id="13" name="Grafik 12" descr="Nadel">
            <a:extLst>
              <a:ext uri="{FF2B5EF4-FFF2-40B4-BE49-F238E27FC236}">
                <a16:creationId xmlns:a16="http://schemas.microsoft.com/office/drawing/2014/main" id="{C62EE7D4-4DBA-53CF-10EF-CC6B66ECAD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2383" y="2509589"/>
            <a:ext cx="290966" cy="358779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94B3DA05-1DC6-83E4-8806-CFFA4A3426B6}"/>
              </a:ext>
            </a:extLst>
          </p:cNvPr>
          <p:cNvSpPr txBox="1"/>
          <p:nvPr/>
        </p:nvSpPr>
        <p:spPr>
          <a:xfrm>
            <a:off x="287177" y="1671302"/>
            <a:ext cx="5022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Some Very Important Parameter</a:t>
            </a:r>
          </a:p>
        </p:txBody>
      </p:sp>
      <p:graphicFrame>
        <p:nvGraphicFramePr>
          <p:cNvPr id="25" name="Tabelle 24">
            <a:extLst>
              <a:ext uri="{FF2B5EF4-FFF2-40B4-BE49-F238E27FC236}">
                <a16:creationId xmlns:a16="http://schemas.microsoft.com/office/drawing/2014/main" id="{F5566026-439E-E9C4-CEEA-7BAA1046A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383622"/>
              </p:ext>
            </p:extLst>
          </p:nvPr>
        </p:nvGraphicFramePr>
        <p:xfrm>
          <a:off x="1343025" y="2019616"/>
          <a:ext cx="3062288" cy="1352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5572">
                  <a:extLst>
                    <a:ext uri="{9D8B030D-6E8A-4147-A177-3AD203B41FA5}">
                      <a16:colId xmlns:a16="http://schemas.microsoft.com/office/drawing/2014/main" val="2043609318"/>
                    </a:ext>
                  </a:extLst>
                </a:gridCol>
                <a:gridCol w="765572">
                  <a:extLst>
                    <a:ext uri="{9D8B030D-6E8A-4147-A177-3AD203B41FA5}">
                      <a16:colId xmlns:a16="http://schemas.microsoft.com/office/drawing/2014/main" val="1650256655"/>
                    </a:ext>
                  </a:extLst>
                </a:gridCol>
                <a:gridCol w="765572">
                  <a:extLst>
                    <a:ext uri="{9D8B030D-6E8A-4147-A177-3AD203B41FA5}">
                      <a16:colId xmlns:a16="http://schemas.microsoft.com/office/drawing/2014/main" val="2428569881"/>
                    </a:ext>
                  </a:extLst>
                </a:gridCol>
                <a:gridCol w="765572">
                  <a:extLst>
                    <a:ext uri="{9D8B030D-6E8A-4147-A177-3AD203B41FA5}">
                      <a16:colId xmlns:a16="http://schemas.microsoft.com/office/drawing/2014/main" val="2249623990"/>
                    </a:ext>
                  </a:extLst>
                </a:gridCol>
              </a:tblGrid>
              <a:tr h="450745">
                <a:tc>
                  <a:txBody>
                    <a:bodyPr/>
                    <a:lstStyle/>
                    <a:p>
                      <a:r>
                        <a:rPr lang="de-DE" dirty="0"/>
                        <a:t>0.75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341354"/>
                  </a:ext>
                </a:extLst>
              </a:tr>
              <a:tr h="450745">
                <a:tc>
                  <a:txBody>
                    <a:bodyPr/>
                    <a:lstStyle/>
                    <a:p>
                      <a:r>
                        <a:rPr lang="de-DE" dirty="0"/>
                        <a:t>0.15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582179"/>
                  </a:ext>
                </a:extLst>
              </a:tr>
              <a:tr h="450745">
                <a:tc>
                  <a:txBody>
                    <a:bodyPr/>
                    <a:lstStyle/>
                    <a:p>
                      <a:r>
                        <a:rPr lang="de-DE" dirty="0"/>
                        <a:t>0.3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28906625"/>
                  </a:ext>
                </a:extLst>
              </a:tr>
            </a:tbl>
          </a:graphicData>
        </a:graphic>
      </p:graphicFrame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29C65D11-58A5-1199-F53F-BF624B54BFB1}"/>
              </a:ext>
            </a:extLst>
          </p:cNvPr>
          <p:cNvGrpSpPr/>
          <p:nvPr/>
        </p:nvGrpSpPr>
        <p:grpSpPr>
          <a:xfrm>
            <a:off x="526594" y="3695454"/>
            <a:ext cx="4322572" cy="497950"/>
            <a:chOff x="1369556" y="2945133"/>
            <a:chExt cx="4304341" cy="4979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79C3271F-CA87-A9C7-DD1B-6916B160E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95643" y="2945133"/>
              <a:ext cx="500035" cy="497950"/>
            </a:xfrm>
            <a:prstGeom prst="rect">
              <a:avLst/>
            </a:prstGeom>
          </p:spPr>
        </p:pic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5646BAEC-14AF-CC54-E249-B54625733DDE}"/>
                </a:ext>
              </a:extLst>
            </p:cNvPr>
            <p:cNvSpPr txBox="1"/>
            <p:nvPr/>
          </p:nvSpPr>
          <p:spPr>
            <a:xfrm>
              <a:off x="1369556" y="3040219"/>
              <a:ext cx="430434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Does</a:t>
              </a:r>
              <a:r>
                <a:rPr lang="de-DE" sz="1400" dirty="0"/>
                <a:t>        </a:t>
              </a:r>
              <a:r>
                <a:rPr lang="en-US" sz="1400" dirty="0"/>
                <a:t>or        have a significant effect on           </a:t>
              </a:r>
              <a:r>
                <a:rPr lang="de-DE" sz="1400" dirty="0"/>
                <a:t>? </a:t>
              </a:r>
            </a:p>
          </p:txBody>
        </p:sp>
        <p:pic>
          <p:nvPicPr>
            <p:cNvPr id="28" name="Grafik 27" descr="Nadel">
              <a:extLst>
                <a:ext uri="{FF2B5EF4-FFF2-40B4-BE49-F238E27FC236}">
                  <a16:creationId xmlns:a16="http://schemas.microsoft.com/office/drawing/2014/main" id="{50CA28D1-03C8-8B4B-622B-ACF0D6E8F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85833" y="3014719"/>
              <a:ext cx="290966" cy="358779"/>
            </a:xfrm>
            <a:prstGeom prst="rect">
              <a:avLst/>
            </a:prstGeom>
          </p:spPr>
        </p:pic>
        <p:pic>
          <p:nvPicPr>
            <p:cNvPr id="29" name="Grafik 28" descr="Nadel">
              <a:extLst>
                <a:ext uri="{FF2B5EF4-FFF2-40B4-BE49-F238E27FC236}">
                  <a16:creationId xmlns:a16="http://schemas.microsoft.com/office/drawing/2014/main" id="{DC3F00A9-2655-AF33-B3C3-C3AB28BB9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62095" y="3026686"/>
              <a:ext cx="271555" cy="334844"/>
            </a:xfrm>
            <a:prstGeom prst="rect">
              <a:avLst/>
            </a:prstGeom>
          </p:spPr>
        </p:pic>
      </p:grpSp>
      <p:pic>
        <p:nvPicPr>
          <p:cNvPr id="31" name="Grafik 30">
            <a:extLst>
              <a:ext uri="{FF2B5EF4-FFF2-40B4-BE49-F238E27FC236}">
                <a16:creationId xmlns:a16="http://schemas.microsoft.com/office/drawing/2014/main" id="{4F98CC1A-3F25-770D-EB76-037EF9732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766" y="2896839"/>
            <a:ext cx="500035" cy="519461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C5A09A0C-CAE4-AE0D-F417-FAAE13690F08}"/>
              </a:ext>
            </a:extLst>
          </p:cNvPr>
          <p:cNvSpPr txBox="1"/>
          <p:nvPr/>
        </p:nvSpPr>
        <p:spPr>
          <a:xfrm>
            <a:off x="5337626" y="1653839"/>
            <a:ext cx="34813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Want to  test if the expected value of cells treaded with      or     differ significantly from the control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Question: Is the measured difference         bigger than you would expect under randomness?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Assume that                 are normally distributed.</a:t>
            </a:r>
          </a:p>
        </p:txBody>
      </p:sp>
      <p:pic>
        <p:nvPicPr>
          <p:cNvPr id="35" name="Grafik 34" descr="Nadel">
            <a:extLst>
              <a:ext uri="{FF2B5EF4-FFF2-40B4-BE49-F238E27FC236}">
                <a16:creationId xmlns:a16="http://schemas.microsoft.com/office/drawing/2014/main" id="{9DB543BF-B4E7-0FEA-24F4-162E40693E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37127" y="1902414"/>
            <a:ext cx="230672" cy="283234"/>
          </a:xfrm>
          <a:prstGeom prst="rect">
            <a:avLst/>
          </a:prstGeom>
        </p:spPr>
      </p:pic>
      <p:pic>
        <p:nvPicPr>
          <p:cNvPr id="36" name="Grafik 35" descr="Nadel">
            <a:extLst>
              <a:ext uri="{FF2B5EF4-FFF2-40B4-BE49-F238E27FC236}">
                <a16:creationId xmlns:a16="http://schemas.microsoft.com/office/drawing/2014/main" id="{FAD92781-509D-E9C4-6E3D-75BAB3629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65540" y="1898570"/>
            <a:ext cx="230672" cy="2832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1DD2135-05D9-3704-68D9-F9E7172EF909}"/>
                  </a:ext>
                </a:extLst>
              </p:cNvPr>
              <p:cNvSpPr txBox="1"/>
              <p:nvPr/>
            </p:nvSpPr>
            <p:spPr>
              <a:xfrm>
                <a:off x="6714977" y="3000690"/>
                <a:ext cx="20633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1DD2135-05D9-3704-68D9-F9E7172EF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977" y="3000690"/>
                <a:ext cx="206339" cy="215444"/>
              </a:xfrm>
              <a:prstGeom prst="rect">
                <a:avLst/>
              </a:prstGeom>
              <a:blipFill>
                <a:blip r:embed="rId8"/>
                <a:stretch>
                  <a:fillRect l="-18182" r="-3030" b="-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Grafik 37" descr="Nadel">
            <a:extLst>
              <a:ext uri="{FF2B5EF4-FFF2-40B4-BE49-F238E27FC236}">
                <a16:creationId xmlns:a16="http://schemas.microsoft.com/office/drawing/2014/main" id="{1518375C-4251-E9AC-502A-4D3B548BD9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8514" y="2905335"/>
            <a:ext cx="168131" cy="1681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3AC9C58A-43B3-6A76-DCE8-BE60A72FA139}"/>
                  </a:ext>
                </a:extLst>
              </p:cNvPr>
              <p:cNvSpPr txBox="1"/>
              <p:nvPr/>
            </p:nvSpPr>
            <p:spPr>
              <a:xfrm>
                <a:off x="6924270" y="3000690"/>
                <a:ext cx="40992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and</a:t>
                </a:r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3AC9C58A-43B3-6A76-DCE8-BE60A72FA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270" y="3000690"/>
                <a:ext cx="409920" cy="215444"/>
              </a:xfrm>
              <a:prstGeom prst="rect">
                <a:avLst/>
              </a:prstGeom>
              <a:blipFill>
                <a:blip r:embed="rId9"/>
                <a:stretch>
                  <a:fillRect l="-14925" t="-25000" r="-25373" b="-472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Grafik 39" descr="Nadel">
            <a:extLst>
              <a:ext uri="{FF2B5EF4-FFF2-40B4-BE49-F238E27FC236}">
                <a16:creationId xmlns:a16="http://schemas.microsoft.com/office/drawing/2014/main" id="{69445DFF-48D8-6DCB-3425-4643E4EB96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78002" y="2896484"/>
            <a:ext cx="200637" cy="2006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97E0BB5B-0734-2217-A5E0-5135569A5BA3}"/>
                  </a:ext>
                </a:extLst>
              </p:cNvPr>
              <p:cNvSpPr txBox="1"/>
              <p:nvPr/>
            </p:nvSpPr>
            <p:spPr>
              <a:xfrm>
                <a:off x="7354167" y="3000690"/>
                <a:ext cx="1598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97E0BB5B-0734-2217-A5E0-5135569A5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167" y="3000690"/>
                <a:ext cx="159852" cy="215444"/>
              </a:xfrm>
              <a:prstGeom prst="rect">
                <a:avLst/>
              </a:prstGeom>
              <a:blipFill>
                <a:blip r:embed="rId10"/>
                <a:stretch>
                  <a:fillRect l="-22222" r="-14815" b="-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hteck 41">
            <a:extLst>
              <a:ext uri="{FF2B5EF4-FFF2-40B4-BE49-F238E27FC236}">
                <a16:creationId xmlns:a16="http://schemas.microsoft.com/office/drawing/2014/main" id="{4A7658A2-4D8A-5972-0E65-73817073565C}"/>
              </a:ext>
            </a:extLst>
          </p:cNvPr>
          <p:cNvSpPr/>
          <p:nvPr/>
        </p:nvSpPr>
        <p:spPr>
          <a:xfrm>
            <a:off x="5647495" y="3648954"/>
            <a:ext cx="3062288" cy="590945"/>
          </a:xfrm>
          <a:prstGeom prst="rect">
            <a:avLst/>
          </a:prstGeom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/>
              <a:t>A common assumption with real-world data that comes from the  </a:t>
            </a:r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Central Limit Theorem</a:t>
            </a:r>
          </a:p>
        </p:txBody>
      </p:sp>
    </p:spTree>
    <p:extLst>
      <p:ext uri="{BB962C8B-B14F-4D97-AF65-F5344CB8AC3E}">
        <p14:creationId xmlns:p14="http://schemas.microsoft.com/office/powerpoint/2010/main" val="306929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D920FD-B3C6-8063-CE33-F0A5A293C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- Errors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489FE27-8D1A-91D6-D9D9-07E92F07F6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06B4D7A-C944-96D7-5BCF-ED7790BF9339}"/>
              </a:ext>
            </a:extLst>
          </p:cNvPr>
          <p:cNvSpPr/>
          <p:nvPr/>
        </p:nvSpPr>
        <p:spPr>
          <a:xfrm>
            <a:off x="526594" y="1060065"/>
            <a:ext cx="3673931" cy="706320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EF2A793-3CD5-13B5-3D80-D351D1126BA4}"/>
              </a:ext>
            </a:extLst>
          </p:cNvPr>
          <p:cNvGrpSpPr/>
          <p:nvPr/>
        </p:nvGrpSpPr>
        <p:grpSpPr>
          <a:xfrm>
            <a:off x="526594" y="1110834"/>
            <a:ext cx="4322572" cy="564001"/>
            <a:chOff x="1369556" y="2956075"/>
            <a:chExt cx="4304341" cy="5640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D416B9D0-DCF6-0893-762A-C4AF2D825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80979" y="2956075"/>
              <a:ext cx="500035" cy="497950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0BFACEC7-70FB-6EF4-EDA0-69D0EF11F509}"/>
                </a:ext>
              </a:extLst>
            </p:cNvPr>
            <p:cNvSpPr txBox="1"/>
            <p:nvPr/>
          </p:nvSpPr>
          <p:spPr>
            <a:xfrm>
              <a:off x="1369556" y="2996856"/>
              <a:ext cx="430434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Does</a:t>
              </a:r>
              <a:r>
                <a:rPr lang="en-GB" sz="1400" dirty="0"/>
                <a:t>       have a significant effect on          ? </a:t>
              </a:r>
            </a:p>
            <a:p>
              <a:r>
                <a:rPr lang="en-GB" dirty="0"/>
                <a:t>Can we reject the Null Hypothesis ?</a:t>
              </a:r>
              <a:r>
                <a:rPr lang="en-GB" sz="1400" dirty="0"/>
                <a:t> </a:t>
              </a:r>
            </a:p>
          </p:txBody>
        </p:sp>
        <p:pic>
          <p:nvPicPr>
            <p:cNvPr id="9" name="Grafik 8" descr="Nadel">
              <a:extLst>
                <a:ext uri="{FF2B5EF4-FFF2-40B4-BE49-F238E27FC236}">
                  <a16:creationId xmlns:a16="http://schemas.microsoft.com/office/drawing/2014/main" id="{27A2EED8-D2C6-5386-C0D2-661DBBB89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90576" y="2960816"/>
              <a:ext cx="290966" cy="35877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9E3EEAE0-60FC-62E2-3D86-CE79C7E0E3A7}"/>
                  </a:ext>
                </a:extLst>
              </p:cNvPr>
              <p:cNvSpPr txBox="1"/>
              <p:nvPr/>
            </p:nvSpPr>
            <p:spPr>
              <a:xfrm>
                <a:off x="526594" y="1867190"/>
                <a:ext cx="30808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/>
                  <a:t>Null Hypothesis: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9E3EEAE0-60FC-62E2-3D86-CE79C7E0E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94" y="1867190"/>
                <a:ext cx="3080843" cy="400110"/>
              </a:xfrm>
              <a:prstGeom prst="rect">
                <a:avLst/>
              </a:prstGeom>
              <a:blipFill>
                <a:blip r:embed="rId6"/>
                <a:stretch>
                  <a:fillRect l="-1976" t="-6061" b="-272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9461F6C-C07E-6BC3-08B0-34E8092047CB}"/>
                  </a:ext>
                </a:extLst>
              </p:cNvPr>
              <p:cNvSpPr txBox="1"/>
              <p:nvPr/>
            </p:nvSpPr>
            <p:spPr>
              <a:xfrm>
                <a:off x="526594" y="2227919"/>
                <a:ext cx="38054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/>
                  <a:t>Alternative hypothesis: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9461F6C-C07E-6BC3-08B0-34E809204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94" y="2227919"/>
                <a:ext cx="3805401" cy="400110"/>
              </a:xfrm>
              <a:prstGeom prst="rect">
                <a:avLst/>
              </a:prstGeom>
              <a:blipFill>
                <a:blip r:embed="rId7"/>
                <a:stretch>
                  <a:fillRect l="-1600" t="-6061" b="-272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F2895263-99BE-7CE5-3C28-74A98B4AF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131307"/>
              </p:ext>
            </p:extLst>
          </p:nvPr>
        </p:nvGraphicFramePr>
        <p:xfrm>
          <a:off x="576097" y="2647738"/>
          <a:ext cx="785232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7442">
                  <a:extLst>
                    <a:ext uri="{9D8B030D-6E8A-4147-A177-3AD203B41FA5}">
                      <a16:colId xmlns:a16="http://schemas.microsoft.com/office/drawing/2014/main" val="3261461157"/>
                    </a:ext>
                  </a:extLst>
                </a:gridCol>
                <a:gridCol w="2617442">
                  <a:extLst>
                    <a:ext uri="{9D8B030D-6E8A-4147-A177-3AD203B41FA5}">
                      <a16:colId xmlns:a16="http://schemas.microsoft.com/office/drawing/2014/main" val="1073634309"/>
                    </a:ext>
                  </a:extLst>
                </a:gridCol>
                <a:gridCol w="2617442">
                  <a:extLst>
                    <a:ext uri="{9D8B030D-6E8A-4147-A177-3AD203B41FA5}">
                      <a16:colId xmlns:a16="http://schemas.microsoft.com/office/drawing/2014/main" val="3630398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Null Hypothesis: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Alternative Hypothesis: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902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Can not </a:t>
                      </a:r>
                      <a:r>
                        <a:rPr lang="en-US" noProof="0" dirty="0"/>
                        <a:t>reject</a:t>
                      </a:r>
                      <a:r>
                        <a:rPr lang="de-DE" dirty="0"/>
                        <a:t> Null Hypothesis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Correct</a:t>
                      </a:r>
                      <a:r>
                        <a:rPr lang="de-DE" dirty="0"/>
                        <a:t> </a:t>
                      </a:r>
                      <a:r>
                        <a:rPr lang="en-GB" noProof="0" dirty="0"/>
                        <a:t>Decision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Type 2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371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Have to reject Null Hypothesis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Type 1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Correct</a:t>
                      </a:r>
                      <a:r>
                        <a:rPr lang="de-DE" dirty="0"/>
                        <a:t> </a:t>
                      </a:r>
                      <a:r>
                        <a:rPr lang="en-US" noProof="0" dirty="0"/>
                        <a:t>Decision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173465"/>
                  </a:ext>
                </a:extLst>
              </a:tr>
            </a:tbl>
          </a:graphicData>
        </a:graphic>
      </p:graphicFrame>
      <p:pic>
        <p:nvPicPr>
          <p:cNvPr id="15" name="Grafik 14">
            <a:extLst>
              <a:ext uri="{FF2B5EF4-FFF2-40B4-BE49-F238E27FC236}">
                <a16:creationId xmlns:a16="http://schemas.microsoft.com/office/drawing/2014/main" id="{07BFC832-8473-B782-AFC1-E684450582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7506" y="641758"/>
            <a:ext cx="2097497" cy="1767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75059C6B-5A09-9BC2-6D69-2A6BFF6EF684}"/>
              </a:ext>
            </a:extLst>
          </p:cNvPr>
          <p:cNvSpPr/>
          <p:nvPr/>
        </p:nvSpPr>
        <p:spPr>
          <a:xfrm>
            <a:off x="593656" y="3957090"/>
            <a:ext cx="318259" cy="11316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D000FA82-1155-F0AD-506F-3A4BE623EF12}"/>
                  </a:ext>
                </a:extLst>
              </p:cNvPr>
              <p:cNvSpPr txBox="1"/>
              <p:nvPr/>
            </p:nvSpPr>
            <p:spPr>
              <a:xfrm>
                <a:off x="911915" y="3808640"/>
                <a:ext cx="732016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The Type 1 Error is controlled to occure with a probability of at most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100∗</m:t>
                    </m:r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200" b="0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is called the </a:t>
                </a:r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</a:rPr>
                  <a:t>significance level</a:t>
                </a:r>
                <a:r>
                  <a:rPr lang="en-US" sz="1200" dirty="0"/>
                  <a:t> of the test )</a:t>
                </a:r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D000FA82-1155-F0AD-506F-3A4BE623E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15" y="3808640"/>
                <a:ext cx="7320169" cy="646331"/>
              </a:xfrm>
              <a:prstGeom prst="rect">
                <a:avLst/>
              </a:prstGeom>
              <a:blipFill>
                <a:blip r:embed="rId9"/>
                <a:stretch>
                  <a:fillRect l="-83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A3AE1B9E-6FD0-091B-E2E4-D4262681DDAD}"/>
              </a:ext>
            </a:extLst>
          </p:cNvPr>
          <p:cNvSpPr/>
          <p:nvPr/>
        </p:nvSpPr>
        <p:spPr>
          <a:xfrm>
            <a:off x="593657" y="4402633"/>
            <a:ext cx="318259" cy="11316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022BB139-D072-0235-9D99-10A91938D2A8}"/>
                  </a:ext>
                </a:extLst>
              </p:cNvPr>
              <p:cNvSpPr txBox="1"/>
              <p:nvPr/>
            </p:nvSpPr>
            <p:spPr>
              <a:xfrm>
                <a:off x="911915" y="4254380"/>
                <a:ext cx="73201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We</a:t>
                </a:r>
                <a:r>
                  <a:rPr lang="de-DE" sz="1200" dirty="0"/>
                  <a:t> </a:t>
                </a:r>
                <a:r>
                  <a:rPr lang="en-US" sz="1200" dirty="0"/>
                  <a:t>reject</a:t>
                </a:r>
                <a:r>
                  <a:rPr lang="de-DE" sz="1200" dirty="0"/>
                  <a:t> </a:t>
                </a:r>
                <a:r>
                  <a:rPr lang="en-US" sz="1200" dirty="0"/>
                  <a:t>the</a:t>
                </a:r>
                <a:r>
                  <a:rPr lang="de-DE" sz="1200" dirty="0"/>
                  <a:t> Null Hypothesis </a:t>
                </a:r>
                <a:r>
                  <a:rPr lang="en-GB" sz="1200" dirty="0"/>
                  <a:t>if</a:t>
                </a:r>
                <a:r>
                  <a:rPr lang="de-DE" sz="1200" dirty="0"/>
                  <a:t> </a:t>
                </a:r>
                <a:r>
                  <a:rPr lang="en-US" sz="1200" dirty="0"/>
                  <a:t>the</a:t>
                </a:r>
                <a:r>
                  <a:rPr lang="de-DE" sz="1200" dirty="0"/>
                  <a:t> </a:t>
                </a:r>
                <a:r>
                  <a:rPr lang="en-US" sz="1200" dirty="0"/>
                  <a:t>probability</a:t>
                </a:r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sz="1200" dirty="0"/>
                  <a:t> </a:t>
                </a:r>
                <a:r>
                  <a:rPr lang="en-US" sz="1200" dirty="0"/>
                  <a:t>to</a:t>
                </a:r>
                <a:r>
                  <a:rPr lang="de-DE" sz="1200" dirty="0"/>
                  <a:t> </a:t>
                </a:r>
                <a:r>
                  <a:rPr lang="en-US" sz="1200" dirty="0"/>
                  <a:t>observe</a:t>
                </a:r>
                <a:r>
                  <a:rPr lang="de-DE" sz="1200" dirty="0"/>
                  <a:t> </a:t>
                </a:r>
                <a:r>
                  <a:rPr lang="en-US" sz="1200" dirty="0"/>
                  <a:t>the measured differences or a more extreme one </a:t>
                </a:r>
                <a:r>
                  <a:rPr lang="de-DE" sz="12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1200" dirty="0"/>
                  <a:t>is less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 b="0" i="1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r>
                      <a:rPr lang="de-DE" sz="12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sz="1200" dirty="0"/>
                  <a:t> is called the </a:t>
                </a:r>
                <a:r>
                  <a:rPr lang="de-DE" sz="1200" dirty="0">
                    <a:solidFill>
                      <a:schemeClr val="bg2">
                        <a:lumMod val="75000"/>
                      </a:schemeClr>
                    </a:solidFill>
                  </a:rPr>
                  <a:t>p-value</a:t>
                </a:r>
                <a:r>
                  <a:rPr lang="de-DE" sz="1200" dirty="0"/>
                  <a:t>. It is </a:t>
                </a:r>
                <a:r>
                  <a:rPr lang="en-US" sz="1200" dirty="0"/>
                  <a:t>common</a:t>
                </a:r>
                <a:r>
                  <a:rPr lang="de-DE" sz="1200" dirty="0"/>
                  <a:t> to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 b="0" i="1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de-DE" sz="1200" b="0" dirty="0"/>
                  <a:t>.</a:t>
                </a: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022BB139-D072-0235-9D99-10A91938D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15" y="4254380"/>
                <a:ext cx="7320169" cy="461665"/>
              </a:xfrm>
              <a:prstGeom prst="rect">
                <a:avLst/>
              </a:prstGeom>
              <a:blipFill>
                <a:blip r:embed="rId10"/>
                <a:stretch>
                  <a:fillRect l="-83" t="-2632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A9B0D747-0FDA-D1D6-09BA-0B75D887A24A}"/>
              </a:ext>
            </a:extLst>
          </p:cNvPr>
          <p:cNvSpPr/>
          <p:nvPr/>
        </p:nvSpPr>
        <p:spPr>
          <a:xfrm>
            <a:off x="593655" y="4751138"/>
            <a:ext cx="318259" cy="11316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59A80FD-5106-0E63-2227-FDC42FC31C97}"/>
              </a:ext>
            </a:extLst>
          </p:cNvPr>
          <p:cNvSpPr txBox="1"/>
          <p:nvPr/>
        </p:nvSpPr>
        <p:spPr>
          <a:xfrm>
            <a:off x="911914" y="4672539"/>
            <a:ext cx="2196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How to calculate the 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p-value?</a:t>
            </a:r>
          </a:p>
        </p:txBody>
      </p:sp>
    </p:spTree>
    <p:extLst>
      <p:ext uri="{BB962C8B-B14F-4D97-AF65-F5344CB8AC3E}">
        <p14:creationId xmlns:p14="http://schemas.microsoft.com/office/powerpoint/2010/main" val="119917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52D58F-1092-A3E0-C028-34876ACA0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Testing - Welch‘s t-Test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A047EF-E170-C111-96D6-5E41703D25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8</a:t>
            </a:fld>
            <a:endParaRPr lang="de-DE" dirty="0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21B0076C-3D67-E6E9-8000-2D0CFD3C9D63}"/>
              </a:ext>
            </a:extLst>
          </p:cNvPr>
          <p:cNvSpPr/>
          <p:nvPr/>
        </p:nvSpPr>
        <p:spPr>
          <a:xfrm>
            <a:off x="526594" y="1053782"/>
            <a:ext cx="318259" cy="11316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06ADCC9-56BD-FBA3-43EC-93B9A15366DB}"/>
              </a:ext>
            </a:extLst>
          </p:cNvPr>
          <p:cNvSpPr txBox="1"/>
          <p:nvPr/>
        </p:nvSpPr>
        <p:spPr>
          <a:xfrm>
            <a:off x="844853" y="975183"/>
            <a:ext cx="2196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How</a:t>
            </a:r>
            <a:r>
              <a:rPr lang="de-DE" sz="1200" dirty="0"/>
              <a:t> </a:t>
            </a:r>
            <a:r>
              <a:rPr lang="en-US" sz="1200" dirty="0"/>
              <a:t>to calculate the 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p-value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FE002AD-B5A0-D885-7A41-FF83A2157AF8}"/>
              </a:ext>
            </a:extLst>
          </p:cNvPr>
          <p:cNvSpPr/>
          <p:nvPr/>
        </p:nvSpPr>
        <p:spPr>
          <a:xfrm>
            <a:off x="521539" y="1330781"/>
            <a:ext cx="7750127" cy="765313"/>
          </a:xfrm>
          <a:prstGeom prst="roundRect">
            <a:avLst>
              <a:gd name="adj" fmla="val 8875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test statistic transforms the observed data into a space that follows a known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allows us to calculate the probability of obtaining the observed value or a more extreme one under the null hypothesis </a:t>
            </a:r>
            <a:r>
              <a:rPr lang="de-DE" dirty="0"/>
              <a:t>(</a:t>
            </a:r>
            <a:r>
              <a:rPr lang="de-DE" sz="1400" dirty="0">
                <a:solidFill>
                  <a:schemeClr val="bg2">
                    <a:lumMod val="75000"/>
                  </a:schemeClr>
                </a:solidFill>
              </a:rPr>
              <a:t>p-value 🥳</a:t>
            </a:r>
            <a:r>
              <a:rPr lang="de-DE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37F5BECB-594C-8DDF-236A-F31DF160F927}"/>
                  </a:ext>
                </a:extLst>
              </p:cNvPr>
              <p:cNvSpPr txBox="1"/>
              <p:nvPr/>
            </p:nvSpPr>
            <p:spPr>
              <a:xfrm>
                <a:off x="521539" y="2714497"/>
                <a:ext cx="1511013" cy="678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acc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37F5BECB-594C-8DDF-236A-F31DF160F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39" y="2714497"/>
                <a:ext cx="1511013" cy="678519"/>
              </a:xfrm>
              <a:prstGeom prst="rect">
                <a:avLst/>
              </a:prstGeom>
              <a:blipFill>
                <a:blip r:embed="rId2"/>
                <a:stretch>
                  <a:fillRect t="-9821" r="-242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FC86F9CE-F9A8-0540-3889-16EB03B87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302" y="2345107"/>
            <a:ext cx="2855399" cy="228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5DEC2EB9-757C-BA4C-CF12-62551F257CC3}"/>
                  </a:ext>
                </a:extLst>
              </p:cNvPr>
              <p:cNvSpPr txBox="1"/>
              <p:nvPr/>
            </p:nvSpPr>
            <p:spPr>
              <a:xfrm>
                <a:off x="556326" y="3678739"/>
                <a:ext cx="42205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This </a:t>
                </a:r>
                <a:r>
                  <a:rPr lang="en-GB" dirty="0"/>
                  <a:t>test</a:t>
                </a:r>
                <a:r>
                  <a:rPr lang="de-DE" dirty="0"/>
                  <a:t> </a:t>
                </a:r>
                <a:r>
                  <a:rPr lang="en-GB" dirty="0"/>
                  <a:t>statistic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de-DE" dirty="0"/>
                  <a:t> </a:t>
                </a:r>
                <a:r>
                  <a:rPr lang="en-GB" dirty="0"/>
                  <a:t>follows</a:t>
                </a:r>
                <a:r>
                  <a:rPr lang="de-DE" dirty="0"/>
                  <a:t> a student‘s t-distribution </a:t>
                </a:r>
              </a:p>
              <a:p>
                <a:r>
                  <a:rPr lang="de-DE" dirty="0"/>
                  <a:t>with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dirty="0"/>
                  <a:t> </a:t>
                </a:r>
                <a:r>
                  <a:rPr lang="en-US" dirty="0"/>
                  <a:t>degrees</a:t>
                </a:r>
                <a:r>
                  <a:rPr lang="de-DE" dirty="0"/>
                  <a:t> </a:t>
                </a:r>
                <a:r>
                  <a:rPr lang="en-US" dirty="0"/>
                  <a:t>of</a:t>
                </a:r>
                <a:r>
                  <a:rPr lang="de-DE" dirty="0"/>
                  <a:t> </a:t>
                </a:r>
                <a:r>
                  <a:rPr lang="en-US" dirty="0"/>
                  <a:t>freedom</a:t>
                </a:r>
                <a:r>
                  <a:rPr lang="de-DE" dirty="0"/>
                  <a:t> </a:t>
                </a: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5DEC2EB9-757C-BA4C-CF12-62551F257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26" y="3678739"/>
                <a:ext cx="4220579" cy="523220"/>
              </a:xfrm>
              <a:prstGeom prst="rect">
                <a:avLst/>
              </a:prstGeom>
              <a:blipFill>
                <a:blip r:embed="rId4"/>
                <a:stretch>
                  <a:fillRect l="-433" t="-116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C54B0EE0-9DDC-F126-0499-C54F30DB49AB}"/>
                  </a:ext>
                </a:extLst>
              </p:cNvPr>
              <p:cNvSpPr txBox="1"/>
              <p:nvPr/>
            </p:nvSpPr>
            <p:spPr>
              <a:xfrm>
                <a:off x="2306438" y="2509298"/>
                <a:ext cx="1892844" cy="10889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de-DE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de-DE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𝑍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sub>
                              </m:s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C54B0EE0-9DDC-F126-0499-C54F30DB4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438" y="2509298"/>
                <a:ext cx="1892844" cy="1088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46C5AB7C-60C4-A762-0C37-7608541399A2}"/>
              </a:ext>
            </a:extLst>
          </p:cNvPr>
          <p:cNvSpPr/>
          <p:nvPr/>
        </p:nvSpPr>
        <p:spPr>
          <a:xfrm>
            <a:off x="591113" y="4541963"/>
            <a:ext cx="318259" cy="12069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537FF19-9263-157A-9138-D5A140640941}"/>
              </a:ext>
            </a:extLst>
          </p:cNvPr>
          <p:cNvSpPr txBox="1"/>
          <p:nvPr/>
        </p:nvSpPr>
        <p:spPr>
          <a:xfrm>
            <a:off x="909372" y="4463809"/>
            <a:ext cx="2063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Let</a:t>
            </a:r>
            <a:r>
              <a:rPr lang="de-DE" sz="1200" dirty="0"/>
              <a:t> </a:t>
            </a:r>
            <a:r>
              <a:rPr lang="en-US" sz="1200" dirty="0"/>
              <a:t>us try this in python! </a:t>
            </a:r>
            <a:r>
              <a:rPr lang="de-DE" sz="1200" dirty="0"/>
              <a:t>🐍</a:t>
            </a:r>
            <a:endParaRPr lang="de-DE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A8A017B-303A-1072-2D50-19D407129D6D}"/>
              </a:ext>
            </a:extLst>
          </p:cNvPr>
          <p:cNvSpPr txBox="1"/>
          <p:nvPr/>
        </p:nvSpPr>
        <p:spPr>
          <a:xfrm>
            <a:off x="5890805" y="2201521"/>
            <a:ext cx="19709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Student‘s t-distribution  </a:t>
            </a:r>
          </a:p>
        </p:txBody>
      </p:sp>
    </p:spTree>
    <p:extLst>
      <p:ext uri="{BB962C8B-B14F-4D97-AF65-F5344CB8AC3E}">
        <p14:creationId xmlns:p14="http://schemas.microsoft.com/office/powerpoint/2010/main" val="2233389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9992A-6D9F-2DC9-ECEE-161BF32D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Testing - A very small excerpt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800959A-865B-3939-4DC9-415B1B4E93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9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B19DAD-D765-560C-2C75-53A251651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188" y="1029451"/>
            <a:ext cx="8096250" cy="3492500"/>
          </a:xfrm>
        </p:spPr>
        <p:txBody>
          <a:bodyPr/>
          <a:lstStyle/>
          <a:p>
            <a:r>
              <a:rPr lang="en-GB" dirty="0"/>
              <a:t>The correct test depends on your data and your knowledge</a:t>
            </a:r>
          </a:p>
          <a:p>
            <a:pPr marL="114300" indent="0">
              <a:buNone/>
            </a:pPr>
            <a:endParaRPr lang="de-DE" dirty="0"/>
          </a:p>
          <a:p>
            <a:pPr marL="114300" indent="0">
              <a:buNone/>
            </a:pPr>
            <a:endParaRPr lang="de-DE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DF547426-A7E1-EE2F-10C3-EB36E07AF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31950"/>
              </p:ext>
            </p:extLst>
          </p:nvPr>
        </p:nvGraphicFramePr>
        <p:xfrm>
          <a:off x="285750" y="1483080"/>
          <a:ext cx="8572500" cy="3424238"/>
        </p:xfrm>
        <a:graphic>
          <a:graphicData uri="http://schemas.openxmlformats.org/drawingml/2006/table">
            <a:tbl>
              <a:tblPr/>
              <a:tblGrid>
                <a:gridCol w="1714500">
                  <a:extLst>
                    <a:ext uri="{9D8B030D-6E8A-4147-A177-3AD203B41FA5}">
                      <a16:colId xmlns:a16="http://schemas.microsoft.com/office/drawing/2014/main" val="244042368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58771624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49248933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22870537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80880600"/>
                    </a:ext>
                  </a:extLst>
                </a:gridCol>
              </a:tblGrid>
              <a:tr h="449080">
                <a:tc>
                  <a:txBody>
                    <a:bodyPr/>
                    <a:lstStyle/>
                    <a:p>
                      <a:pPr algn="l"/>
                      <a:r>
                        <a:rPr lang="de-DE" sz="900" dirty="0">
                          <a:effectLst/>
                          <a:latin typeface="Liberation Sans" panose="020B0604020202020204" pitchFamily="34" charset="0"/>
                        </a:rPr>
                        <a:t>Test Name</a:t>
                      </a:r>
                    </a:p>
                  </a:txBody>
                  <a:tcPr marL="56135" marR="56135" marT="28068" marB="28068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900" noProof="0" dirty="0">
                          <a:effectLst/>
                          <a:latin typeface="Liberation Sans" panose="020B0604020202020204" pitchFamily="34" charset="0"/>
                        </a:rPr>
                        <a:t>Parametric</a:t>
                      </a:r>
                      <a:r>
                        <a:rPr lang="de-DE" sz="900" dirty="0">
                          <a:effectLst/>
                          <a:latin typeface="Liberation Sans" panose="020B0604020202020204" pitchFamily="34" charset="0"/>
                        </a:rPr>
                        <a:t>/Non-Parametric</a:t>
                      </a:r>
                    </a:p>
                  </a:txBody>
                  <a:tcPr marL="56135" marR="56135" marT="28068" marB="280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900" dirty="0">
                          <a:effectLst/>
                          <a:latin typeface="Liberation Sans" panose="020B0604020202020204" pitchFamily="34" charset="0"/>
                        </a:rPr>
                        <a:t>Distributional Assumptions</a:t>
                      </a:r>
                    </a:p>
                  </a:txBody>
                  <a:tcPr marL="56135" marR="56135" marT="28068" marB="280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900" dirty="0">
                          <a:effectLst/>
                          <a:latin typeface="Liberation Sans" panose="020B0604020202020204" pitchFamily="34" charset="0"/>
                        </a:rPr>
                        <a:t>Data Level/Requirements</a:t>
                      </a:r>
                    </a:p>
                  </a:txBody>
                  <a:tcPr marL="56135" marR="56135" marT="28068" marB="280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900" dirty="0">
                          <a:effectLst/>
                          <a:latin typeface="Liberation Sans" panose="020B0604020202020204" pitchFamily="34" charset="0"/>
                        </a:rPr>
                        <a:t>Application</a:t>
                      </a:r>
                    </a:p>
                  </a:txBody>
                  <a:tcPr marL="56135" marR="56135" marT="28068" marB="280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840713"/>
                  </a:ext>
                </a:extLst>
              </a:tr>
              <a:tr h="711044">
                <a:tc>
                  <a:txBody>
                    <a:bodyPr/>
                    <a:lstStyle/>
                    <a:p>
                      <a:pPr algn="l"/>
                      <a:r>
                        <a:rPr lang="de-DE" sz="900" dirty="0">
                          <a:effectLst/>
                          <a:latin typeface="Liberation Sans" panose="020B0604020202020204" pitchFamily="34" charset="0"/>
                        </a:rPr>
                        <a:t>Student’s t-test (independent samples)</a:t>
                      </a:r>
                    </a:p>
                  </a:txBody>
                  <a:tcPr marL="56135" marR="56135" marT="28068" marB="28068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900" dirty="0">
                          <a:effectLst/>
                          <a:latin typeface="Liberation Sans" panose="020B0604020202020204" pitchFamily="34" charset="0"/>
                        </a:rPr>
                        <a:t>Parametric</a:t>
                      </a:r>
                    </a:p>
                  </a:txBody>
                  <a:tcPr marL="56135" marR="56135" marT="28068" marB="280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  <a:latin typeface="Liberation Sans" panose="020B0604020202020204" pitchFamily="34" charset="0"/>
                        </a:rPr>
                        <a:t>Data in both groups are normally distributed, equal variances</a:t>
                      </a:r>
                    </a:p>
                  </a:txBody>
                  <a:tcPr marL="56135" marR="56135" marT="28068" marB="280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900" dirty="0">
                          <a:effectLst/>
                          <a:latin typeface="Liberation Sans" panose="020B0604020202020204" pitchFamily="34" charset="0"/>
                        </a:rPr>
                        <a:t>Continuous data, homogeneous variances</a:t>
                      </a:r>
                    </a:p>
                  </a:txBody>
                  <a:tcPr marL="56135" marR="56135" marT="28068" marB="280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  <a:latin typeface="Liberation Sans" panose="020B0604020202020204" pitchFamily="34" charset="0"/>
                        </a:rPr>
                        <a:t>Comparing the means of two independent groups</a:t>
                      </a:r>
                    </a:p>
                  </a:txBody>
                  <a:tcPr marL="56135" marR="56135" marT="28068" marB="280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7447346"/>
                  </a:ext>
                </a:extLst>
              </a:tr>
              <a:tr h="842026">
                <a:tc>
                  <a:txBody>
                    <a:bodyPr/>
                    <a:lstStyle/>
                    <a:p>
                      <a:pPr algn="l"/>
                      <a:r>
                        <a:rPr lang="de-DE" sz="900" dirty="0">
                          <a:effectLst/>
                          <a:latin typeface="Liberation Sans" panose="020B0604020202020204" pitchFamily="34" charset="0"/>
                        </a:rPr>
                        <a:t>Welch’s t-test (independent samples)</a:t>
                      </a:r>
                    </a:p>
                  </a:txBody>
                  <a:tcPr marL="56135" marR="56135" marT="28068" marB="28068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900" dirty="0">
                          <a:effectLst/>
                          <a:latin typeface="Liberation Sans" panose="020B0604020202020204" pitchFamily="34" charset="0"/>
                        </a:rPr>
                        <a:t>Parametric</a:t>
                      </a:r>
                    </a:p>
                  </a:txBody>
                  <a:tcPr marL="56135" marR="56135" marT="28068" marB="280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  <a:latin typeface="Liberation Sans" panose="020B0604020202020204" pitchFamily="34" charset="0"/>
                        </a:rPr>
                        <a:t>Data in both groups are normally distributed, unequal variances allowed</a:t>
                      </a:r>
                    </a:p>
                  </a:txBody>
                  <a:tcPr marL="56135" marR="56135" marT="28068" marB="280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  <a:latin typeface="Liberation Sans" panose="020B0604020202020204" pitchFamily="34" charset="0"/>
                        </a:rPr>
                        <a:t>Continuous data, no homogeneity of variance required</a:t>
                      </a:r>
                    </a:p>
                  </a:txBody>
                  <a:tcPr marL="56135" marR="56135" marT="28068" marB="280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  <a:latin typeface="Liberation Sans" panose="020B0604020202020204" pitchFamily="34" charset="0"/>
                        </a:rPr>
                        <a:t>Comparing the means of two independent groups when variances differ</a:t>
                      </a:r>
                    </a:p>
                  </a:txBody>
                  <a:tcPr marL="56135" marR="56135" marT="28068" marB="280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684612"/>
                  </a:ext>
                </a:extLst>
              </a:tr>
              <a:tr h="711044">
                <a:tc>
                  <a:txBody>
                    <a:bodyPr/>
                    <a:lstStyle/>
                    <a:p>
                      <a:pPr algn="l"/>
                      <a:r>
                        <a:rPr lang="de-DE" sz="900" dirty="0">
                          <a:effectLst/>
                          <a:latin typeface="Liberation Sans" panose="020B0604020202020204" pitchFamily="34" charset="0"/>
                        </a:rPr>
                        <a:t>Mann-Whitney U-test (Wilcoxon rank-sum)</a:t>
                      </a:r>
                    </a:p>
                  </a:txBody>
                  <a:tcPr marL="56135" marR="56135" marT="28068" marB="28068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900" dirty="0">
                          <a:effectLst/>
                          <a:latin typeface="Liberation Sans" panose="020B0604020202020204" pitchFamily="34" charset="0"/>
                        </a:rPr>
                        <a:t>Non-Parametric</a:t>
                      </a:r>
                    </a:p>
                  </a:txBody>
                  <a:tcPr marL="56135" marR="56135" marT="28068" marB="280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  <a:latin typeface="Liberation Sans" panose="020B0604020202020204" pitchFamily="34" charset="0"/>
                        </a:rPr>
                        <a:t>No normality assumption, similar shape of distributions recommended</a:t>
                      </a:r>
                    </a:p>
                  </a:txBody>
                  <a:tcPr marL="56135" marR="56135" marT="28068" marB="280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  <a:latin typeface="Liberation Sans" panose="020B0604020202020204" pitchFamily="34" charset="0"/>
                        </a:rPr>
                        <a:t>Ordinal or continuous data not necessarily normally distributed</a:t>
                      </a:r>
                    </a:p>
                  </a:txBody>
                  <a:tcPr marL="56135" marR="56135" marT="28068" marB="280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  <a:latin typeface="Liberation Sans" panose="020B0604020202020204" pitchFamily="34" charset="0"/>
                        </a:rPr>
                        <a:t>Comparing central tendencies of two independent groups</a:t>
                      </a:r>
                    </a:p>
                  </a:txBody>
                  <a:tcPr marL="56135" marR="56135" marT="28068" marB="280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348886"/>
                  </a:ext>
                </a:extLst>
              </a:tr>
              <a:tr h="711044">
                <a:tc>
                  <a:txBody>
                    <a:bodyPr/>
                    <a:lstStyle/>
                    <a:p>
                      <a:pPr algn="l"/>
                      <a:r>
                        <a:rPr lang="de-DE" sz="900" dirty="0">
                          <a:effectLst/>
                          <a:latin typeface="Liberation Sans" panose="020B0604020202020204" pitchFamily="34" charset="0"/>
                        </a:rPr>
                        <a:t>Wilcoxon signed-rank test (paired)</a:t>
                      </a:r>
                    </a:p>
                  </a:txBody>
                  <a:tcPr marL="56135" marR="56135" marT="28068" marB="28068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900" dirty="0">
                          <a:effectLst/>
                          <a:latin typeface="Liberation Sans" panose="020B0604020202020204" pitchFamily="34" charset="0"/>
                        </a:rPr>
                        <a:t>Non-Parametric</a:t>
                      </a:r>
                    </a:p>
                  </a:txBody>
                  <a:tcPr marL="56135" marR="56135" marT="28068" marB="280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  <a:latin typeface="Liberation Sans" panose="020B0604020202020204" pitchFamily="34" charset="0"/>
                        </a:rPr>
                        <a:t>No normality assumption, data are paired</a:t>
                      </a:r>
                    </a:p>
                  </a:txBody>
                  <a:tcPr marL="56135" marR="56135" marT="28068" marB="280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  <a:latin typeface="Liberation Sans" panose="020B0604020202020204" pitchFamily="34" charset="0"/>
                        </a:rPr>
                        <a:t>Ordinal or continuous data, paired measurements</a:t>
                      </a:r>
                    </a:p>
                  </a:txBody>
                  <a:tcPr marL="56135" marR="56135" marT="28068" marB="280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  <a:latin typeface="Liberation Sans" panose="020B0604020202020204" pitchFamily="34" charset="0"/>
                        </a:rPr>
                        <a:t>Comparing two measurements from the same individuals (e.g., before and after)</a:t>
                      </a:r>
                    </a:p>
                  </a:txBody>
                  <a:tcPr marL="56135" marR="56135" marT="28068" marB="280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1921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64739"/>
      </p:ext>
    </p:extLst>
  </p:cSld>
  <p:clrMapOvr>
    <a:masterClrMapping/>
  </p:clrMapOvr>
</p:sld>
</file>

<file path=ppt/theme/theme1.xml><?xml version="1.0" encoding="utf-8"?>
<a:theme xmlns:a="http://schemas.openxmlformats.org/drawingml/2006/main" name="HHU_PPT_Vorlage">
  <a:themeElements>
    <a:clrScheme name="HHU">
      <a:dk1>
        <a:srgbClr val="000000"/>
      </a:dk1>
      <a:lt1>
        <a:srgbClr val="FFFFFF"/>
      </a:lt1>
      <a:dk2>
        <a:srgbClr val="006AB3"/>
      </a:dk2>
      <a:lt2>
        <a:srgbClr val="CCCCCC"/>
      </a:lt2>
      <a:accent1>
        <a:srgbClr val="003964"/>
      </a:accent1>
      <a:accent2>
        <a:srgbClr val="57BAB1"/>
      </a:accent2>
      <a:accent3>
        <a:srgbClr val="EE7F00"/>
      </a:accent3>
      <a:accent4>
        <a:srgbClr val="BE0A26"/>
      </a:accent4>
      <a:accent5>
        <a:srgbClr val="8CB110"/>
      </a:accent5>
      <a:accent6>
        <a:srgbClr val="B5CBD6"/>
      </a:accent6>
      <a:hlink>
        <a:srgbClr val="AEABAB"/>
      </a:hlink>
      <a:folHlink>
        <a:srgbClr val="D0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998</Words>
  <Application>Microsoft Office PowerPoint</Application>
  <PresentationFormat>Benutzerdefiniert</PresentationFormat>
  <Paragraphs>187</Paragraphs>
  <Slides>14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Liberation Sans</vt:lpstr>
      <vt:lpstr>Noto Sans Symbols</vt:lpstr>
      <vt:lpstr>HHU_PPT_Vorlage</vt:lpstr>
      <vt:lpstr>FUN with Flags STATS</vt:lpstr>
      <vt:lpstr>Random Variables and Density Functions</vt:lpstr>
      <vt:lpstr>Distributions</vt:lpstr>
      <vt:lpstr>Distributions And Descriptive Statistic</vt:lpstr>
      <vt:lpstr>Short Trip Back To Python</vt:lpstr>
      <vt:lpstr>Testing🥳</vt:lpstr>
      <vt:lpstr>Testing - Errors</vt:lpstr>
      <vt:lpstr>Testing - Welch‘s t-Test</vt:lpstr>
      <vt:lpstr>Testing - A very small excerpt</vt:lpstr>
      <vt:lpstr>Multiple Hypothesis Testing</vt:lpstr>
      <vt:lpstr>Correlation: Relationship Between Variables</vt:lpstr>
      <vt:lpstr>Simple Linear Regression</vt:lpstr>
      <vt:lpstr>Testing the significance of β_i (t-test for coefficients)</vt:lpstr>
      <vt:lpstr>R^2- Value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Microsoft Office User</dc:creator>
  <cp:lastModifiedBy>Jan van Grimbergen</cp:lastModifiedBy>
  <cp:revision>12</cp:revision>
  <dcterms:created xsi:type="dcterms:W3CDTF">2020-09-16T09:44:36Z</dcterms:created>
  <dcterms:modified xsi:type="dcterms:W3CDTF">2024-12-16T21:28:46Z</dcterms:modified>
</cp:coreProperties>
</file>