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chb.2018.07.027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uso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Lingüística</a:t>
            </a:r>
            <a:r>
              <a:rPr/>
              <a:t> </a:t>
            </a:r>
            <a:r>
              <a:rPr/>
              <a:t>Cuántitativa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analítica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aprendizaje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Aleksander</a:t>
            </a:r>
            <a:r>
              <a:rPr/>
              <a:t> </a:t>
            </a:r>
            <a:r>
              <a:rPr/>
              <a:t>Dietrichson,</a:t>
            </a:r>
            <a:r>
              <a:rPr/>
              <a:t> </a:t>
            </a:r>
            <a:r>
              <a:rPr/>
              <a:t>PhD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John</a:t>
            </a:r>
            <a:r>
              <a:rPr/>
              <a:t> </a:t>
            </a:r>
            <a:r>
              <a:rPr/>
              <a:t>Whitmer,</a:t>
            </a:r>
            <a:r>
              <a:rPr/>
              <a:t> </a:t>
            </a:r>
            <a:r>
              <a:rPr/>
              <a:t>EdD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XI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auge:</a:t>
            </a:r>
            <a:r>
              <a:rPr/>
              <a:t> </a:t>
            </a:r>
            <a:r>
              <a:rPr/>
              <a:t>Analisis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redes</a:t>
            </a:r>
            <a:r>
              <a:rPr/>
              <a:t> </a:t>
            </a:r>
            <a:r>
              <a:rPr/>
              <a:t>sociales</a:t>
            </a:r>
          </a:p>
        </p:txBody>
      </p:sp>
      <p:pic>
        <p:nvPicPr>
          <p:cNvPr descr="img/SN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600200"/>
            <a:ext cx="556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Social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auge:</a:t>
            </a:r>
            <a:r>
              <a:rPr/>
              <a:t> </a:t>
            </a:r>
            <a:r>
              <a:rPr/>
              <a:t>Análisis</a:t>
            </a:r>
            <a:r>
              <a:rPr/>
              <a:t> </a:t>
            </a:r>
            <a:r>
              <a:rPr/>
              <a:t>lingüístico</a:t>
            </a:r>
          </a:p>
        </p:txBody>
      </p:sp>
      <p:pic>
        <p:nvPicPr>
          <p:cNvPr descr="img/bigram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600200"/>
            <a:ext cx="7035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Bigram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lingüístico</a:t>
            </a:r>
          </a:p>
        </p:txBody>
      </p:sp>
      <p:pic>
        <p:nvPicPr>
          <p:cNvPr descr="img/chatterplo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Sentiment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lingüístico</a:t>
            </a:r>
          </a:p>
        </p:txBody>
      </p:sp>
      <p:pic>
        <p:nvPicPr>
          <p:cNvPr descr="img/timeline_wordclou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59000"/>
            <a:ext cx="8229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Topic</a:t>
            </a:r>
            <a:r>
              <a:rPr/>
              <a:t> </a:t>
            </a:r>
            <a:r>
              <a:rPr/>
              <a:t>Modeling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lingüístico</a:t>
            </a:r>
          </a:p>
        </p:txBody>
      </p:sp>
      <p:pic>
        <p:nvPicPr>
          <p:cNvPr descr="img/multidimensional_sentiment_analy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Multidimensional</a:t>
            </a:r>
            <a:r>
              <a:rPr/>
              <a:t> </a:t>
            </a:r>
            <a:r>
              <a:rPr/>
              <a:t>Sentiment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Problemas</a:t>
            </a:r>
            <a:r>
              <a:rPr/>
              <a:t> </a:t>
            </a:r>
            <a:r>
              <a:rPr/>
              <a:t>encontrados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Datos de «Caliper» </a:t>
            </a:r>
            <a:r>
              <a:rPr i="1"/>
              <a:t>no incluyen</a:t>
            </a:r>
            <a:r>
              <a:rPr/>
              <a:t> el texto.</a:t>
            </a:r>
          </a:p>
          <a:p>
            <a:pPr lvl="1"/>
            <a:r>
              <a:rPr/>
              <a:t>Unica medida remotamente # Análisis lingüístico es </a:t>
            </a:r>
            <a:r>
              <a:rPr i="1"/>
              <a:t>post-length</a:t>
            </a:r>
            <a:r>
              <a:rPr/>
              <a:t> (largo en caracteres).</a:t>
            </a:r>
          </a:p>
          <a:p>
            <a:pPr lvl="1"/>
            <a:r>
              <a:rPr/>
              <a:t>Con lo cual estamos ignorando el 85% of the data (Dietrichson 2013)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FRES</a:t>
            </a:r>
          </a:p>
        </p:txBody>
      </p:sp>
      <p:pic>
        <p:nvPicPr>
          <p:cNvPr descr="img/F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600200"/>
            <a:ext cx="7035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Fleach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Ease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Post-length</a:t>
            </a:r>
            <a:r>
              <a:rPr/>
              <a:t> </a:t>
            </a:r>
            <a:r>
              <a:rPr/>
              <a:t>vs. FRES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FRES r-squared –&gt; .3</a:t>
            </a:r>
          </a:p>
          <a:p>
            <a:pPr lvl="1"/>
            <a:r>
              <a:rPr/>
              <a:t>Post-length r-squared –&gt; .005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Post-length</a:t>
            </a:r>
            <a:r>
              <a:rPr/>
              <a:t> </a:t>
            </a:r>
            <a:r>
              <a:rPr/>
              <a:t>vs. other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Beating Post-length are:</a:t>
            </a:r>
          </a:p>
          <a:p>
            <a:pPr lvl="1"/>
            <a:r>
              <a:rPr/>
              <a:t>Word-count,</a:t>
            </a:r>
          </a:p>
          <a:p>
            <a:pPr lvl="1"/>
            <a:r>
              <a:rPr/>
              <a:t>TTR (lexical density)</a:t>
            </a:r>
          </a:p>
          <a:p>
            <a:pPr lvl="1"/>
            <a:r>
              <a:rPr/>
              <a:t>CTC</a:t>
            </a:r>
          </a:p>
          <a:p>
            <a:pPr lvl="1"/>
            <a:r>
              <a:rPr/>
              <a:t>even </a:t>
            </a:r>
            <a:r>
              <a:rPr i="1"/>
              <a:t>MSS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Problemas</a:t>
            </a:r>
            <a:r>
              <a:rPr/>
              <a:t> </a:t>
            </a:r>
            <a:r>
              <a:rPr/>
              <a:t>encontrados:</a:t>
            </a:r>
            <a:r>
              <a:rPr/>
              <a:t> </a:t>
            </a:r>
            <a:r>
              <a:rPr/>
              <a:t>FRES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español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versión en inglés de basa en una formula 206 - (palabras / oraciones ) - 84,6 (sílabas / palabras )</a:t>
            </a:r>
          </a:p>
          <a:p>
            <a:pPr lvl="1"/>
            <a:r>
              <a:rPr/>
              <a:t>las variables son:</a:t>
            </a:r>
          </a:p>
          <a:p>
            <a:pPr lvl="2"/>
            <a:r>
              <a:rPr/>
              <a:t>número de sílabas</a:t>
            </a:r>
          </a:p>
          <a:p>
            <a:pPr lvl="2"/>
            <a:r>
              <a:rPr/>
              <a:t>número de palabras</a:t>
            </a:r>
          </a:p>
          <a:p>
            <a:pPr lvl="2"/>
            <a:r>
              <a:rPr/>
              <a:t>número de oraciones</a:t>
            </a:r>
          </a:p>
          <a:p>
            <a:pPr lvl="1"/>
            <a:r>
              <a:rPr/>
              <a:t>No directamente transferible al español por las diferencias de los sistemas morfo-sintácticas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analítica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aprendizaje?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el uso de datos inteligentes, datos producidos por el alumno y modelos de análisis para descubrir información y conexiones sociales para predecir y asesorar el aprendizaje de las personas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Posibles</a:t>
            </a:r>
            <a:r>
              <a:rPr/>
              <a:t> </a:t>
            </a:r>
            <a:r>
              <a:rPr/>
              <a:t>soluciones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Derivar otra fórmula</a:t>
            </a:r>
          </a:p>
          <a:p>
            <a:pPr lvl="1"/>
            <a:r>
              <a:rPr/>
              <a:t>Usar IA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Dietrichson, Aleksander. 2013. “Beyond Clickometry: Analytics for Constructivist Pedagogies.” </a:t>
            </a:r>
            <a:r>
              <a:rPr i="1"/>
              <a:t>International Jl. On E-Learning</a:t>
            </a:r>
            <a:r>
              <a:rPr/>
              <a:t> 12: 333–51.</a:t>
            </a:r>
          </a:p>
          <a:p>
            <a:pPr lvl="0" marL="0" indent="0">
              <a:buNone/>
            </a:pPr>
            <a:r>
              <a:rPr/>
              <a:t>Viberg, Olga, Mathias Hatakka, Olof Bälter, and Anna Mavroudi. 2018. “The Current Landscape of Learning Analytics in Higher Education.” </a:t>
            </a:r>
            <a:r>
              <a:rPr i="1"/>
              <a:t>Computers in Human Behavior</a:t>
            </a:r>
            <a:r>
              <a:rPr/>
              <a:t> 89 (July). </a:t>
            </a:r>
            <a:r>
              <a:rPr>
                <a:hlinkClick r:id="rId2"/>
              </a:rPr>
              <a:t>https://doi.org/10.1016/j.chb.2018.07.027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Fuentes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LMS (moodle)</a:t>
            </a:r>
          </a:p>
          <a:p>
            <a:pPr lvl="1"/>
            <a:r>
              <a:rPr/>
              <a:t>SIS (guaraní)</a:t>
            </a:r>
          </a:p>
          <a:p>
            <a:pPr lvl="1"/>
            <a:r>
              <a:rPr/>
              <a:t>Encuestas</a:t>
            </a:r>
          </a:p>
          <a:p>
            <a:pPr lvl="1"/>
            <a:r>
              <a:rPr/>
              <a:t>Evaluaciones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Ejemplo:</a:t>
            </a:r>
            <a:r>
              <a:rPr/>
              <a:t> </a:t>
            </a:r>
            <a:r>
              <a:rPr/>
              <a:t>«Learning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Analysis»</a:t>
            </a:r>
          </a:p>
        </p:txBody>
      </p:sp>
      <p:pic>
        <p:nvPicPr>
          <p:cNvPr descr="img/time_line_cours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14500"/>
            <a:ext cx="8229600" cy="377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Timeline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Ejemplo:</a:t>
            </a:r>
            <a:r>
              <a:rPr/>
              <a:t> </a:t>
            </a:r>
            <a:r>
              <a:rPr/>
              <a:t>«Learning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Analysis»</a:t>
            </a:r>
          </a:p>
        </p:txBody>
      </p:sp>
      <p:pic>
        <p:nvPicPr>
          <p:cNvPr descr="img/recommended_cours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Recommendations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Ejemplo:</a:t>
            </a:r>
            <a:r>
              <a:rPr/>
              <a:t> </a:t>
            </a:r>
            <a:r>
              <a:rPr/>
              <a:t>«Encuestas»</a:t>
            </a:r>
          </a:p>
        </p:txBody>
      </p:sp>
      <p:pic>
        <p:nvPicPr>
          <p:cNvPr descr="img/in_classroom_analytic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600200"/>
            <a:ext cx="344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Analytics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Estado</a:t>
            </a:r>
          </a:p>
        </p:txBody>
      </p:sp>
      <p:pic>
        <p:nvPicPr>
          <p:cNvPr descr="Linguistica_y_Learning_Analytics_2019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Viberg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al.(2018)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¿Quo</a:t>
            </a:r>
            <a:r>
              <a:rPr/>
              <a:t> </a:t>
            </a:r>
            <a:r>
              <a:rPr/>
              <a:t>vadis?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“However, the analysis of the existing evidence for learning analytics indicates that there is a shift towards a deeper understanding of students’ learning experiences for the last years.”</a:t>
            </a:r>
          </a:p>
          <a:p>
            <a:pPr lvl="0" marL="1270000" indent="0">
              <a:buNone/>
            </a:pPr>
            <a:r>
              <a:rPr sz="2000"/>
              <a:t>–Viberg et al. (2018)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Tendencias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campo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Mayor apreciación de sus ventajas</a:t>
            </a:r>
          </a:p>
          <a:p>
            <a:pPr lvl="1"/>
            <a:r>
              <a:rPr/>
              <a:t>More attention paid to the connection between LA and learning design</a:t>
            </a:r>
          </a:p>
          <a:p>
            <a:pPr lvl="1"/>
            <a:r>
              <a:rPr/>
              <a:t>Estudios longitudinales</a:t>
            </a:r>
          </a:p>
          <a:p>
            <a:pPr lvl="1"/>
            <a:r>
              <a:rPr/>
              <a:t>Redes sociales y análisis lingüístico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uso de la Lingüística Cuántitativa en la analítica del aprendizaje</dc:title>
  <dc:creator>Aleksander Dietrichson, PhD y John Whitmer, EdD</dc:creator>
  <cp:keywords/>
  <dcterms:created xsi:type="dcterms:W3CDTF">2019-11-06T21:42:13Z</dcterms:created>
  <dcterms:modified xsi:type="dcterms:W3CDTF">2019-11-06T21:42:13Z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references.bib</vt:lpwstr>
  </property>
  <property fmtid="{D5CDD505-2E9C-101B-9397-08002B2CF9AE}" pid="3" name="date">
    <vt:lpwstr>7 - XI - 2019</vt:lpwstr>
  </property>
  <property fmtid="{D5CDD505-2E9C-101B-9397-08002B2CF9AE}" pid="4" name="output">
    <vt:lpwstr>powerpoint_presentation</vt:lpwstr>
  </property>
</Properties>
</file>