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CED-FAD1-4A6C-B686-B37A7F2200B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2AB-DB8A-43B1-8C7A-44195331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CED-FAD1-4A6C-B686-B37A7F2200B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2AB-DB8A-43B1-8C7A-44195331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7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CED-FAD1-4A6C-B686-B37A7F2200B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2AB-DB8A-43B1-8C7A-44195331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6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CED-FAD1-4A6C-B686-B37A7F2200B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2AB-DB8A-43B1-8C7A-44195331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6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CED-FAD1-4A6C-B686-B37A7F2200B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2AB-DB8A-43B1-8C7A-44195331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CED-FAD1-4A6C-B686-B37A7F2200B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2AB-DB8A-43B1-8C7A-44195331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CED-FAD1-4A6C-B686-B37A7F2200B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2AB-DB8A-43B1-8C7A-44195331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CED-FAD1-4A6C-B686-B37A7F2200B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2AB-DB8A-43B1-8C7A-44195331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CED-FAD1-4A6C-B686-B37A7F2200B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2AB-DB8A-43B1-8C7A-44195331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9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CED-FAD1-4A6C-B686-B37A7F2200B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2AB-DB8A-43B1-8C7A-44195331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CED-FAD1-4A6C-B686-B37A7F2200B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2AB-DB8A-43B1-8C7A-44195331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9CED-FAD1-4A6C-B686-B37A7F2200B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A42AB-DB8A-43B1-8C7A-44195331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latin typeface="Bahnschrift Condensed" panose="020B0502040204020203" pitchFamily="34" charset="0"/>
              </a:rPr>
              <a:t>Concurrency and Concurrency Control</a:t>
            </a:r>
            <a:endParaRPr lang="en-US" sz="80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7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ahnschrift Condensed" panose="020B0502040204020203" pitchFamily="34" charset="0"/>
              </a:rPr>
              <a:t>Concurrency and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 1.</a:t>
            </a:r>
            <a:r>
              <a:rPr lang="en-US" b="1" u="sng" dirty="0" smtClean="0">
                <a:latin typeface="Agency FB" panose="020B0503020202020204" pitchFamily="34" charset="0"/>
              </a:rPr>
              <a:t>Concurrency</a:t>
            </a:r>
            <a:endParaRPr lang="en-US" b="1" u="sng" dirty="0" smtClean="0">
              <a:latin typeface="Agency FB" panose="020B0503020202020204" pitchFamily="34" charset="0"/>
            </a:endParaRPr>
          </a:p>
          <a:p>
            <a:r>
              <a:rPr lang="en-US" sz="4000" b="1" dirty="0" smtClean="0"/>
              <a:t>Definition</a:t>
            </a:r>
            <a:r>
              <a:rPr lang="en-US" sz="4000" b="1" dirty="0"/>
              <a:t>:</a:t>
            </a:r>
            <a:r>
              <a:rPr lang="en-US" sz="4000" dirty="0"/>
              <a:t> Concurrency in the context of databases refers to the ability of a DBMS to allow multiple transactions to run concurrently, providing the illusion to users that they are the only ones accessing the database</a:t>
            </a:r>
            <a:r>
              <a:rPr lang="en-US" sz="4000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Algerian" panose="04020705040A02060702" pitchFamily="82" charset="0"/>
              </a:rPr>
              <a:t>Challenges</a:t>
            </a:r>
            <a:r>
              <a:rPr lang="en-US" sz="4000" b="1" dirty="0" smtClean="0">
                <a:latin typeface="Algerian" panose="04020705040A02060702" pitchFamily="82" charset="0"/>
              </a:rPr>
              <a:t>:</a:t>
            </a:r>
            <a:r>
              <a:rPr lang="en-US" sz="4000" b="1" u="sng" dirty="0" smtClean="0">
                <a:latin typeface="Bahnschrift Condensed" panose="020B0502040204020203" pitchFamily="34" charset="0"/>
              </a:rPr>
              <a:t> </a:t>
            </a:r>
            <a:r>
              <a:rPr lang="en-US" b="1" u="sng" dirty="0" smtClean="0">
                <a:latin typeface="Bahnschrift Condensed" panose="020B0502040204020203" pitchFamily="34" charset="0"/>
              </a:rPr>
              <a:t>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Inconsistency:</a:t>
            </a:r>
            <a:r>
              <a:rPr lang="en-US" sz="4400" dirty="0"/>
              <a:t> Concurrent execution can lead to conflicts and inconsistencies if not properly controlled.</a:t>
            </a:r>
          </a:p>
          <a:p>
            <a:r>
              <a:rPr lang="en-US" sz="4400" b="1" dirty="0"/>
              <a:t>Concurrency Anomalies:</a:t>
            </a:r>
            <a:r>
              <a:rPr lang="en-US" sz="4400" dirty="0"/>
              <a:t> Problems like lost updates, inconsistent retrievals, and conflicts may arise.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2737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416"/>
            <a:ext cx="10515600" cy="5896547"/>
          </a:xfrm>
        </p:spPr>
        <p:txBody>
          <a:bodyPr/>
          <a:lstStyle/>
          <a:p>
            <a:pPr marL="0" indent="0">
              <a:buNone/>
            </a:pPr>
            <a:r>
              <a:rPr lang="en-US" sz="6000" b="1" dirty="0" smtClean="0">
                <a:latin typeface="Agency FB" panose="020B0503020202020204" pitchFamily="34" charset="0"/>
              </a:rPr>
              <a:t>   2.Concurrency Control</a:t>
            </a:r>
            <a:r>
              <a:rPr lang="en-US" sz="6000" b="1" dirty="0" smtClean="0"/>
              <a:t>:</a:t>
            </a:r>
            <a:br>
              <a:rPr lang="en-US" sz="6000" b="1" dirty="0" smtClean="0"/>
            </a:br>
            <a:endParaRPr lang="en-US" sz="6000" dirty="0" smtClean="0"/>
          </a:p>
          <a:p>
            <a:r>
              <a:rPr lang="en-US" sz="4000" b="1" dirty="0" smtClean="0"/>
              <a:t>Definition:</a:t>
            </a:r>
            <a:r>
              <a:rPr lang="en-US" sz="4000" dirty="0" smtClean="0"/>
              <a:t> Concurrency control refers to the mechanisms and techniques implemented in a DBMS to ensure the correct and consistent execution of transactions in a concurrent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5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latin typeface="Algerian" panose="04020705040A02060702" pitchFamily="82" charset="0"/>
              </a:rPr>
              <a:t>Challenges</a:t>
            </a:r>
            <a:r>
              <a:rPr lang="en-US" b="1" dirty="0" smtClean="0">
                <a:latin typeface="Algerian" panose="04020705040A02060702" pitchFamily="82" charset="0"/>
              </a:rPr>
              <a:t>:</a:t>
            </a:r>
            <a:r>
              <a:rPr lang="en-US" b="1" u="sng" dirty="0" smtClean="0">
                <a:latin typeface="Agency FB" panose="020B0503020202020204" pitchFamily="34" charset="0"/>
              </a:rPr>
              <a:t> Concurrency Control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600" b="1" dirty="0"/>
              <a:t>Performance Overhead:</a:t>
            </a:r>
            <a:r>
              <a:rPr lang="en-US" sz="3600" dirty="0"/>
              <a:t> Concurrency control introduces overhead, and finding the right balance between consistency and performance is crucial.</a:t>
            </a:r>
          </a:p>
          <a:p>
            <a:r>
              <a:rPr lang="en-US" sz="3600" b="1" dirty="0"/>
              <a:t>Complexity:</a:t>
            </a:r>
            <a:r>
              <a:rPr lang="en-US" sz="3600" dirty="0"/>
              <a:t> Implementing effective concurrency control mechanisms can be complex, requiring careful consideration of various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4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Agency FB</vt:lpstr>
      <vt:lpstr>Algerian</vt:lpstr>
      <vt:lpstr>Arial</vt:lpstr>
      <vt:lpstr>Bahnschrift Condensed</vt:lpstr>
      <vt:lpstr>Calibri</vt:lpstr>
      <vt:lpstr>Calibri Light</vt:lpstr>
      <vt:lpstr>Office Theme</vt:lpstr>
      <vt:lpstr>Concurrency and Concurrency Control</vt:lpstr>
      <vt:lpstr>Concurrency and Concurrency Control</vt:lpstr>
      <vt:lpstr>Challenges: Concurrency Control</vt:lpstr>
      <vt:lpstr>PowerPoint Presentation</vt:lpstr>
      <vt:lpstr>Challenges: Concurrency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and Concurrency Control</dc:title>
  <dc:creator>Windows User</dc:creator>
  <cp:lastModifiedBy>Windows User</cp:lastModifiedBy>
  <cp:revision>3</cp:revision>
  <dcterms:created xsi:type="dcterms:W3CDTF">2023-12-12T19:14:31Z</dcterms:created>
  <dcterms:modified xsi:type="dcterms:W3CDTF">2023-12-12T19:28:58Z</dcterms:modified>
</cp:coreProperties>
</file>