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D0E91-0E12-485D-B5F4-A4D3ECD383F0}" v="1" dt="2021-01-05T12:43:51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2" autoAdjust="0"/>
    <p:restoredTop sz="81438" autoAdjust="0"/>
  </p:normalViewPr>
  <p:slideViewPr>
    <p:cSldViewPr snapToGrid="0">
      <p:cViewPr varScale="1">
        <p:scale>
          <a:sx n="89" d="100"/>
          <a:sy n="89" d="100"/>
        </p:scale>
        <p:origin x="1464" y="8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竹尾　陽子" userId="485c5cb4-8733-42e5-865f-15a2e6d6d2bf" providerId="ADAL" clId="{18FC6673-38C8-4D1C-A14E-0F272F230772}"/>
    <pc:docChg chg="undo redo custSel addSld delSld modSld sldOrd">
      <pc:chgData name="竹尾　陽子" userId="485c5cb4-8733-42e5-865f-15a2e6d6d2bf" providerId="ADAL" clId="{18FC6673-38C8-4D1C-A14E-0F272F230772}" dt="2020-08-20T05:20:29.042" v="2244" actId="1076"/>
      <pc:docMkLst>
        <pc:docMk/>
      </pc:docMkLst>
      <pc:sldChg chg="modSp mod">
        <pc:chgData name="竹尾　陽子" userId="485c5cb4-8733-42e5-865f-15a2e6d6d2bf" providerId="ADAL" clId="{18FC6673-38C8-4D1C-A14E-0F272F230772}" dt="2020-08-15T09:40:01.338" v="10" actId="20577"/>
        <pc:sldMkLst>
          <pc:docMk/>
          <pc:sldMk cId="3594851865" sldId="256"/>
        </pc:sldMkLst>
        <pc:spChg chg="mod">
          <ac:chgData name="竹尾　陽子" userId="485c5cb4-8733-42e5-865f-15a2e6d6d2bf" providerId="ADAL" clId="{18FC6673-38C8-4D1C-A14E-0F272F230772}" dt="2020-08-15T09:40:01.338" v="10" actId="20577"/>
          <ac:spMkLst>
            <pc:docMk/>
            <pc:sldMk cId="3594851865" sldId="256"/>
            <ac:spMk id="2" creationId="{00000000-0000-0000-0000-000000000000}"/>
          </ac:spMkLst>
        </pc:spChg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1949728897" sldId="261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547329861" sldId="262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249425536" sldId="263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672440998" sldId="264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479155192" sldId="265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622904128" sldId="266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800396564" sldId="267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759979857" sldId="268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1863693309" sldId="269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924939059" sldId="270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145510985" sldId="271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982764861" sldId="272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557034805" sldId="273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871935601" sldId="274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60817004" sldId="275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1722621796" sldId="276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332771833" sldId="277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09380127" sldId="278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831683673" sldId="280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155183935" sldId="281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700644158" sldId="282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229262357" sldId="283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675608801" sldId="284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536963435" sldId="285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810155334" sldId="286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4049951867" sldId="287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121357899" sldId="288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834890141" sldId="289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96667183" sldId="290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1226421635" sldId="291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4245052525" sldId="292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3778877416" sldId="293"/>
        </pc:sldMkLst>
      </pc:sldChg>
      <pc:sldChg chg="del">
        <pc:chgData name="竹尾　陽子" userId="485c5cb4-8733-42e5-865f-15a2e6d6d2bf" providerId="ADAL" clId="{18FC6673-38C8-4D1C-A14E-0F272F230772}" dt="2020-08-15T09:39:50.659" v="0" actId="47"/>
        <pc:sldMkLst>
          <pc:docMk/>
          <pc:sldMk cId="2374414203" sldId="294"/>
        </pc:sldMkLst>
      </pc:sldChg>
      <pc:sldChg chg="addSp delSp modSp mod">
        <pc:chgData name="竹尾　陽子" userId="485c5cb4-8733-42e5-865f-15a2e6d6d2bf" providerId="ADAL" clId="{18FC6673-38C8-4D1C-A14E-0F272F230772}" dt="2020-08-17T01:12:02.305" v="162" actId="208"/>
        <pc:sldMkLst>
          <pc:docMk/>
          <pc:sldMk cId="2693079396" sldId="295"/>
        </pc:sldMkLst>
        <pc:spChg chg="mod">
          <ac:chgData name="竹尾　陽子" userId="485c5cb4-8733-42e5-865f-15a2e6d6d2bf" providerId="ADAL" clId="{18FC6673-38C8-4D1C-A14E-0F272F230772}" dt="2020-08-15T09:44:14.570" v="52"/>
          <ac:spMkLst>
            <pc:docMk/>
            <pc:sldMk cId="2693079396" sldId="295"/>
            <ac:spMk id="2" creationId="{924C723C-0828-483E-A692-5418267278AA}"/>
          </ac:spMkLst>
        </pc:spChg>
        <pc:spChg chg="add del mod">
          <ac:chgData name="竹尾　陽子" userId="485c5cb4-8733-42e5-865f-15a2e6d6d2bf" providerId="ADAL" clId="{18FC6673-38C8-4D1C-A14E-0F272F230772}" dt="2020-08-15T09:47:31.603" v="111" actId="478"/>
          <ac:spMkLst>
            <pc:docMk/>
            <pc:sldMk cId="2693079396" sldId="295"/>
            <ac:spMk id="3" creationId="{8C3B653B-0C18-415D-8E8F-F5EA2BC8863D}"/>
          </ac:spMkLst>
        </pc:spChg>
        <pc:spChg chg="add del mod">
          <ac:chgData name="竹尾　陽子" userId="485c5cb4-8733-42e5-865f-15a2e6d6d2bf" providerId="ADAL" clId="{18FC6673-38C8-4D1C-A14E-0F272F230772}" dt="2020-08-15T09:47:51.760" v="119" actId="478"/>
          <ac:spMkLst>
            <pc:docMk/>
            <pc:sldMk cId="2693079396" sldId="295"/>
            <ac:spMk id="4" creationId="{6B545AD9-BA57-45CC-9663-8225AA63D25D}"/>
          </ac:spMkLst>
        </pc:spChg>
        <pc:spChg chg="add del mod">
          <ac:chgData name="竹尾　陽子" userId="485c5cb4-8733-42e5-865f-15a2e6d6d2bf" providerId="ADAL" clId="{18FC6673-38C8-4D1C-A14E-0F272F230772}" dt="2020-08-15T09:48:19.572" v="128" actId="478"/>
          <ac:spMkLst>
            <pc:docMk/>
            <pc:sldMk cId="2693079396" sldId="295"/>
            <ac:spMk id="5" creationId="{62108CA8-330E-4DE9-9E90-182B8C8551F7}"/>
          </ac:spMkLst>
        </pc:spChg>
        <pc:spChg chg="add del mod">
          <ac:chgData name="竹尾　陽子" userId="485c5cb4-8733-42e5-865f-15a2e6d6d2bf" providerId="ADAL" clId="{18FC6673-38C8-4D1C-A14E-0F272F230772}" dt="2020-08-15T09:48:28.335" v="131" actId="478"/>
          <ac:spMkLst>
            <pc:docMk/>
            <pc:sldMk cId="2693079396" sldId="295"/>
            <ac:spMk id="6" creationId="{E1083244-3B32-4A0D-BAF7-1618B299C889}"/>
          </ac:spMkLst>
        </pc:spChg>
        <pc:spChg chg="add mod">
          <ac:chgData name="竹尾　陽子" userId="485c5cb4-8733-42e5-865f-15a2e6d6d2bf" providerId="ADAL" clId="{18FC6673-38C8-4D1C-A14E-0F272F230772}" dt="2020-08-17T01:11:57.923" v="161" actId="207"/>
          <ac:spMkLst>
            <pc:docMk/>
            <pc:sldMk cId="2693079396" sldId="295"/>
            <ac:spMk id="7" creationId="{86230916-DCC2-4036-A69B-6D5D04EBC9F2}"/>
          </ac:spMkLst>
        </pc:spChg>
        <pc:spChg chg="add mod">
          <ac:chgData name="竹尾　陽子" userId="485c5cb4-8733-42e5-865f-15a2e6d6d2bf" providerId="ADAL" clId="{18FC6673-38C8-4D1C-A14E-0F272F230772}" dt="2020-08-15T09:48:23.237" v="129" actId="1076"/>
          <ac:spMkLst>
            <pc:docMk/>
            <pc:sldMk cId="2693079396" sldId="295"/>
            <ac:spMk id="8" creationId="{16DB9CE0-D2E7-471D-91AA-0956C84468AB}"/>
          </ac:spMkLst>
        </pc:spChg>
        <pc:spChg chg="add mod">
          <ac:chgData name="竹尾　陽子" userId="485c5cb4-8733-42e5-865f-15a2e6d6d2bf" providerId="ADAL" clId="{18FC6673-38C8-4D1C-A14E-0F272F230772}" dt="2020-08-15T09:48:17.191" v="127" actId="1076"/>
          <ac:spMkLst>
            <pc:docMk/>
            <pc:sldMk cId="2693079396" sldId="295"/>
            <ac:spMk id="9" creationId="{3AA09D70-299B-427F-8D41-4FB532B399C8}"/>
          </ac:spMkLst>
        </pc:spChg>
        <pc:spChg chg="add mod">
          <ac:chgData name="竹尾　陽子" userId="485c5cb4-8733-42e5-865f-15a2e6d6d2bf" providerId="ADAL" clId="{18FC6673-38C8-4D1C-A14E-0F272F230772}" dt="2020-08-15T09:47:49.102" v="118" actId="113"/>
          <ac:spMkLst>
            <pc:docMk/>
            <pc:sldMk cId="2693079396" sldId="295"/>
            <ac:spMk id="10" creationId="{C91F89E4-1F83-48F7-B39C-B8C4D4513120}"/>
          </ac:spMkLst>
        </pc:spChg>
        <pc:spChg chg="add mod">
          <ac:chgData name="竹尾　陽子" userId="485c5cb4-8733-42e5-865f-15a2e6d6d2bf" providerId="ADAL" clId="{18FC6673-38C8-4D1C-A14E-0F272F230772}" dt="2020-08-15T09:47:45.226" v="116" actId="1582"/>
          <ac:spMkLst>
            <pc:docMk/>
            <pc:sldMk cId="2693079396" sldId="295"/>
            <ac:spMk id="11" creationId="{91B42563-320C-42D9-BEAA-7A1DEFDF2C38}"/>
          </ac:spMkLst>
        </pc:spChg>
        <pc:spChg chg="add del mod">
          <ac:chgData name="竹尾　陽子" userId="485c5cb4-8733-42e5-865f-15a2e6d6d2bf" providerId="ADAL" clId="{18FC6673-38C8-4D1C-A14E-0F272F230772}" dt="2020-08-15T09:51:05.794" v="159" actId="1076"/>
          <ac:spMkLst>
            <pc:docMk/>
            <pc:sldMk cId="2693079396" sldId="295"/>
            <ac:spMk id="12" creationId="{CB2D25EA-AF1A-4980-83E2-C87AFA9BB252}"/>
          </ac:spMkLst>
        </pc:spChg>
        <pc:spChg chg="add mod">
          <ac:chgData name="竹尾　陽子" userId="485c5cb4-8733-42e5-865f-15a2e6d6d2bf" providerId="ADAL" clId="{18FC6673-38C8-4D1C-A14E-0F272F230772}" dt="2020-08-15T09:49:28.905" v="147" actId="208"/>
          <ac:spMkLst>
            <pc:docMk/>
            <pc:sldMk cId="2693079396" sldId="295"/>
            <ac:spMk id="13" creationId="{4FE28C70-7228-4823-8EBE-0934AB2590E3}"/>
          </ac:spMkLst>
        </pc:spChg>
        <pc:spChg chg="add del">
          <ac:chgData name="竹尾　陽子" userId="485c5cb4-8733-42e5-865f-15a2e6d6d2bf" providerId="ADAL" clId="{18FC6673-38C8-4D1C-A14E-0F272F230772}" dt="2020-08-15T09:49:35.790" v="150" actId="478"/>
          <ac:spMkLst>
            <pc:docMk/>
            <pc:sldMk cId="2693079396" sldId="295"/>
            <ac:spMk id="14" creationId="{106F5064-594A-4798-B2D5-D761A7AA4B49}"/>
          </ac:spMkLst>
        </pc:spChg>
        <pc:spChg chg="add mod">
          <ac:chgData name="竹尾　陽子" userId="485c5cb4-8733-42e5-865f-15a2e6d6d2bf" providerId="ADAL" clId="{18FC6673-38C8-4D1C-A14E-0F272F230772}" dt="2020-08-17T01:12:02.305" v="162" actId="208"/>
          <ac:spMkLst>
            <pc:docMk/>
            <pc:sldMk cId="2693079396" sldId="295"/>
            <ac:spMk id="15" creationId="{4EFA79E5-CF4F-49A4-9F60-38AEF9E7421A}"/>
          </ac:spMkLst>
        </pc:spChg>
        <pc:grpChg chg="del">
          <ac:chgData name="竹尾　陽子" userId="485c5cb4-8733-42e5-865f-15a2e6d6d2bf" providerId="ADAL" clId="{18FC6673-38C8-4D1C-A14E-0F272F230772}" dt="2020-08-15T09:39:53.729" v="1" actId="478"/>
          <ac:grpSpMkLst>
            <pc:docMk/>
            <pc:sldMk cId="2693079396" sldId="295"/>
            <ac:grpSpMk id="91" creationId="{3A39DBC4-5CA9-474C-AFA4-48C0BD79C625}"/>
          </ac:grpSpMkLst>
        </pc:grpChg>
        <pc:graphicFrameChg chg="add mod">
          <ac:chgData name="竹尾　陽子" userId="485c5cb4-8733-42e5-865f-15a2e6d6d2bf" providerId="ADAL" clId="{18FC6673-38C8-4D1C-A14E-0F272F230772}" dt="2020-08-15T09:50:22.706" v="157"/>
          <ac:graphicFrameMkLst>
            <pc:docMk/>
            <pc:sldMk cId="2693079396" sldId="295"/>
            <ac:graphicFrameMk id="29" creationId="{25FAB023-D334-4BA8-AC0E-C2029B216C35}"/>
          </ac:graphicFrameMkLst>
        </pc:graphicFrameChg>
      </pc:sldChg>
      <pc:sldChg chg="addSp delSp modSp new mod">
        <pc:chgData name="竹尾　陽子" userId="485c5cb4-8733-42e5-865f-15a2e6d6d2bf" providerId="ADAL" clId="{18FC6673-38C8-4D1C-A14E-0F272F230772}" dt="2020-08-18T06:13:28.676" v="1030" actId="14100"/>
        <pc:sldMkLst>
          <pc:docMk/>
          <pc:sldMk cId="3902606732" sldId="296"/>
        </pc:sldMkLst>
        <pc:spChg chg="mod">
          <ac:chgData name="竹尾　陽子" userId="485c5cb4-8733-42e5-865f-15a2e6d6d2bf" providerId="ADAL" clId="{18FC6673-38C8-4D1C-A14E-0F272F230772}" dt="2020-08-17T01:20:37.031" v="205" actId="20577"/>
          <ac:spMkLst>
            <pc:docMk/>
            <pc:sldMk cId="3902606732" sldId="296"/>
            <ac:spMk id="2" creationId="{A8825A53-71A9-4100-9475-D609129D23BD}"/>
          </ac:spMkLst>
        </pc:spChg>
        <pc:spChg chg="add del mod">
          <ac:chgData name="竹尾　陽子" userId="485c5cb4-8733-42e5-865f-15a2e6d6d2bf" providerId="ADAL" clId="{18FC6673-38C8-4D1C-A14E-0F272F230772}" dt="2020-08-17T01:26:16.886" v="285"/>
          <ac:spMkLst>
            <pc:docMk/>
            <pc:sldMk cId="3902606732" sldId="296"/>
            <ac:spMk id="3" creationId="{43F5AB07-D629-4CF8-99BB-1064339D1C04}"/>
          </ac:spMkLst>
        </pc:spChg>
        <pc:spChg chg="add del">
          <ac:chgData name="竹尾　陽子" userId="485c5cb4-8733-42e5-865f-15a2e6d6d2bf" providerId="ADAL" clId="{18FC6673-38C8-4D1C-A14E-0F272F230772}" dt="2020-08-17T01:22:24.168" v="224" actId="11529"/>
          <ac:spMkLst>
            <pc:docMk/>
            <pc:sldMk cId="3902606732" sldId="296"/>
            <ac:spMk id="6" creationId="{7A4777A4-7317-4054-874B-2BAFE8ECEAB3}"/>
          </ac:spMkLst>
        </pc:spChg>
        <pc:spChg chg="add del mod">
          <ac:chgData name="竹尾　陽子" userId="485c5cb4-8733-42e5-865f-15a2e6d6d2bf" providerId="ADAL" clId="{18FC6673-38C8-4D1C-A14E-0F272F230772}" dt="2020-08-17T01:26:16.886" v="285"/>
          <ac:spMkLst>
            <pc:docMk/>
            <pc:sldMk cId="3902606732" sldId="296"/>
            <ac:spMk id="7" creationId="{E555C161-2EC7-42E1-8244-651AFF29C5D2}"/>
          </ac:spMkLst>
        </pc:spChg>
        <pc:spChg chg="add del mod">
          <ac:chgData name="竹尾　陽子" userId="485c5cb4-8733-42e5-865f-15a2e6d6d2bf" providerId="ADAL" clId="{18FC6673-38C8-4D1C-A14E-0F272F230772}" dt="2020-08-17T01:26:16.886" v="285"/>
          <ac:spMkLst>
            <pc:docMk/>
            <pc:sldMk cId="3902606732" sldId="296"/>
            <ac:spMk id="9" creationId="{A0DE9268-568C-48B1-8611-8F3D961645F9}"/>
          </ac:spMkLst>
        </pc:spChg>
        <pc:spChg chg="add del mod">
          <ac:chgData name="竹尾　陽子" userId="485c5cb4-8733-42e5-865f-15a2e6d6d2bf" providerId="ADAL" clId="{18FC6673-38C8-4D1C-A14E-0F272F230772}" dt="2020-08-17T01:25:15.800" v="267" actId="478"/>
          <ac:spMkLst>
            <pc:docMk/>
            <pc:sldMk cId="3902606732" sldId="296"/>
            <ac:spMk id="11" creationId="{91843B0B-64EA-487C-97A4-FFD7DD0A957E}"/>
          </ac:spMkLst>
        </pc:spChg>
        <pc:spChg chg="add del mod">
          <ac:chgData name="竹尾　陽子" userId="485c5cb4-8733-42e5-865f-15a2e6d6d2bf" providerId="ADAL" clId="{18FC6673-38C8-4D1C-A14E-0F272F230772}" dt="2020-08-17T01:26:16.886" v="285"/>
          <ac:spMkLst>
            <pc:docMk/>
            <pc:sldMk cId="3902606732" sldId="296"/>
            <ac:spMk id="13" creationId="{A4C51838-A752-4651-9C60-576B1C951E24}"/>
          </ac:spMkLst>
        </pc:spChg>
        <pc:spChg chg="add del mod">
          <ac:chgData name="竹尾　陽子" userId="485c5cb4-8733-42e5-865f-15a2e6d6d2bf" providerId="ADAL" clId="{18FC6673-38C8-4D1C-A14E-0F272F230772}" dt="2020-08-17T01:23:53.088" v="244" actId="478"/>
          <ac:spMkLst>
            <pc:docMk/>
            <pc:sldMk cId="3902606732" sldId="296"/>
            <ac:spMk id="14" creationId="{4EEA55B0-0A6A-4BD0-B1D8-3834624D8C73}"/>
          </ac:spMkLst>
        </pc:spChg>
        <pc:spChg chg="mod">
          <ac:chgData name="竹尾　陽子" userId="485c5cb4-8733-42e5-865f-15a2e6d6d2bf" providerId="ADAL" clId="{18FC6673-38C8-4D1C-A14E-0F272F230772}" dt="2020-08-17T01:24:19.083" v="248"/>
          <ac:spMkLst>
            <pc:docMk/>
            <pc:sldMk cId="3902606732" sldId="296"/>
            <ac:spMk id="15" creationId="{30D90115-AE70-4BE3-9BA1-9C74F0DB9743}"/>
          </ac:spMkLst>
        </pc:spChg>
        <pc:spChg chg="add del">
          <ac:chgData name="竹尾　陽子" userId="485c5cb4-8733-42e5-865f-15a2e6d6d2bf" providerId="ADAL" clId="{18FC6673-38C8-4D1C-A14E-0F272F230772}" dt="2020-08-17T01:24:18.689" v="247" actId="11529"/>
          <ac:spMkLst>
            <pc:docMk/>
            <pc:sldMk cId="3902606732" sldId="296"/>
            <ac:spMk id="16" creationId="{3D7FF987-9F4A-4BED-A162-FD5063D9278E}"/>
          </ac:spMkLst>
        </pc:spChg>
        <pc:spChg chg="mod">
          <ac:chgData name="竹尾　陽子" userId="485c5cb4-8733-42e5-865f-15a2e6d6d2bf" providerId="ADAL" clId="{18FC6673-38C8-4D1C-A14E-0F272F230772}" dt="2020-08-17T01:25:13.309" v="266"/>
          <ac:spMkLst>
            <pc:docMk/>
            <pc:sldMk cId="3902606732" sldId="296"/>
            <ac:spMk id="17" creationId="{FE2106F4-DDC8-43FB-A0C4-F43D472717AA}"/>
          </ac:spMkLst>
        </pc:spChg>
        <pc:spChg chg="add del mod">
          <ac:chgData name="竹尾　陽子" userId="485c5cb4-8733-42e5-865f-15a2e6d6d2bf" providerId="ADAL" clId="{18FC6673-38C8-4D1C-A14E-0F272F230772}" dt="2020-08-17T01:25:12.720" v="265" actId="11529"/>
          <ac:spMkLst>
            <pc:docMk/>
            <pc:sldMk cId="3902606732" sldId="296"/>
            <ac:spMk id="18" creationId="{10ADD6A4-2FE9-44D9-9672-21475CFC633F}"/>
          </ac:spMkLst>
        </pc:spChg>
        <pc:spChg chg="add del mod">
          <ac:chgData name="竹尾　陽子" userId="485c5cb4-8733-42e5-865f-15a2e6d6d2bf" providerId="ADAL" clId="{18FC6673-38C8-4D1C-A14E-0F272F230772}" dt="2020-08-17T01:25:11.362" v="262" actId="22"/>
          <ac:spMkLst>
            <pc:docMk/>
            <pc:sldMk cId="3902606732" sldId="296"/>
            <ac:spMk id="20" creationId="{4A5A25DE-4561-4717-BB27-B606F6C4D6F8}"/>
          </ac:spMkLst>
        </pc:spChg>
        <pc:spChg chg="add del mod">
          <ac:chgData name="竹尾　陽子" userId="485c5cb4-8733-42e5-865f-15a2e6d6d2bf" providerId="ADAL" clId="{18FC6673-38C8-4D1C-A14E-0F272F230772}" dt="2020-08-17T01:25:10.747" v="260" actId="22"/>
          <ac:spMkLst>
            <pc:docMk/>
            <pc:sldMk cId="3902606732" sldId="296"/>
            <ac:spMk id="22" creationId="{A872BE7C-E666-4964-9672-D70FB0F16386}"/>
          </ac:spMkLst>
        </pc:spChg>
        <pc:spChg chg="add del mod">
          <ac:chgData name="竹尾　陽子" userId="485c5cb4-8733-42e5-865f-15a2e6d6d2bf" providerId="ADAL" clId="{18FC6673-38C8-4D1C-A14E-0F272F230772}" dt="2020-08-17T01:26:22.663" v="286"/>
          <ac:spMkLst>
            <pc:docMk/>
            <pc:sldMk cId="3902606732" sldId="296"/>
            <ac:spMk id="24" creationId="{4B88DD06-DA26-4AC8-B920-0CA09D66854D}"/>
          </ac:spMkLst>
        </pc:spChg>
        <pc:spChg chg="add del mod">
          <ac:chgData name="竹尾　陽子" userId="485c5cb4-8733-42e5-865f-15a2e6d6d2bf" providerId="ADAL" clId="{18FC6673-38C8-4D1C-A14E-0F272F230772}" dt="2020-08-17T01:26:22.663" v="286"/>
          <ac:spMkLst>
            <pc:docMk/>
            <pc:sldMk cId="3902606732" sldId="296"/>
            <ac:spMk id="26" creationId="{4B1A4929-ED19-4235-99FA-334BA4925824}"/>
          </ac:spMkLst>
        </pc:spChg>
        <pc:spChg chg="del mod">
          <ac:chgData name="竹尾　陽子" userId="485c5cb4-8733-42e5-865f-15a2e6d6d2bf" providerId="ADAL" clId="{18FC6673-38C8-4D1C-A14E-0F272F230772}" dt="2020-08-17T01:26:22.663" v="286"/>
          <ac:spMkLst>
            <pc:docMk/>
            <pc:sldMk cId="3902606732" sldId="296"/>
            <ac:spMk id="27" creationId="{1EE6D6B1-B076-4EAC-A85D-58036AB18F3C}"/>
          </ac:spMkLst>
        </pc:spChg>
        <pc:spChg chg="del mod">
          <ac:chgData name="竹尾　陽子" userId="485c5cb4-8733-42e5-865f-15a2e6d6d2bf" providerId="ADAL" clId="{18FC6673-38C8-4D1C-A14E-0F272F230772}" dt="2020-08-17T01:26:51.208" v="287" actId="478"/>
          <ac:spMkLst>
            <pc:docMk/>
            <pc:sldMk cId="3902606732" sldId="296"/>
            <ac:spMk id="28" creationId="{6BBDBFED-C811-4C17-8289-12E8959FDC6B}"/>
          </ac:spMkLst>
        </pc:spChg>
        <pc:spChg chg="add del mod">
          <ac:chgData name="竹尾　陽子" userId="485c5cb4-8733-42e5-865f-15a2e6d6d2bf" providerId="ADAL" clId="{18FC6673-38C8-4D1C-A14E-0F272F230772}" dt="2020-08-17T01:28:40.897" v="313"/>
          <ac:spMkLst>
            <pc:docMk/>
            <pc:sldMk cId="3902606732" sldId="296"/>
            <ac:spMk id="29" creationId="{0E962D80-7B2B-4CBC-BED2-CC6F8CAD1F0B}"/>
          </ac:spMkLst>
        </pc:spChg>
        <pc:spChg chg="add del mod">
          <ac:chgData name="竹尾　陽子" userId="485c5cb4-8733-42e5-865f-15a2e6d6d2bf" providerId="ADAL" clId="{18FC6673-38C8-4D1C-A14E-0F272F230772}" dt="2020-08-17T01:28:40.897" v="313"/>
          <ac:spMkLst>
            <pc:docMk/>
            <pc:sldMk cId="3902606732" sldId="296"/>
            <ac:spMk id="35" creationId="{6162DE74-68C0-4B06-9958-3C5140A45B93}"/>
          </ac:spMkLst>
        </pc:spChg>
        <pc:spChg chg="mod">
          <ac:chgData name="竹尾　陽子" userId="485c5cb4-8733-42e5-865f-15a2e6d6d2bf" providerId="ADAL" clId="{18FC6673-38C8-4D1C-A14E-0F272F230772}" dt="2020-08-17T01:28:33.611" v="311"/>
          <ac:spMkLst>
            <pc:docMk/>
            <pc:sldMk cId="3902606732" sldId="296"/>
            <ac:spMk id="36" creationId="{6702B3C7-7FF4-4963-9E1E-1E458ED6D73C}"/>
          </ac:spMkLst>
        </pc:spChg>
        <pc:spChg chg="add del mod">
          <ac:chgData name="竹尾　陽子" userId="485c5cb4-8733-42e5-865f-15a2e6d6d2bf" providerId="ADAL" clId="{18FC6673-38C8-4D1C-A14E-0F272F230772}" dt="2020-08-17T01:30:11.144" v="338"/>
          <ac:spMkLst>
            <pc:docMk/>
            <pc:sldMk cId="3902606732" sldId="296"/>
            <ac:spMk id="37" creationId="{7ABAF334-C3E2-40CA-BF1E-294177744D74}"/>
          </ac:spMkLst>
        </pc:spChg>
        <pc:spChg chg="add del mod">
          <ac:chgData name="竹尾　陽子" userId="485c5cb4-8733-42e5-865f-15a2e6d6d2bf" providerId="ADAL" clId="{18FC6673-38C8-4D1C-A14E-0F272F230772}" dt="2020-08-17T01:30:21.182" v="339"/>
          <ac:spMkLst>
            <pc:docMk/>
            <pc:sldMk cId="3902606732" sldId="296"/>
            <ac:spMk id="39" creationId="{6111F109-4DE3-4ED1-ADB7-9AD5946C3E8D}"/>
          </ac:spMkLst>
        </pc:spChg>
        <pc:spChg chg="add del mod">
          <ac:chgData name="竹尾　陽子" userId="485c5cb4-8733-42e5-865f-15a2e6d6d2bf" providerId="ADAL" clId="{18FC6673-38C8-4D1C-A14E-0F272F230772}" dt="2020-08-17T01:30:21.182" v="339"/>
          <ac:spMkLst>
            <pc:docMk/>
            <pc:sldMk cId="3902606732" sldId="296"/>
            <ac:spMk id="41" creationId="{468AE944-B8FF-4946-978B-0F809497917A}"/>
          </ac:spMkLst>
        </pc:spChg>
        <pc:spChg chg="add del mod">
          <ac:chgData name="竹尾　陽子" userId="485c5cb4-8733-42e5-865f-15a2e6d6d2bf" providerId="ADAL" clId="{18FC6673-38C8-4D1C-A14E-0F272F230772}" dt="2020-08-17T01:30:11.144" v="338"/>
          <ac:spMkLst>
            <pc:docMk/>
            <pc:sldMk cId="3902606732" sldId="296"/>
            <ac:spMk id="43" creationId="{7D25F05C-4E32-4CCE-B53C-ED86FC4118C4}"/>
          </ac:spMkLst>
        </pc:spChg>
        <pc:spChg chg="add del mod">
          <ac:chgData name="竹尾　陽子" userId="485c5cb4-8733-42e5-865f-15a2e6d6d2bf" providerId="ADAL" clId="{18FC6673-38C8-4D1C-A14E-0F272F230772}" dt="2020-08-17T01:30:21.182" v="339"/>
          <ac:spMkLst>
            <pc:docMk/>
            <pc:sldMk cId="3902606732" sldId="296"/>
            <ac:spMk id="45" creationId="{865C5D13-BC66-4D58-B82A-0E4ADA686814}"/>
          </ac:spMkLst>
        </pc:spChg>
        <pc:spChg chg="add del mod">
          <ac:chgData name="竹尾　陽子" userId="485c5cb4-8733-42e5-865f-15a2e6d6d2bf" providerId="ADAL" clId="{18FC6673-38C8-4D1C-A14E-0F272F230772}" dt="2020-08-17T01:30:11.144" v="338"/>
          <ac:spMkLst>
            <pc:docMk/>
            <pc:sldMk cId="3902606732" sldId="296"/>
            <ac:spMk id="47" creationId="{82E67803-687E-4847-9352-EA8218D0C595}"/>
          </ac:spMkLst>
        </pc:spChg>
        <pc:spChg chg="add del mod">
          <ac:chgData name="竹尾　陽子" userId="485c5cb4-8733-42e5-865f-15a2e6d6d2bf" providerId="ADAL" clId="{18FC6673-38C8-4D1C-A14E-0F272F230772}" dt="2020-08-17T01:30:11.144" v="338"/>
          <ac:spMkLst>
            <pc:docMk/>
            <pc:sldMk cId="3902606732" sldId="296"/>
            <ac:spMk id="49" creationId="{1071B0C2-CA95-4C70-B079-A02976206D11}"/>
          </ac:spMkLst>
        </pc:spChg>
        <pc:spChg chg="add del mod">
          <ac:chgData name="竹尾　陽子" userId="485c5cb4-8733-42e5-865f-15a2e6d6d2bf" providerId="ADAL" clId="{18FC6673-38C8-4D1C-A14E-0F272F230772}" dt="2020-08-17T01:30:11.144" v="338"/>
          <ac:spMkLst>
            <pc:docMk/>
            <pc:sldMk cId="3902606732" sldId="296"/>
            <ac:spMk id="50" creationId="{5EEE444D-45DC-4BEB-BFCB-DB6F6D94614E}"/>
          </ac:spMkLst>
        </pc:spChg>
        <pc:spChg chg="mod">
          <ac:chgData name="竹尾　陽子" userId="485c5cb4-8733-42e5-865f-15a2e6d6d2bf" providerId="ADAL" clId="{18FC6673-38C8-4D1C-A14E-0F272F230772}" dt="2020-08-17T01:29:58.516" v="336"/>
          <ac:spMkLst>
            <pc:docMk/>
            <pc:sldMk cId="3902606732" sldId="296"/>
            <ac:spMk id="51" creationId="{5DD34FD7-92B0-456F-9527-A7E4EFBD285D}"/>
          </ac:spMkLst>
        </pc:spChg>
        <pc:spChg chg="del mod">
          <ac:chgData name="竹尾　陽子" userId="485c5cb4-8733-42e5-865f-15a2e6d6d2bf" providerId="ADAL" clId="{18FC6673-38C8-4D1C-A14E-0F272F230772}" dt="2020-08-17T01:30:21.182" v="339"/>
          <ac:spMkLst>
            <pc:docMk/>
            <pc:sldMk cId="3902606732" sldId="296"/>
            <ac:spMk id="52" creationId="{C1E2C442-7140-4ADC-9AA8-DA16DBA91538}"/>
          </ac:spMkLst>
        </pc:spChg>
        <pc:spChg chg="add del mod">
          <ac:chgData name="竹尾　陽子" userId="485c5cb4-8733-42e5-865f-15a2e6d6d2bf" providerId="ADAL" clId="{18FC6673-38C8-4D1C-A14E-0F272F230772}" dt="2020-08-17T01:34:43.059" v="373"/>
          <ac:spMkLst>
            <pc:docMk/>
            <pc:sldMk cId="3902606732" sldId="296"/>
            <ac:spMk id="53" creationId="{C225FCB9-7F21-4BDF-9C38-012A2B47A2B8}"/>
          </ac:spMkLst>
        </pc:spChg>
        <pc:spChg chg="add del mod">
          <ac:chgData name="竹尾　陽子" userId="485c5cb4-8733-42e5-865f-15a2e6d6d2bf" providerId="ADAL" clId="{18FC6673-38C8-4D1C-A14E-0F272F230772}" dt="2020-08-17T01:34:43.059" v="373"/>
          <ac:spMkLst>
            <pc:docMk/>
            <pc:sldMk cId="3902606732" sldId="296"/>
            <ac:spMk id="59" creationId="{1DBF59CC-CFF8-4922-943C-24A0FF49CE4F}"/>
          </ac:spMkLst>
        </pc:spChg>
        <pc:spChg chg="del mod topLvl">
          <ac:chgData name="竹尾　陽子" userId="485c5cb4-8733-42e5-865f-15a2e6d6d2bf" providerId="ADAL" clId="{18FC6673-38C8-4D1C-A14E-0F272F230772}" dt="2020-08-17T01:41:02.528" v="445"/>
          <ac:spMkLst>
            <pc:docMk/>
            <pc:sldMk cId="3902606732" sldId="296"/>
            <ac:spMk id="60" creationId="{A2082618-5D51-4498-A99B-B16E1EF152F0}"/>
          </ac:spMkLst>
        </pc:spChg>
        <pc:spChg chg="add del">
          <ac:chgData name="竹尾　陽子" userId="485c5cb4-8733-42e5-865f-15a2e6d6d2bf" providerId="ADAL" clId="{18FC6673-38C8-4D1C-A14E-0F272F230772}" dt="2020-08-17T01:41:02.528" v="445"/>
          <ac:spMkLst>
            <pc:docMk/>
            <pc:sldMk cId="3902606732" sldId="296"/>
            <ac:spMk id="93" creationId="{6028D962-1797-4FC4-987E-6C7CE4BA20A4}"/>
          </ac:spMkLst>
        </pc:spChg>
        <pc:spChg chg="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94" creationId="{72DC4573-A6A0-48BF-91A6-9418E6A7BC99}"/>
          </ac:spMkLst>
        </pc:spChg>
        <pc:spChg chg="add del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07" creationId="{5F9E415F-9A13-4B58-9A7F-24FE8122D7B1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09" creationId="{A0FD20C9-C7BB-4703-B234-5AAF2C266A7D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10" creationId="{084CE1DE-84BB-449C-8893-64E0D1865506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12" creationId="{269C7780-041E-4CC4-92F8-499D90106B4C}"/>
          </ac:spMkLst>
        </pc:spChg>
        <pc:spChg chg="add del">
          <ac:chgData name="竹尾　陽子" userId="485c5cb4-8733-42e5-865f-15a2e6d6d2bf" providerId="ADAL" clId="{18FC6673-38C8-4D1C-A14E-0F272F230772}" dt="2020-08-17T01:45:38.774" v="547" actId="478"/>
          <ac:spMkLst>
            <pc:docMk/>
            <pc:sldMk cId="3902606732" sldId="296"/>
            <ac:spMk id="114" creationId="{11745B84-EB7D-4F54-BF3A-AE0736F58671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16" creationId="{BE84DA2C-5088-40E7-89D6-581C0CFF3412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18" creationId="{71CFD883-8B67-4755-924E-A754B8167BEC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22" creationId="{F74FA95E-2AC8-4F61-9F2D-E178034506DA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24" creationId="{65E115ED-9D76-4EE2-B8F2-6A78CAED954C}"/>
          </ac:spMkLst>
        </pc:spChg>
        <pc:spChg chg="add mod">
          <ac:chgData name="竹尾　陽子" userId="485c5cb4-8733-42e5-865f-15a2e6d6d2bf" providerId="ADAL" clId="{18FC6673-38C8-4D1C-A14E-0F272F230772}" dt="2020-08-18T06:10:40.955" v="1006" actId="20577"/>
          <ac:spMkLst>
            <pc:docMk/>
            <pc:sldMk cId="3902606732" sldId="296"/>
            <ac:spMk id="126" creationId="{F4C2CAD5-027B-417A-84D3-6B5195051D50}"/>
          </ac:spMkLst>
        </pc:spChg>
        <pc:spChg chg="add del mod">
          <ac:chgData name="竹尾　陽子" userId="485c5cb4-8733-42e5-865f-15a2e6d6d2bf" providerId="ADAL" clId="{18FC6673-38C8-4D1C-A14E-0F272F230772}" dt="2020-08-17T01:53:37.550" v="726" actId="478"/>
          <ac:spMkLst>
            <pc:docMk/>
            <pc:sldMk cId="3902606732" sldId="296"/>
            <ac:spMk id="137" creationId="{2DC09577-95AB-4BAC-88BC-74734B5CD9F8}"/>
          </ac:spMkLst>
        </pc:spChg>
        <pc:spChg chg="add mod">
          <ac:chgData name="竹尾　陽子" userId="485c5cb4-8733-42e5-865f-15a2e6d6d2bf" providerId="ADAL" clId="{18FC6673-38C8-4D1C-A14E-0F272F230772}" dt="2020-08-17T01:53:52.785" v="731" actId="1076"/>
          <ac:spMkLst>
            <pc:docMk/>
            <pc:sldMk cId="3902606732" sldId="296"/>
            <ac:spMk id="139" creationId="{A2A55B50-E071-4A8B-BF5C-B9521D294A2E}"/>
          </ac:spMkLst>
        </pc:spChg>
        <pc:spChg chg="add mod">
          <ac:chgData name="竹尾　陽子" userId="485c5cb4-8733-42e5-865f-15a2e6d6d2bf" providerId="ADAL" clId="{18FC6673-38C8-4D1C-A14E-0F272F230772}" dt="2020-08-18T06:11:11.867" v="1027" actId="20577"/>
          <ac:spMkLst>
            <pc:docMk/>
            <pc:sldMk cId="3902606732" sldId="296"/>
            <ac:spMk id="141" creationId="{3C45445F-E887-4F5F-A344-ACFEEEC88C51}"/>
          </ac:spMkLst>
        </pc:spChg>
        <pc:spChg chg="add mod">
          <ac:chgData name="竹尾　陽子" userId="485c5cb4-8733-42e5-865f-15a2e6d6d2bf" providerId="ADAL" clId="{18FC6673-38C8-4D1C-A14E-0F272F230772}" dt="2020-08-18T06:13:23.868" v="1028" actId="1076"/>
          <ac:spMkLst>
            <pc:docMk/>
            <pc:sldMk cId="3902606732" sldId="296"/>
            <ac:spMk id="148" creationId="{4241E2EC-7C78-41FC-A4D3-44DF88973B6F}"/>
          </ac:spMkLst>
        </pc:spChg>
        <pc:grpChg chg="add del mod">
          <ac:chgData name="竹尾　陽子" userId="485c5cb4-8733-42e5-865f-15a2e6d6d2bf" providerId="ADAL" clId="{18FC6673-38C8-4D1C-A14E-0F272F230772}" dt="2020-08-17T01:40:58.656" v="444" actId="165"/>
          <ac:grpSpMkLst>
            <pc:docMk/>
            <pc:sldMk cId="3902606732" sldId="296"/>
            <ac:grpSpMk id="72" creationId="{6A9D1752-F247-471D-8AFA-FB2A960C3079}"/>
          </ac:grpSpMkLst>
        </pc:grpChg>
        <pc:grpChg chg="add mod">
          <ac:chgData name="竹尾　陽子" userId="485c5cb4-8733-42e5-865f-15a2e6d6d2bf" providerId="ADAL" clId="{18FC6673-38C8-4D1C-A14E-0F272F230772}" dt="2020-08-18T06:10:40.955" v="1006" actId="20577"/>
          <ac:grpSpMkLst>
            <pc:docMk/>
            <pc:sldMk cId="3902606732" sldId="296"/>
            <ac:grpSpMk id="127" creationId="{96F469C0-7935-4507-9A4C-3DC3775DA725}"/>
          </ac:grpSpMkLst>
        </pc:grpChg>
        <pc:picChg chg="add del mod">
          <ac:chgData name="竹尾　陽子" userId="485c5cb4-8733-42e5-865f-15a2e6d6d2bf" providerId="ADAL" clId="{18FC6673-38C8-4D1C-A14E-0F272F230772}" dt="2020-08-17T01:21:58.121" v="222" actId="478"/>
          <ac:picMkLst>
            <pc:docMk/>
            <pc:sldMk cId="3902606732" sldId="296"/>
            <ac:picMk id="5" creationId="{B4F1572A-85FF-4627-86B1-4E56FFCD8D18}"/>
          </ac:picMkLst>
        </pc:picChg>
        <pc:cxnChg chg="add del mod">
          <ac:chgData name="竹尾　陽子" userId="485c5cb4-8733-42e5-865f-15a2e6d6d2bf" providerId="ADAL" clId="{18FC6673-38C8-4D1C-A14E-0F272F230772}" dt="2020-08-17T01:28:44.231" v="315" actId="478"/>
          <ac:cxnSpMkLst>
            <pc:docMk/>
            <pc:sldMk cId="3902606732" sldId="296"/>
            <ac:cxnSpMk id="31" creationId="{08C48F3A-EAFB-4CBB-B82C-5CC999A90147}"/>
          </ac:cxnSpMkLst>
        </pc:cxnChg>
        <pc:cxnChg chg="add del mod">
          <ac:chgData name="竹尾　陽子" userId="485c5cb4-8733-42e5-865f-15a2e6d6d2bf" providerId="ADAL" clId="{18FC6673-38C8-4D1C-A14E-0F272F230772}" dt="2020-08-17T01:28:44.231" v="315" actId="478"/>
          <ac:cxnSpMkLst>
            <pc:docMk/>
            <pc:sldMk cId="3902606732" sldId="296"/>
            <ac:cxnSpMk id="34" creationId="{A5C3F461-E984-4C0C-BC8C-D5285DA5C816}"/>
          </ac:cxnSpMkLst>
        </pc:cxnChg>
        <pc:cxnChg chg="add mod topLvl">
          <ac:chgData name="竹尾　陽子" userId="485c5cb4-8733-42e5-865f-15a2e6d6d2bf" providerId="ADAL" clId="{18FC6673-38C8-4D1C-A14E-0F272F230772}" dt="2020-08-18T06:10:40.955" v="1006" actId="20577"/>
          <ac:cxnSpMkLst>
            <pc:docMk/>
            <pc:sldMk cId="3902606732" sldId="296"/>
            <ac:cxnSpMk id="55" creationId="{9363029A-7DF4-4571-83C7-2BA9F2C6335C}"/>
          </ac:cxnSpMkLst>
        </pc:cxnChg>
        <pc:cxnChg chg="add del mod">
          <ac:chgData name="竹尾　陽子" userId="485c5cb4-8733-42e5-865f-15a2e6d6d2bf" providerId="ADAL" clId="{18FC6673-38C8-4D1C-A14E-0F272F230772}" dt="2020-08-17T01:38:52.794" v="432" actId="21"/>
          <ac:cxnSpMkLst>
            <pc:docMk/>
            <pc:sldMk cId="3902606732" sldId="296"/>
            <ac:cxnSpMk id="62" creationId="{CE27FACF-A2E2-4E56-8DB4-A059B4BC5810}"/>
          </ac:cxnSpMkLst>
        </pc:cxnChg>
        <pc:cxnChg chg="add del mod">
          <ac:chgData name="竹尾　陽子" userId="485c5cb4-8733-42e5-865f-15a2e6d6d2bf" providerId="ADAL" clId="{18FC6673-38C8-4D1C-A14E-0F272F230772}" dt="2020-08-17T01:37:50.913" v="419" actId="21"/>
          <ac:cxnSpMkLst>
            <pc:docMk/>
            <pc:sldMk cId="3902606732" sldId="296"/>
            <ac:cxnSpMk id="64" creationId="{53BFD45C-E715-47C7-8225-36ED832A7443}"/>
          </ac:cxnSpMkLst>
        </pc:cxnChg>
        <pc:cxnChg chg="add del mod">
          <ac:chgData name="竹尾　陽子" userId="485c5cb4-8733-42e5-865f-15a2e6d6d2bf" providerId="ADAL" clId="{18FC6673-38C8-4D1C-A14E-0F272F230772}" dt="2020-08-17T01:37:09.975" v="402" actId="478"/>
          <ac:cxnSpMkLst>
            <pc:docMk/>
            <pc:sldMk cId="3902606732" sldId="296"/>
            <ac:cxnSpMk id="69" creationId="{0A2D57C4-C6E9-44CF-9CA0-578F022CA0A8}"/>
          </ac:cxnSpMkLst>
        </pc:cxnChg>
        <pc:cxnChg chg="add del mod">
          <ac:chgData name="竹尾　陽子" userId="485c5cb4-8733-42e5-865f-15a2e6d6d2bf" providerId="ADAL" clId="{18FC6673-38C8-4D1C-A14E-0F272F230772}" dt="2020-08-17T01:38:08.122" v="424" actId="21"/>
          <ac:cxnSpMkLst>
            <pc:docMk/>
            <pc:sldMk cId="3902606732" sldId="296"/>
            <ac:cxnSpMk id="77" creationId="{5952F921-B867-4475-93EA-22A1B85B3308}"/>
          </ac:cxnSpMkLst>
        </pc:cxnChg>
        <pc:cxnChg chg="add mod">
          <ac:chgData name="竹尾　陽子" userId="485c5cb4-8733-42e5-865f-15a2e6d6d2bf" providerId="ADAL" clId="{18FC6673-38C8-4D1C-A14E-0F272F230772}" dt="2020-08-18T06:10:40.955" v="1006" actId="20577"/>
          <ac:cxnSpMkLst>
            <pc:docMk/>
            <pc:sldMk cId="3902606732" sldId="296"/>
            <ac:cxnSpMk id="78" creationId="{2B71BBBE-7B75-4315-94E2-5E57937CA7CA}"/>
          </ac:cxnSpMkLst>
        </pc:cxnChg>
        <pc:cxnChg chg="add del mod">
          <ac:chgData name="竹尾　陽子" userId="485c5cb4-8733-42e5-865f-15a2e6d6d2bf" providerId="ADAL" clId="{18FC6673-38C8-4D1C-A14E-0F272F230772}" dt="2020-08-17T01:39:21.230" v="440" actId="478"/>
          <ac:cxnSpMkLst>
            <pc:docMk/>
            <pc:sldMk cId="3902606732" sldId="296"/>
            <ac:cxnSpMk id="84" creationId="{F3F1C097-D0F0-4BA4-927A-F1110F0071D9}"/>
          </ac:cxnSpMkLst>
        </pc:cxnChg>
        <pc:cxnChg chg="add del mod">
          <ac:chgData name="竹尾　陽子" userId="485c5cb4-8733-42e5-865f-15a2e6d6d2bf" providerId="ADAL" clId="{18FC6673-38C8-4D1C-A14E-0F272F230772}" dt="2020-08-17T01:39:14.246" v="438" actId="478"/>
          <ac:cxnSpMkLst>
            <pc:docMk/>
            <pc:sldMk cId="3902606732" sldId="296"/>
            <ac:cxnSpMk id="85" creationId="{E6E24880-3018-4D1A-AFA7-1055B38650E7}"/>
          </ac:cxnSpMkLst>
        </pc:cxnChg>
        <pc:cxnChg chg="add mod">
          <ac:chgData name="竹尾　陽子" userId="485c5cb4-8733-42e5-865f-15a2e6d6d2bf" providerId="ADAL" clId="{18FC6673-38C8-4D1C-A14E-0F272F230772}" dt="2020-08-18T06:10:40.955" v="1006" actId="20577"/>
          <ac:cxnSpMkLst>
            <pc:docMk/>
            <pc:sldMk cId="3902606732" sldId="296"/>
            <ac:cxnSpMk id="87" creationId="{20B912D5-1469-493A-A86B-14618D5ECDB8}"/>
          </ac:cxnSpMkLst>
        </pc:cxnChg>
        <pc:cxnChg chg="add mod">
          <ac:chgData name="竹尾　陽子" userId="485c5cb4-8733-42e5-865f-15a2e6d6d2bf" providerId="ADAL" clId="{18FC6673-38C8-4D1C-A14E-0F272F230772}" dt="2020-08-18T06:10:40.955" v="1006" actId="20577"/>
          <ac:cxnSpMkLst>
            <pc:docMk/>
            <pc:sldMk cId="3902606732" sldId="296"/>
            <ac:cxnSpMk id="96" creationId="{EB9751C6-F61B-43A1-92F4-A1ACAEC90D26}"/>
          </ac:cxnSpMkLst>
        </pc:cxnChg>
        <pc:cxnChg chg="add mod">
          <ac:chgData name="竹尾　陽子" userId="485c5cb4-8733-42e5-865f-15a2e6d6d2bf" providerId="ADAL" clId="{18FC6673-38C8-4D1C-A14E-0F272F230772}" dt="2020-08-18T06:10:40.955" v="1006" actId="20577"/>
          <ac:cxnSpMkLst>
            <pc:docMk/>
            <pc:sldMk cId="3902606732" sldId="296"/>
            <ac:cxnSpMk id="99" creationId="{FEF258EF-0E23-4F3E-B70A-24EA4B08F0A6}"/>
          </ac:cxnSpMkLst>
        </pc:cxnChg>
        <pc:cxnChg chg="add mod">
          <ac:chgData name="竹尾　陽子" userId="485c5cb4-8733-42e5-865f-15a2e6d6d2bf" providerId="ADAL" clId="{18FC6673-38C8-4D1C-A14E-0F272F230772}" dt="2020-08-18T06:13:26.317" v="1029" actId="14100"/>
          <ac:cxnSpMkLst>
            <pc:docMk/>
            <pc:sldMk cId="3902606732" sldId="296"/>
            <ac:cxnSpMk id="132" creationId="{1CE664B6-C77B-46CB-AFA0-8A79BF89E94B}"/>
          </ac:cxnSpMkLst>
        </pc:cxnChg>
        <pc:cxnChg chg="add mod">
          <ac:chgData name="竹尾　陽子" userId="485c5cb4-8733-42e5-865f-15a2e6d6d2bf" providerId="ADAL" clId="{18FC6673-38C8-4D1C-A14E-0F272F230772}" dt="2020-08-18T06:13:23.868" v="1028" actId="1076"/>
          <ac:cxnSpMkLst>
            <pc:docMk/>
            <pc:sldMk cId="3902606732" sldId="296"/>
            <ac:cxnSpMk id="142" creationId="{903FEC56-3BCC-497C-9847-F59AFA2E2A85}"/>
          </ac:cxnSpMkLst>
        </pc:cxnChg>
        <pc:cxnChg chg="add mod">
          <ac:chgData name="竹尾　陽子" userId="485c5cb4-8733-42e5-865f-15a2e6d6d2bf" providerId="ADAL" clId="{18FC6673-38C8-4D1C-A14E-0F272F230772}" dt="2020-08-18T06:13:28.676" v="1030" actId="14100"/>
          <ac:cxnSpMkLst>
            <pc:docMk/>
            <pc:sldMk cId="3902606732" sldId="296"/>
            <ac:cxnSpMk id="144" creationId="{5D2778BB-CB08-4D0B-992C-78EF949668AA}"/>
          </ac:cxnSpMkLst>
        </pc:cxnChg>
      </pc:sldChg>
      <pc:sldChg chg="addSp delSp modSp new mod">
        <pc:chgData name="竹尾　陽子" userId="485c5cb4-8733-42e5-865f-15a2e6d6d2bf" providerId="ADAL" clId="{18FC6673-38C8-4D1C-A14E-0F272F230772}" dt="2020-08-18T06:11:06.341" v="1020" actId="20577"/>
        <pc:sldMkLst>
          <pc:docMk/>
          <pc:sldMk cId="547186728" sldId="297"/>
        </pc:sldMkLst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4" creationId="{FFC0A707-55B4-4990-8346-8EA8A681AD22}"/>
          </ac:spMkLst>
        </pc:spChg>
        <pc:spChg chg="add del mod">
          <ac:chgData name="竹尾　陽子" userId="485c5cb4-8733-42e5-865f-15a2e6d6d2bf" providerId="ADAL" clId="{18FC6673-38C8-4D1C-A14E-0F272F230772}" dt="2020-08-17T01:50:50.570" v="685" actId="478"/>
          <ac:spMkLst>
            <pc:docMk/>
            <pc:sldMk cId="547186728" sldId="297"/>
            <ac:spMk id="6" creationId="{64C9C0C3-5E92-416B-861E-4A12DDF3C37B}"/>
          </ac:spMkLst>
        </pc:spChg>
        <pc:spChg chg="add del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10" creationId="{818ACD7F-CF1C-4F2E-A63E-EB10F6FF54FB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11" creationId="{5D0DFBD1-15FF-4138-925A-7305D69342DA}"/>
          </ac:spMkLst>
        </pc:spChg>
        <pc:spChg chg="add del mod">
          <ac:chgData name="竹尾　陽子" userId="485c5cb4-8733-42e5-865f-15a2e6d6d2bf" providerId="ADAL" clId="{18FC6673-38C8-4D1C-A14E-0F272F230772}" dt="2020-08-17T02:12:18.575" v="800" actId="478"/>
          <ac:spMkLst>
            <pc:docMk/>
            <pc:sldMk cId="547186728" sldId="297"/>
            <ac:spMk id="12" creationId="{26C7F608-08C4-452E-925B-D97D81408CC6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19" creationId="{1C587B8D-95BF-4F78-84C0-1C203514194B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20" creationId="{2F8713B0-82D6-4F6F-8FF2-A71992A54A76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36" creationId="{45EAA1B9-E597-4B22-814F-8E8BD4BDED1F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49" creationId="{389AD999-28AC-4DEF-8AD8-DF64EB99070A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51" creationId="{C6B66404-976D-4D60-A78C-4404B6D22F82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63" creationId="{99DF214C-478E-4870-A627-59165494FD36}"/>
          </ac:spMkLst>
        </pc:spChg>
        <pc:spChg chg="add mod">
          <ac:chgData name="竹尾　陽子" userId="485c5cb4-8733-42e5-865f-15a2e6d6d2bf" providerId="ADAL" clId="{18FC6673-38C8-4D1C-A14E-0F272F230772}" dt="2020-08-18T06:11:06.341" v="1020" actId="20577"/>
          <ac:spMkLst>
            <pc:docMk/>
            <pc:sldMk cId="547186728" sldId="297"/>
            <ac:spMk id="65" creationId="{5E09657E-C5B1-47F8-9ECE-9D5EB6898C8C}"/>
          </ac:spMkLst>
        </pc:spChg>
        <pc:spChg chg="add del mod">
          <ac:chgData name="竹尾　陽子" userId="485c5cb4-8733-42e5-865f-15a2e6d6d2bf" providerId="ADAL" clId="{18FC6673-38C8-4D1C-A14E-0F272F230772}" dt="2020-08-17T02:20:09.584" v="984" actId="22"/>
          <ac:spMkLst>
            <pc:docMk/>
            <pc:sldMk cId="547186728" sldId="297"/>
            <ac:spMk id="67" creationId="{6CB8A4C3-1F65-46A9-8251-B1BB674A263A}"/>
          </ac:spMkLst>
        </pc:spChg>
        <pc:grpChg chg="add mod">
          <ac:chgData name="竹尾　陽子" userId="485c5cb4-8733-42e5-865f-15a2e6d6d2bf" providerId="ADAL" clId="{18FC6673-38C8-4D1C-A14E-0F272F230772}" dt="2020-08-18T06:11:06.341" v="1020" actId="20577"/>
          <ac:grpSpMkLst>
            <pc:docMk/>
            <pc:sldMk cId="547186728" sldId="297"/>
            <ac:grpSpMk id="68" creationId="{B3115E52-4191-4F93-BBD6-5E3DC91E702A}"/>
          </ac:grpSpMkLst>
        </pc:grpChg>
        <pc:cxnChg chg="add del mod">
          <ac:chgData name="竹尾　陽子" userId="485c5cb4-8733-42e5-865f-15a2e6d6d2bf" providerId="ADAL" clId="{18FC6673-38C8-4D1C-A14E-0F272F230772}" dt="2020-08-17T02:16:14.733" v="918" actId="21"/>
          <ac:cxnSpMkLst>
            <pc:docMk/>
            <pc:sldMk cId="547186728" sldId="297"/>
            <ac:cxnSpMk id="7" creationId="{3660ABE2-E488-4BC6-A489-D7C13AB92253}"/>
          </ac:cxnSpMkLst>
        </pc:cxnChg>
        <pc:cxnChg chg="add del mod">
          <ac:chgData name="竹尾　陽子" userId="485c5cb4-8733-42e5-865f-15a2e6d6d2bf" providerId="ADAL" clId="{18FC6673-38C8-4D1C-A14E-0F272F230772}" dt="2020-08-17T02:16:14.733" v="918" actId="21"/>
          <ac:cxnSpMkLst>
            <pc:docMk/>
            <pc:sldMk cId="547186728" sldId="297"/>
            <ac:cxnSpMk id="8" creationId="{5F69D649-E2FC-43CF-A09F-53D690AF3B0E}"/>
          </ac:cxnSpMkLst>
        </pc:cxnChg>
        <pc:cxnChg chg="add del mod">
          <ac:chgData name="竹尾　陽子" userId="485c5cb4-8733-42e5-865f-15a2e6d6d2bf" providerId="ADAL" clId="{18FC6673-38C8-4D1C-A14E-0F272F230772}" dt="2020-08-17T02:16:14.733" v="918" actId="21"/>
          <ac:cxnSpMkLst>
            <pc:docMk/>
            <pc:sldMk cId="547186728" sldId="297"/>
            <ac:cxnSpMk id="9" creationId="{89469E06-3CE5-4F47-B838-FC7E72133039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18" creationId="{5A1F1168-9483-427F-BE11-D33040B27B66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30" creationId="{AA108554-EE53-42CC-B996-8A896E4839CF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32" creationId="{404A408C-8E25-466C-805D-A31DF1814702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37" creationId="{3F6E4707-CC02-4185-8D49-D961751485E0}"/>
          </ac:cxnSpMkLst>
        </pc:cxnChg>
        <pc:cxnChg chg="add del mod">
          <ac:chgData name="竹尾　陽子" userId="485c5cb4-8733-42e5-865f-15a2e6d6d2bf" providerId="ADAL" clId="{18FC6673-38C8-4D1C-A14E-0F272F230772}" dt="2020-08-17T02:19:06.510" v="962" actId="21"/>
          <ac:cxnSpMkLst>
            <pc:docMk/>
            <pc:sldMk cId="547186728" sldId="297"/>
            <ac:cxnSpMk id="42" creationId="{75B61F68-54EF-453C-86AB-036EAA75E6F7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43" creationId="{4D2B1316-1581-41E9-9D10-4CF718EED3DF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44" creationId="{63D3A8FA-B5E6-481F-ACC9-03AC38AA4B76}"/>
          </ac:cxnSpMkLst>
        </pc:cxnChg>
        <pc:cxnChg chg="add del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53" creationId="{2C408602-643A-42E2-90B3-84D8554FC13B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55" creationId="{E0C3976A-A21C-412E-84EF-FADAF3957787}"/>
          </ac:cxnSpMkLst>
        </pc:cxnChg>
        <pc:cxnChg chg="add mod">
          <ac:chgData name="竹尾　陽子" userId="485c5cb4-8733-42e5-865f-15a2e6d6d2bf" providerId="ADAL" clId="{18FC6673-38C8-4D1C-A14E-0F272F230772}" dt="2020-08-18T06:11:06.341" v="1020" actId="20577"/>
          <ac:cxnSpMkLst>
            <pc:docMk/>
            <pc:sldMk cId="547186728" sldId="297"/>
            <ac:cxnSpMk id="61" creationId="{D9ED7DEF-986E-4355-A259-88B77A7E5EE2}"/>
          </ac:cxnSpMkLst>
        </pc:cxnChg>
      </pc:sldChg>
      <pc:sldChg chg="addSp delSp modSp new mod setBg">
        <pc:chgData name="竹尾　陽子" userId="485c5cb4-8733-42e5-865f-15a2e6d6d2bf" providerId="ADAL" clId="{18FC6673-38C8-4D1C-A14E-0F272F230772}" dt="2020-08-18T07:44:48.801" v="1465" actId="1076"/>
        <pc:sldMkLst>
          <pc:docMk/>
          <pc:sldMk cId="107266507" sldId="298"/>
        </pc:sldMkLst>
        <pc:spChg chg="add del mod">
          <ac:chgData name="竹尾　陽子" userId="485c5cb4-8733-42e5-865f-15a2e6d6d2bf" providerId="ADAL" clId="{18FC6673-38C8-4D1C-A14E-0F272F230772}" dt="2020-08-18T07:25:34.824" v="1092" actId="21"/>
          <ac:spMkLst>
            <pc:docMk/>
            <pc:sldMk cId="107266507" sldId="298"/>
            <ac:spMk id="3" creationId="{2CE32848-50F3-4241-B88A-E2568C461698}"/>
          </ac:spMkLst>
        </pc:spChg>
        <pc:spChg chg="add del mod">
          <ac:chgData name="竹尾　陽子" userId="485c5cb4-8733-42e5-865f-15a2e6d6d2bf" providerId="ADAL" clId="{18FC6673-38C8-4D1C-A14E-0F272F230772}" dt="2020-08-18T07:25:32.968" v="1091"/>
          <ac:spMkLst>
            <pc:docMk/>
            <pc:sldMk cId="107266507" sldId="298"/>
            <ac:spMk id="10" creationId="{4A0187B1-FA48-475F-B2A7-1D764931DA01}"/>
          </ac:spMkLst>
        </pc:spChg>
        <pc:spChg chg="add del mod">
          <ac:chgData name="竹尾　陽子" userId="485c5cb4-8733-42e5-865f-15a2e6d6d2bf" providerId="ADAL" clId="{18FC6673-38C8-4D1C-A14E-0F272F230772}" dt="2020-08-18T07:25:32.968" v="1091"/>
          <ac:spMkLst>
            <pc:docMk/>
            <pc:sldMk cId="107266507" sldId="298"/>
            <ac:spMk id="11" creationId="{6505B3AA-B132-4BAA-8F40-E8E57856C22E}"/>
          </ac:spMkLst>
        </pc:spChg>
        <pc:spChg chg="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12" creationId="{E86742E5-B264-4398-8CD2-D34D34F80251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14" creationId="{809AE32F-ADA5-4D0E-A060-48233C31AD83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16" creationId="{736859F9-F34C-4689-841B-063841C87DFC}"/>
          </ac:spMkLst>
        </pc:spChg>
        <pc:spChg chg="add del mod">
          <ac:chgData name="竹尾　陽子" userId="485c5cb4-8733-42e5-865f-15a2e6d6d2bf" providerId="ADAL" clId="{18FC6673-38C8-4D1C-A14E-0F272F230772}" dt="2020-08-18T07:27:46.180" v="1120"/>
          <ac:spMkLst>
            <pc:docMk/>
            <pc:sldMk cId="107266507" sldId="298"/>
            <ac:spMk id="20" creationId="{3957B8ED-9F49-4DF0-B8B3-4BFEB400F855}"/>
          </ac:spMkLst>
        </pc:spChg>
        <pc:spChg chg="add del mod">
          <ac:chgData name="竹尾　陽子" userId="485c5cb4-8733-42e5-865f-15a2e6d6d2bf" providerId="ADAL" clId="{18FC6673-38C8-4D1C-A14E-0F272F230772}" dt="2020-08-18T07:27:46.180" v="1120"/>
          <ac:spMkLst>
            <pc:docMk/>
            <pc:sldMk cId="107266507" sldId="298"/>
            <ac:spMk id="21" creationId="{FEF934C2-6775-4092-A031-60B0D7FC3818}"/>
          </ac:spMkLst>
        </pc:spChg>
        <pc:spChg chg="del mod">
          <ac:chgData name="竹尾　陽子" userId="485c5cb4-8733-42e5-865f-15a2e6d6d2bf" providerId="ADAL" clId="{18FC6673-38C8-4D1C-A14E-0F272F230772}" dt="2020-08-18T07:32:07.730" v="1199" actId="21"/>
          <ac:spMkLst>
            <pc:docMk/>
            <pc:sldMk cId="107266507" sldId="298"/>
            <ac:spMk id="22" creationId="{4E0AF32A-1A99-4889-A4BF-76F7444411D3}"/>
          </ac:spMkLst>
        </pc:spChg>
        <pc:spChg chg="add del mod">
          <ac:chgData name="竹尾　陽子" userId="485c5cb4-8733-42e5-865f-15a2e6d6d2bf" providerId="ADAL" clId="{18FC6673-38C8-4D1C-A14E-0F272F230772}" dt="2020-08-18T07:30:19.596" v="1176"/>
          <ac:spMkLst>
            <pc:docMk/>
            <pc:sldMk cId="107266507" sldId="298"/>
            <ac:spMk id="23" creationId="{F33898F9-5F4D-42D0-A7C7-6659064BF404}"/>
          </ac:spMkLst>
        </pc:spChg>
        <pc:spChg chg="add del mod">
          <ac:chgData name="竹尾　陽子" userId="485c5cb4-8733-42e5-865f-15a2e6d6d2bf" providerId="ADAL" clId="{18FC6673-38C8-4D1C-A14E-0F272F230772}" dt="2020-08-18T07:29:03.848" v="1153" actId="22"/>
          <ac:spMkLst>
            <pc:docMk/>
            <pc:sldMk cId="107266507" sldId="298"/>
            <ac:spMk id="26" creationId="{7BFF0F67-6074-48EF-B697-6DD1BFD9C869}"/>
          </ac:spMkLst>
        </pc:spChg>
        <pc:spChg chg="add del">
          <ac:chgData name="竹尾　陽子" userId="485c5cb4-8733-42e5-865f-15a2e6d6d2bf" providerId="ADAL" clId="{18FC6673-38C8-4D1C-A14E-0F272F230772}" dt="2020-08-18T07:29:06.625" v="1155" actId="22"/>
          <ac:spMkLst>
            <pc:docMk/>
            <pc:sldMk cId="107266507" sldId="298"/>
            <ac:spMk id="28" creationId="{DF586C89-A22E-40A6-A3EA-9D7A5F59A691}"/>
          </ac:spMkLst>
        </pc:spChg>
        <pc:spChg chg="add del mod">
          <ac:chgData name="竹尾　陽子" userId="485c5cb4-8733-42e5-865f-15a2e6d6d2bf" providerId="ADAL" clId="{18FC6673-38C8-4D1C-A14E-0F272F230772}" dt="2020-08-18T07:30:19.596" v="1176"/>
          <ac:spMkLst>
            <pc:docMk/>
            <pc:sldMk cId="107266507" sldId="298"/>
            <ac:spMk id="30" creationId="{48BCCCC5-0767-4303-9AEA-AC7A16655DE8}"/>
          </ac:spMkLst>
        </pc:spChg>
        <pc:spChg chg="mod or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31" creationId="{F346B660-04F8-4689-A475-7D6996AD080B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32" creationId="{B2951D56-EA4D-4F99-8961-344196A9C3DC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34" creationId="{9256DA76-D62E-4585-A313-A517D45281B1}"/>
          </ac:spMkLst>
        </pc:spChg>
        <pc:spChg chg="add del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39" creationId="{61C8A1E9-6F66-40EB-9AE5-7958B34A2225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40" creationId="{06E80EC0-96A4-4042-BAE3-AD90181FB41F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42" creationId="{3BA65A02-9D8B-4821-A66E-4AA63768BDF6}"/>
          </ac:spMkLst>
        </pc:spChg>
        <pc:spChg chg="add mod or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43" creationId="{20797E28-37B6-4485-BF59-EA4D1A1ACB84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44" creationId="{BC06BCCF-F82A-4649-9F6A-A331BA9AADB2}"/>
          </ac:spMkLst>
        </pc:spChg>
        <pc:spChg chg="add mod or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45" creationId="{E1C382BB-A549-42FD-BDF3-E98800CD6CEB}"/>
          </ac:spMkLst>
        </pc:spChg>
        <pc:spChg chg="add del mod">
          <ac:chgData name="竹尾　陽子" userId="485c5cb4-8733-42e5-865f-15a2e6d6d2bf" providerId="ADAL" clId="{18FC6673-38C8-4D1C-A14E-0F272F230772}" dt="2020-08-18T07:38:13.594" v="1335"/>
          <ac:spMkLst>
            <pc:docMk/>
            <pc:sldMk cId="107266507" sldId="298"/>
            <ac:spMk id="47" creationId="{70B814C3-2710-44C1-9E14-EE52665E919C}"/>
          </ac:spMkLst>
        </pc:spChg>
        <pc:spChg chg="add del mod">
          <ac:chgData name="竹尾　陽子" userId="485c5cb4-8733-42e5-865f-15a2e6d6d2bf" providerId="ADAL" clId="{18FC6673-38C8-4D1C-A14E-0F272F230772}" dt="2020-08-18T07:37:40.950" v="1321" actId="22"/>
          <ac:spMkLst>
            <pc:docMk/>
            <pc:sldMk cId="107266507" sldId="298"/>
            <ac:spMk id="49" creationId="{E781DC27-B750-4D5A-8DA2-3A9AF8A42F5D}"/>
          </ac:spMkLst>
        </pc:spChg>
        <pc:spChg chg="add del mod">
          <ac:chgData name="竹尾　陽子" userId="485c5cb4-8733-42e5-865f-15a2e6d6d2bf" providerId="ADAL" clId="{18FC6673-38C8-4D1C-A14E-0F272F230772}" dt="2020-08-18T07:38:13.594" v="1335"/>
          <ac:spMkLst>
            <pc:docMk/>
            <pc:sldMk cId="107266507" sldId="298"/>
            <ac:spMk id="51" creationId="{B4456A7B-0F55-4800-8FD1-F3F7B895B6A6}"/>
          </ac:spMkLst>
        </pc:spChg>
        <pc:spChg chg="mod">
          <ac:chgData name="竹尾　陽子" userId="485c5cb4-8733-42e5-865f-15a2e6d6d2bf" providerId="ADAL" clId="{18FC6673-38C8-4D1C-A14E-0F272F230772}" dt="2020-08-18T07:37:59.822" v="1330"/>
          <ac:spMkLst>
            <pc:docMk/>
            <pc:sldMk cId="107266507" sldId="298"/>
            <ac:spMk id="52" creationId="{8E341458-0005-4AA5-8B6E-39111803E85B}"/>
          </ac:spMkLst>
        </pc:spChg>
        <pc:spChg chg="mod">
          <ac:chgData name="竹尾　陽子" userId="485c5cb4-8733-42e5-865f-15a2e6d6d2bf" providerId="ADAL" clId="{18FC6673-38C8-4D1C-A14E-0F272F230772}" dt="2020-08-18T07:38:11.158" v="1334"/>
          <ac:spMkLst>
            <pc:docMk/>
            <pc:sldMk cId="107266507" sldId="298"/>
            <ac:spMk id="53" creationId="{5C583B78-E8CA-41D9-A3A3-9CA54E8AA903}"/>
          </ac:spMkLst>
        </pc:spChg>
        <pc:spChg chg="mod">
          <ac:chgData name="竹尾　陽子" userId="485c5cb4-8733-42e5-865f-15a2e6d6d2bf" providerId="ADAL" clId="{18FC6673-38C8-4D1C-A14E-0F272F230772}" dt="2020-08-18T07:38:11.158" v="1334"/>
          <ac:spMkLst>
            <pc:docMk/>
            <pc:sldMk cId="107266507" sldId="298"/>
            <ac:spMk id="54" creationId="{8F8B28F0-922D-4150-BAFE-22837054FDC0}"/>
          </ac:spMkLst>
        </pc:spChg>
        <pc:spChg chg="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55" creationId="{9133558D-8833-4214-850B-7AA76AD3160C}"/>
          </ac:spMkLst>
        </pc:spChg>
        <pc:spChg chg="add del mod">
          <ac:chgData name="竹尾　陽子" userId="485c5cb4-8733-42e5-865f-15a2e6d6d2bf" providerId="ADAL" clId="{18FC6673-38C8-4D1C-A14E-0F272F230772}" dt="2020-08-18T07:38:14.972" v="1338"/>
          <ac:spMkLst>
            <pc:docMk/>
            <pc:sldMk cId="107266507" sldId="298"/>
            <ac:spMk id="56" creationId="{9317894F-BF69-47EA-AD0F-B5526B4A3938}"/>
          </ac:spMkLst>
        </pc:spChg>
        <pc:spChg chg="add mod or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58" creationId="{BB5967B7-237D-4184-B38C-A1AF2A570DCF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126" creationId="{4C6C6B34-EA9B-480B-8CDF-7D7E04F12BE9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128" creationId="{D2AC9081-6383-4AD4-A008-78306835C11C}"/>
          </ac:spMkLst>
        </pc:spChg>
        <pc:spChg chg="add mod">
          <ac:chgData name="竹尾　陽子" userId="485c5cb4-8733-42e5-865f-15a2e6d6d2bf" providerId="ADAL" clId="{18FC6673-38C8-4D1C-A14E-0F272F230772}" dt="2020-08-18T07:44:48.801" v="1465" actId="1076"/>
          <ac:spMkLst>
            <pc:docMk/>
            <pc:sldMk cId="107266507" sldId="298"/>
            <ac:spMk id="130" creationId="{9A306A8F-F675-465A-B206-54C8755EF537}"/>
          </ac:spMkLst>
        </pc:spChg>
        <pc:cxnChg chg="add del mod">
          <ac:chgData name="竹尾　陽子" userId="485c5cb4-8733-42e5-865f-15a2e6d6d2bf" providerId="ADAL" clId="{18FC6673-38C8-4D1C-A14E-0F272F230772}" dt="2020-08-18T07:26:34.932" v="1110" actId="21"/>
          <ac:cxnSpMkLst>
            <pc:docMk/>
            <pc:sldMk cId="107266507" sldId="298"/>
            <ac:cxnSpMk id="5" creationId="{822083E9-F040-46AD-995F-3679C363E08B}"/>
          </ac:cxnSpMkLst>
        </pc:cxnChg>
        <pc:cxnChg chg="add del mod">
          <ac:chgData name="竹尾　陽子" userId="485c5cb4-8733-42e5-865f-15a2e6d6d2bf" providerId="ADAL" clId="{18FC6673-38C8-4D1C-A14E-0F272F230772}" dt="2020-08-18T07:30:42.605" v="1183" actId="478"/>
          <ac:cxnSpMkLst>
            <pc:docMk/>
            <pc:sldMk cId="107266507" sldId="298"/>
            <ac:cxnSpMk id="18" creationId="{8CF5B069-4DE2-4B0B-BBDB-C2E742B80A7E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36" creationId="{B214AEB0-142F-4E79-BDBA-4D1A1583F1A8}"/>
          </ac:cxnSpMkLst>
        </pc:cxnChg>
        <pc:cxnChg chg="add del mod">
          <ac:chgData name="竹尾　陽子" userId="485c5cb4-8733-42e5-865f-15a2e6d6d2bf" providerId="ADAL" clId="{18FC6673-38C8-4D1C-A14E-0F272F230772}" dt="2020-08-18T07:41:00.763" v="1392" actId="478"/>
          <ac:cxnSpMkLst>
            <pc:docMk/>
            <pc:sldMk cId="107266507" sldId="298"/>
            <ac:cxnSpMk id="59" creationId="{BB5A69B8-7CA7-47E1-BBBD-02C5D904888F}"/>
          </ac:cxnSpMkLst>
        </pc:cxnChg>
        <pc:cxnChg chg="add del mod">
          <ac:chgData name="竹尾　陽子" userId="485c5cb4-8733-42e5-865f-15a2e6d6d2bf" providerId="ADAL" clId="{18FC6673-38C8-4D1C-A14E-0F272F230772}" dt="2020-08-18T07:41:00.763" v="1392" actId="478"/>
          <ac:cxnSpMkLst>
            <pc:docMk/>
            <pc:sldMk cId="107266507" sldId="298"/>
            <ac:cxnSpMk id="66" creationId="{282A2E96-03CD-4DE7-B2C6-FD2037CB6CE8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75" creationId="{60872E4C-603F-4EB2-9B24-6428926D738D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83" creationId="{A7F45441-E54C-4071-94E8-07F5537AEBD3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95" creationId="{872C867F-5CA0-4280-9034-29F882C15452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98" creationId="{B3E10D12-8074-49CE-B120-DCB8EC103F33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101" creationId="{0DCAEAF4-538E-4A02-924B-41BFBCB4EDE0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108" creationId="{045A6D1A-AAD3-4034-8AD6-51C1FDEEE250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115" creationId="{A7417499-E8B8-4EE0-A812-50F7C81871F0}"/>
          </ac:cxnSpMkLst>
        </pc:cxnChg>
        <pc:cxnChg chg="add mod">
          <ac:chgData name="竹尾　陽子" userId="485c5cb4-8733-42e5-865f-15a2e6d6d2bf" providerId="ADAL" clId="{18FC6673-38C8-4D1C-A14E-0F272F230772}" dt="2020-08-18T07:44:48.801" v="1465" actId="1076"/>
          <ac:cxnSpMkLst>
            <pc:docMk/>
            <pc:sldMk cId="107266507" sldId="298"/>
            <ac:cxnSpMk id="120" creationId="{B240EE58-34D3-427B-93A2-034AA2F74382}"/>
          </ac:cxnSpMkLst>
        </pc:cxnChg>
      </pc:sldChg>
      <pc:sldChg chg="addSp delSp modSp new mod">
        <pc:chgData name="竹尾　陽子" userId="485c5cb4-8733-42e5-865f-15a2e6d6d2bf" providerId="ADAL" clId="{18FC6673-38C8-4D1C-A14E-0F272F230772}" dt="2020-08-20T02:29:18.417" v="2042" actId="692"/>
        <pc:sldMkLst>
          <pc:docMk/>
          <pc:sldMk cId="4201954451" sldId="299"/>
        </pc:sldMkLst>
        <pc:spChg chg="mod">
          <ac:chgData name="竹尾　陽子" userId="485c5cb4-8733-42e5-865f-15a2e6d6d2bf" providerId="ADAL" clId="{18FC6673-38C8-4D1C-A14E-0F272F230772}" dt="2020-08-20T01:19:04.215" v="1532"/>
          <ac:spMkLst>
            <pc:docMk/>
            <pc:sldMk cId="4201954451" sldId="299"/>
            <ac:spMk id="2" creationId="{7B754F90-A66F-4961-BFA8-22005AA2E214}"/>
          </ac:spMkLst>
        </pc:spChg>
        <pc:spChg chg="mod">
          <ac:chgData name="竹尾　陽子" userId="485c5cb4-8733-42e5-865f-15a2e6d6d2bf" providerId="ADAL" clId="{18FC6673-38C8-4D1C-A14E-0F272F230772}" dt="2020-08-20T01:17:53.737" v="1469" actId="1076"/>
          <ac:spMkLst>
            <pc:docMk/>
            <pc:sldMk cId="4201954451" sldId="299"/>
            <ac:spMk id="4" creationId="{83BF6E7D-0DCF-448C-8BCF-2CD06B536D70}"/>
          </ac:spMkLst>
        </pc:spChg>
        <pc:spChg chg="mod">
          <ac:chgData name="竹尾　陽子" userId="485c5cb4-8733-42e5-865f-15a2e6d6d2bf" providerId="ADAL" clId="{18FC6673-38C8-4D1C-A14E-0F272F230772}" dt="2020-08-20T01:17:42.706" v="1467"/>
          <ac:spMkLst>
            <pc:docMk/>
            <pc:sldMk cId="4201954451" sldId="299"/>
            <ac:spMk id="5" creationId="{CAEDD2B0-4FDB-4A4B-964C-70662190DCF9}"/>
          </ac:spMkLst>
        </pc:spChg>
        <pc:spChg chg="mod">
          <ac:chgData name="竹尾　陽子" userId="485c5cb4-8733-42e5-865f-15a2e6d6d2bf" providerId="ADAL" clId="{18FC6673-38C8-4D1C-A14E-0F272F230772}" dt="2020-08-20T01:17:42.706" v="1467"/>
          <ac:spMkLst>
            <pc:docMk/>
            <pc:sldMk cId="4201954451" sldId="299"/>
            <ac:spMk id="6" creationId="{D44B53EB-5373-4A8E-819A-01888CF255F0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7" creationId="{E06156B9-EE3A-47EC-820D-F21BA7D0148E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8" creationId="{E3FB92A0-63F7-485C-B2F7-EF8B2DA366AD}"/>
          </ac:spMkLst>
        </pc:spChg>
        <pc:spChg chg="add del mod">
          <ac:chgData name="竹尾　陽子" userId="485c5cb4-8733-42e5-865f-15a2e6d6d2bf" providerId="ADAL" clId="{18FC6673-38C8-4D1C-A14E-0F272F230772}" dt="2020-08-20T01:58:25.277" v="2029" actId="478"/>
          <ac:spMkLst>
            <pc:docMk/>
            <pc:sldMk cId="4201954451" sldId="299"/>
            <ac:spMk id="9" creationId="{4437C06A-09B4-46B7-B621-FEEEE1366058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10" creationId="{A3D87D1A-D216-4E34-9BDC-4748D91FC0F2}"/>
          </ac:spMkLst>
        </pc:spChg>
        <pc:spChg chg="add del mod">
          <ac:chgData name="竹尾　陽子" userId="485c5cb4-8733-42e5-865f-15a2e6d6d2bf" providerId="ADAL" clId="{18FC6673-38C8-4D1C-A14E-0F272F230772}" dt="2020-08-20T01:18:29.161" v="1496" actId="478"/>
          <ac:spMkLst>
            <pc:docMk/>
            <pc:sldMk cId="4201954451" sldId="299"/>
            <ac:spMk id="11" creationId="{14D111DF-56B4-4059-986C-043C9875DB08}"/>
          </ac:spMkLst>
        </pc:spChg>
        <pc:spChg chg="add del mod">
          <ac:chgData name="竹尾　陽子" userId="485c5cb4-8733-42e5-865f-15a2e6d6d2bf" providerId="ADAL" clId="{18FC6673-38C8-4D1C-A14E-0F272F230772}" dt="2020-08-20T01:18:02.122" v="1470" actId="478"/>
          <ac:spMkLst>
            <pc:docMk/>
            <pc:sldMk cId="4201954451" sldId="299"/>
            <ac:spMk id="13" creationId="{54171A4D-E42F-4FCE-9D45-96CD8DCBBED6}"/>
          </ac:spMkLst>
        </pc:spChg>
        <pc:spChg chg="add mod">
          <ac:chgData name="竹尾　陽子" userId="485c5cb4-8733-42e5-865f-15a2e6d6d2bf" providerId="ADAL" clId="{18FC6673-38C8-4D1C-A14E-0F272F230772}" dt="2020-08-20T01:18:26.606" v="1495" actId="1076"/>
          <ac:spMkLst>
            <pc:docMk/>
            <pc:sldMk cId="4201954451" sldId="299"/>
            <ac:spMk id="14" creationId="{958DBF4A-B4A5-40D1-A467-6BFC14A3C4A5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16" creationId="{0C4751B7-1077-4E72-8D46-1A8E8E6418E8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18" creationId="{92FA3C84-EA12-4615-8719-BC445A0F74C5}"/>
          </ac:spMkLst>
        </pc:spChg>
        <pc:spChg chg="add mod">
          <ac:chgData name="竹尾　陽子" userId="485c5cb4-8733-42e5-865f-15a2e6d6d2bf" providerId="ADAL" clId="{18FC6673-38C8-4D1C-A14E-0F272F230772}" dt="2020-08-20T02:23:49.242" v="2040" actId="14100"/>
          <ac:spMkLst>
            <pc:docMk/>
            <pc:sldMk cId="4201954451" sldId="299"/>
            <ac:spMk id="19" creationId="{2CFCB2B2-032B-49DA-9E0C-ADA833E52D57}"/>
          </ac:spMkLst>
        </pc:spChg>
        <pc:spChg chg="add mod">
          <ac:chgData name="竹尾　陽子" userId="485c5cb4-8733-42e5-865f-15a2e6d6d2bf" providerId="ADAL" clId="{18FC6673-38C8-4D1C-A14E-0F272F230772}" dt="2020-08-20T02:29:06.231" v="2041" actId="692"/>
          <ac:spMkLst>
            <pc:docMk/>
            <pc:sldMk cId="4201954451" sldId="299"/>
            <ac:spMk id="20" creationId="{866DC01C-D991-45C9-B375-504E5B67D8A2}"/>
          </ac:spMkLst>
        </pc:spChg>
        <pc:spChg chg="add mod">
          <ac:chgData name="竹尾　陽子" userId="485c5cb4-8733-42e5-865f-15a2e6d6d2bf" providerId="ADAL" clId="{18FC6673-38C8-4D1C-A14E-0F272F230772}" dt="2020-08-20T02:29:18.417" v="2042" actId="692"/>
          <ac:spMkLst>
            <pc:docMk/>
            <pc:sldMk cId="4201954451" sldId="299"/>
            <ac:spMk id="21" creationId="{76A325A1-CA2B-4270-841E-F23F2100ECE5}"/>
          </ac:spMkLst>
        </pc:spChg>
        <pc:spChg chg="add mod">
          <ac:chgData name="竹尾　陽子" userId="485c5cb4-8733-42e5-865f-15a2e6d6d2bf" providerId="ADAL" clId="{18FC6673-38C8-4D1C-A14E-0F272F230772}" dt="2020-08-20T02:29:06.231" v="2041" actId="692"/>
          <ac:spMkLst>
            <pc:docMk/>
            <pc:sldMk cId="4201954451" sldId="299"/>
            <ac:spMk id="22" creationId="{A377ECFA-3B27-4AE9-A7FE-6BC25C4D8694}"/>
          </ac:spMkLst>
        </pc:spChg>
        <pc:spChg chg="add mod">
          <ac:chgData name="竹尾　陽子" userId="485c5cb4-8733-42e5-865f-15a2e6d6d2bf" providerId="ADAL" clId="{18FC6673-38C8-4D1C-A14E-0F272F230772}" dt="2020-08-20T01:48:34.499" v="2018" actId="20577"/>
          <ac:spMkLst>
            <pc:docMk/>
            <pc:sldMk cId="4201954451" sldId="299"/>
            <ac:spMk id="25" creationId="{4E3C9522-A23E-460B-A750-6037782DC0EC}"/>
          </ac:spMkLst>
        </pc:spChg>
        <pc:spChg chg="add mod">
          <ac:chgData name="竹尾　陽子" userId="485c5cb4-8733-42e5-865f-15a2e6d6d2bf" providerId="ADAL" clId="{18FC6673-38C8-4D1C-A14E-0F272F230772}" dt="2020-08-20T01:29:01.366" v="1703" actId="1076"/>
          <ac:spMkLst>
            <pc:docMk/>
            <pc:sldMk cId="4201954451" sldId="299"/>
            <ac:spMk id="28" creationId="{E53EEF53-514B-41F6-A1AB-33DCB0DE7000}"/>
          </ac:spMkLst>
        </pc:spChg>
        <pc:spChg chg="add del">
          <ac:chgData name="竹尾　陽子" userId="485c5cb4-8733-42e5-865f-15a2e6d6d2bf" providerId="ADAL" clId="{18FC6673-38C8-4D1C-A14E-0F272F230772}" dt="2020-08-20T01:29:10.457" v="1705" actId="22"/>
          <ac:spMkLst>
            <pc:docMk/>
            <pc:sldMk cId="4201954451" sldId="299"/>
            <ac:spMk id="30" creationId="{3ED2FF3D-396E-4180-A735-68CEB2CC5221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32" creationId="{4F480F80-9F0C-42A1-8ACC-F29E1D1F160B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34" creationId="{91EFADA4-7321-4730-A7EC-3E1FDD35E0A7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36" creationId="{8DA17AE6-899B-428D-B253-C4BF00890D63}"/>
          </ac:spMkLst>
        </pc:spChg>
        <pc:spChg chg="add del mod">
          <ac:chgData name="竹尾　陽子" userId="485c5cb4-8733-42e5-865f-15a2e6d6d2bf" providerId="ADAL" clId="{18FC6673-38C8-4D1C-A14E-0F272F230772}" dt="2020-08-20T01:30:12.685" v="1743" actId="478"/>
          <ac:spMkLst>
            <pc:docMk/>
            <pc:sldMk cId="4201954451" sldId="299"/>
            <ac:spMk id="37" creationId="{DA8916F1-5A5C-4065-A393-35B95658773B}"/>
          </ac:spMkLst>
        </pc:spChg>
        <pc:spChg chg="add del mod">
          <ac:chgData name="竹尾　陽子" userId="485c5cb4-8733-42e5-865f-15a2e6d6d2bf" providerId="ADAL" clId="{18FC6673-38C8-4D1C-A14E-0F272F230772}" dt="2020-08-20T01:30:12.685" v="1743" actId="478"/>
          <ac:spMkLst>
            <pc:docMk/>
            <pc:sldMk cId="4201954451" sldId="299"/>
            <ac:spMk id="38" creationId="{14DE551E-372E-4D64-939B-B142645D4546}"/>
          </ac:spMkLst>
        </pc:spChg>
        <pc:spChg chg="add del mod">
          <ac:chgData name="竹尾　陽子" userId="485c5cb4-8733-42e5-865f-15a2e6d6d2bf" providerId="ADAL" clId="{18FC6673-38C8-4D1C-A14E-0F272F230772}" dt="2020-08-20T01:30:12.685" v="1743" actId="478"/>
          <ac:spMkLst>
            <pc:docMk/>
            <pc:sldMk cId="4201954451" sldId="299"/>
            <ac:spMk id="39" creationId="{0D2714F8-F2ED-4D3E-867E-B3017982DE57}"/>
          </ac:spMkLst>
        </pc:spChg>
        <pc:spChg chg="add del mod">
          <ac:chgData name="竹尾　陽子" userId="485c5cb4-8733-42e5-865f-15a2e6d6d2bf" providerId="ADAL" clId="{18FC6673-38C8-4D1C-A14E-0F272F230772}" dt="2020-08-20T01:30:12.685" v="1743" actId="478"/>
          <ac:spMkLst>
            <pc:docMk/>
            <pc:sldMk cId="4201954451" sldId="299"/>
            <ac:spMk id="40" creationId="{CF7D08A5-7BE1-4F93-9DD4-2F4021DD148D}"/>
          </ac:spMkLst>
        </pc:spChg>
        <pc:spChg chg="add del mod">
          <ac:chgData name="竹尾　陽子" userId="485c5cb4-8733-42e5-865f-15a2e6d6d2bf" providerId="ADAL" clId="{18FC6673-38C8-4D1C-A14E-0F272F230772}" dt="2020-08-20T01:30:12.685" v="1743" actId="478"/>
          <ac:spMkLst>
            <pc:docMk/>
            <pc:sldMk cId="4201954451" sldId="299"/>
            <ac:spMk id="43" creationId="{734C2488-3DA5-41DB-B806-F59FA91786A4}"/>
          </ac:spMkLst>
        </pc:spChg>
        <pc:spChg chg="add del mod">
          <ac:chgData name="竹尾　陽子" userId="485c5cb4-8733-42e5-865f-15a2e6d6d2bf" providerId="ADAL" clId="{18FC6673-38C8-4D1C-A14E-0F272F230772}" dt="2020-08-20T01:31:37.652" v="1761" actId="21"/>
          <ac:spMkLst>
            <pc:docMk/>
            <pc:sldMk cId="4201954451" sldId="299"/>
            <ac:spMk id="45" creationId="{E6926781-3DFF-4CFE-B853-D438C3456965}"/>
          </ac:spMkLst>
        </pc:spChg>
        <pc:spChg chg="add mod">
          <ac:chgData name="竹尾　陽子" userId="485c5cb4-8733-42e5-865f-15a2e6d6d2bf" providerId="ADAL" clId="{18FC6673-38C8-4D1C-A14E-0F272F230772}" dt="2020-08-20T01:31:32.745" v="1760" actId="1076"/>
          <ac:spMkLst>
            <pc:docMk/>
            <pc:sldMk cId="4201954451" sldId="299"/>
            <ac:spMk id="47" creationId="{895DE64E-C36C-448B-AB02-E81C3C0C7B57}"/>
          </ac:spMkLst>
        </pc:spChg>
        <pc:spChg chg="add">
          <ac:chgData name="竹尾　陽子" userId="485c5cb4-8733-42e5-865f-15a2e6d6d2bf" providerId="ADAL" clId="{18FC6673-38C8-4D1C-A14E-0F272F230772}" dt="2020-08-20T01:31:38.101" v="1762" actId="22"/>
          <ac:spMkLst>
            <pc:docMk/>
            <pc:sldMk cId="4201954451" sldId="299"/>
            <ac:spMk id="49" creationId="{EC182F68-CA5A-4517-B180-D03255D69929}"/>
          </ac:spMkLst>
        </pc:spChg>
        <pc:spChg chg="add mod">
          <ac:chgData name="竹尾　陽子" userId="485c5cb4-8733-42e5-865f-15a2e6d6d2bf" providerId="ADAL" clId="{18FC6673-38C8-4D1C-A14E-0F272F230772}" dt="2020-08-20T01:35:32.674" v="1830" actId="20577"/>
          <ac:spMkLst>
            <pc:docMk/>
            <pc:sldMk cId="4201954451" sldId="299"/>
            <ac:spMk id="67" creationId="{72803B09-53D2-443F-812A-91E783E7D3CF}"/>
          </ac:spMkLst>
        </pc:spChg>
        <pc:spChg chg="add mod">
          <ac:chgData name="竹尾　陽子" userId="485c5cb4-8733-42e5-865f-15a2e6d6d2bf" providerId="ADAL" clId="{18FC6673-38C8-4D1C-A14E-0F272F230772}" dt="2020-08-20T01:54:47.411" v="2019" actId="164"/>
          <ac:spMkLst>
            <pc:docMk/>
            <pc:sldMk cId="4201954451" sldId="299"/>
            <ac:spMk id="69" creationId="{3A75CDEE-71A7-437D-A834-55ED0B7C6882}"/>
          </ac:spMkLst>
        </pc:spChg>
        <pc:spChg chg="add del mod">
          <ac:chgData name="竹尾　陽子" userId="485c5cb4-8733-42e5-865f-15a2e6d6d2bf" providerId="ADAL" clId="{18FC6673-38C8-4D1C-A14E-0F272F230772}" dt="2020-08-20T01:37:17.780" v="1849"/>
          <ac:spMkLst>
            <pc:docMk/>
            <pc:sldMk cId="4201954451" sldId="299"/>
            <ac:spMk id="70" creationId="{C1AE12ED-ABEB-462E-A060-E8E08ED83177}"/>
          </ac:spMkLst>
        </pc:spChg>
        <pc:spChg chg="add del mod">
          <ac:chgData name="竹尾　陽子" userId="485c5cb4-8733-42e5-865f-15a2e6d6d2bf" providerId="ADAL" clId="{18FC6673-38C8-4D1C-A14E-0F272F230772}" dt="2020-08-20T01:37:17.780" v="1849"/>
          <ac:spMkLst>
            <pc:docMk/>
            <pc:sldMk cId="4201954451" sldId="299"/>
            <ac:spMk id="72" creationId="{22CC29C3-9CD1-4C07-B139-EE7698CEFE59}"/>
          </ac:spMkLst>
        </pc:spChg>
        <pc:spChg chg="del mod">
          <ac:chgData name="竹尾　陽子" userId="485c5cb4-8733-42e5-865f-15a2e6d6d2bf" providerId="ADAL" clId="{18FC6673-38C8-4D1C-A14E-0F272F230772}" dt="2020-08-20T01:38:47.543" v="1868"/>
          <ac:spMkLst>
            <pc:docMk/>
            <pc:sldMk cId="4201954451" sldId="299"/>
            <ac:spMk id="73" creationId="{C1EC40D0-0376-4608-BB49-C4FD0E1C1C01}"/>
          </ac:spMkLst>
        </pc:spChg>
        <pc:spChg chg="add del mod">
          <ac:chgData name="竹尾　陽子" userId="485c5cb4-8733-42e5-865f-15a2e6d6d2bf" providerId="ADAL" clId="{18FC6673-38C8-4D1C-A14E-0F272F230772}" dt="2020-08-20T01:38:18.221" v="1862"/>
          <ac:spMkLst>
            <pc:docMk/>
            <pc:sldMk cId="4201954451" sldId="299"/>
            <ac:spMk id="74" creationId="{283F7B69-255A-4683-BF56-796B0D2E374A}"/>
          </ac:spMkLst>
        </pc:spChg>
        <pc:spChg chg="add del mod">
          <ac:chgData name="竹尾　陽子" userId="485c5cb4-8733-42e5-865f-15a2e6d6d2bf" providerId="ADAL" clId="{18FC6673-38C8-4D1C-A14E-0F272F230772}" dt="2020-08-20T01:38:18.221" v="1862"/>
          <ac:spMkLst>
            <pc:docMk/>
            <pc:sldMk cId="4201954451" sldId="299"/>
            <ac:spMk id="76" creationId="{AA8A9289-76E6-4443-9EED-6913D6EE71AF}"/>
          </ac:spMkLst>
        </pc:spChg>
        <pc:spChg chg="del mod">
          <ac:chgData name="竹尾　陽子" userId="485c5cb4-8733-42e5-865f-15a2e6d6d2bf" providerId="ADAL" clId="{18FC6673-38C8-4D1C-A14E-0F272F230772}" dt="2020-08-20T01:38:47.543" v="1868"/>
          <ac:spMkLst>
            <pc:docMk/>
            <pc:sldMk cId="4201954451" sldId="299"/>
            <ac:spMk id="77" creationId="{22E4757F-264E-44CF-81A3-9795AD4B605C}"/>
          </ac:spMkLst>
        </pc:spChg>
        <pc:spChg chg="add del mod">
          <ac:chgData name="竹尾　陽子" userId="485c5cb4-8733-42e5-865f-15a2e6d6d2bf" providerId="ADAL" clId="{18FC6673-38C8-4D1C-A14E-0F272F230772}" dt="2020-08-20T01:38:51.114" v="1869"/>
          <ac:spMkLst>
            <pc:docMk/>
            <pc:sldMk cId="4201954451" sldId="299"/>
            <ac:spMk id="78" creationId="{45266637-3CE3-48CF-B5C1-41947A761ABB}"/>
          </ac:spMkLst>
        </pc:spChg>
        <pc:spChg chg="del mod">
          <ac:chgData name="竹尾　陽子" userId="485c5cb4-8733-42e5-865f-15a2e6d6d2bf" providerId="ADAL" clId="{18FC6673-38C8-4D1C-A14E-0F272F230772}" dt="2020-08-20T01:38:51.114" v="1869"/>
          <ac:spMkLst>
            <pc:docMk/>
            <pc:sldMk cId="4201954451" sldId="299"/>
            <ac:spMk id="79" creationId="{82CEDE2B-FDA3-4111-B11A-850B5AF40030}"/>
          </ac:spMkLst>
        </pc:spChg>
        <pc:spChg chg="del mod">
          <ac:chgData name="竹尾　陽子" userId="485c5cb4-8733-42e5-865f-15a2e6d6d2bf" providerId="ADAL" clId="{18FC6673-38C8-4D1C-A14E-0F272F230772}" dt="2020-08-20T01:39:04.118" v="1871"/>
          <ac:spMkLst>
            <pc:docMk/>
            <pc:sldMk cId="4201954451" sldId="299"/>
            <ac:spMk id="80" creationId="{452C37BD-2963-46DE-B80A-5AB18472FE14}"/>
          </ac:spMkLst>
        </pc:spChg>
        <pc:spChg chg="add del">
          <ac:chgData name="竹尾　陽子" userId="485c5cb4-8733-42e5-865f-15a2e6d6d2bf" providerId="ADAL" clId="{18FC6673-38C8-4D1C-A14E-0F272F230772}" dt="2020-08-20T01:39:04.118" v="1871"/>
          <ac:spMkLst>
            <pc:docMk/>
            <pc:sldMk cId="4201954451" sldId="299"/>
            <ac:spMk id="81" creationId="{6DDBE98B-03B7-4751-B0A8-AFDB4FEE254A}"/>
          </ac:spMkLst>
        </pc:spChg>
        <pc:spChg chg="mod ord">
          <ac:chgData name="竹尾　陽子" userId="485c5cb4-8733-42e5-865f-15a2e6d6d2bf" providerId="ADAL" clId="{18FC6673-38C8-4D1C-A14E-0F272F230772}" dt="2020-08-20T01:54:47.411" v="2019" actId="164"/>
          <ac:spMkLst>
            <pc:docMk/>
            <pc:sldMk cId="4201954451" sldId="299"/>
            <ac:spMk id="82" creationId="{932527BF-9561-4968-8A66-59251E49D52C}"/>
          </ac:spMkLst>
        </pc:spChg>
        <pc:spChg chg="add del mod">
          <ac:chgData name="竹尾　陽子" userId="485c5cb4-8733-42e5-865f-15a2e6d6d2bf" providerId="ADAL" clId="{18FC6673-38C8-4D1C-A14E-0F272F230772}" dt="2020-08-20T01:41:28.778" v="1906" actId="478"/>
          <ac:spMkLst>
            <pc:docMk/>
            <pc:sldMk cId="4201954451" sldId="299"/>
            <ac:spMk id="84" creationId="{90053335-4AC2-4825-97E2-09A24EA76ADC}"/>
          </ac:spMkLst>
        </pc:spChg>
        <pc:spChg chg="add del mod">
          <ac:chgData name="竹尾　陽子" userId="485c5cb4-8733-42e5-865f-15a2e6d6d2bf" providerId="ADAL" clId="{18FC6673-38C8-4D1C-A14E-0F272F230772}" dt="2020-08-20T01:41:27.006" v="1905" actId="478"/>
          <ac:spMkLst>
            <pc:docMk/>
            <pc:sldMk cId="4201954451" sldId="299"/>
            <ac:spMk id="86" creationId="{E922CC61-C4D1-4895-A457-3AC1014779A5}"/>
          </ac:spMkLst>
        </pc:spChg>
        <pc:spChg chg="add mod">
          <ac:chgData name="竹尾　陽子" userId="485c5cb4-8733-42e5-865f-15a2e6d6d2bf" providerId="ADAL" clId="{18FC6673-38C8-4D1C-A14E-0F272F230772}" dt="2020-08-20T01:54:47.411" v="2019" actId="164"/>
          <ac:spMkLst>
            <pc:docMk/>
            <pc:sldMk cId="4201954451" sldId="299"/>
            <ac:spMk id="87" creationId="{FD823A6E-CFAA-4A4B-BD8C-4B9766220D41}"/>
          </ac:spMkLst>
        </pc:spChg>
        <pc:spChg chg="add mod">
          <ac:chgData name="竹尾　陽子" userId="485c5cb4-8733-42e5-865f-15a2e6d6d2bf" providerId="ADAL" clId="{18FC6673-38C8-4D1C-A14E-0F272F230772}" dt="2020-08-20T01:54:47.411" v="2019" actId="164"/>
          <ac:spMkLst>
            <pc:docMk/>
            <pc:sldMk cId="4201954451" sldId="299"/>
            <ac:spMk id="104" creationId="{196B43C3-BBC2-46ED-A175-2624E64B2610}"/>
          </ac:spMkLst>
        </pc:spChg>
        <pc:spChg chg="add mod">
          <ac:chgData name="竹尾　陽子" userId="485c5cb4-8733-42e5-865f-15a2e6d6d2bf" providerId="ADAL" clId="{18FC6673-38C8-4D1C-A14E-0F272F230772}" dt="2020-08-20T02:00:22.273" v="2036" actId="164"/>
          <ac:spMkLst>
            <pc:docMk/>
            <pc:sldMk cId="4201954451" sldId="299"/>
            <ac:spMk id="108" creationId="{E730B75D-5022-422B-96F4-8196FE8FFD51}"/>
          </ac:spMkLst>
        </pc:spChg>
        <pc:grpChg chg="add mod">
          <ac:chgData name="竹尾　陽子" userId="485c5cb4-8733-42e5-865f-15a2e6d6d2bf" providerId="ADAL" clId="{18FC6673-38C8-4D1C-A14E-0F272F230772}" dt="2020-08-20T01:17:42.706" v="1467"/>
          <ac:grpSpMkLst>
            <pc:docMk/>
            <pc:sldMk cId="4201954451" sldId="299"/>
            <ac:grpSpMk id="3" creationId="{E596320E-20D4-478E-A795-B20CFC793CA0}"/>
          </ac:grpSpMkLst>
        </pc:grpChg>
        <pc:grpChg chg="add mod">
          <ac:chgData name="竹尾　陽子" userId="485c5cb4-8733-42e5-865f-15a2e6d6d2bf" providerId="ADAL" clId="{18FC6673-38C8-4D1C-A14E-0F272F230772}" dt="2020-08-20T01:54:47.411" v="2019" actId="164"/>
          <ac:grpSpMkLst>
            <pc:docMk/>
            <pc:sldMk cId="4201954451" sldId="299"/>
            <ac:grpSpMk id="106" creationId="{3142A898-AD5C-404F-A430-E8A7F0CCE27E}"/>
          </ac:grpSpMkLst>
        </pc:grpChg>
        <pc:grpChg chg="add mod">
          <ac:chgData name="竹尾　陽子" userId="485c5cb4-8733-42e5-865f-15a2e6d6d2bf" providerId="ADAL" clId="{18FC6673-38C8-4D1C-A14E-0F272F230772}" dt="2020-08-20T02:00:23.645" v="2038" actId="1076"/>
          <ac:grpSpMkLst>
            <pc:docMk/>
            <pc:sldMk cId="4201954451" sldId="299"/>
            <ac:grpSpMk id="109" creationId="{70C00283-0BBA-42B2-BD40-624B339493BF}"/>
          </ac:grpSpMkLst>
        </pc:grpChg>
        <pc:cxnChg chg="add mod">
          <ac:chgData name="竹尾　陽子" userId="485c5cb4-8733-42e5-865f-15a2e6d6d2bf" providerId="ADAL" clId="{18FC6673-38C8-4D1C-A14E-0F272F230772}" dt="2020-08-20T01:17:42.706" v="1467"/>
          <ac:cxnSpMkLst>
            <pc:docMk/>
            <pc:sldMk cId="4201954451" sldId="299"/>
            <ac:cxnSpMk id="12" creationId="{D434A9A5-C944-4B3D-B20E-0AC4980BB376}"/>
          </ac:cxnSpMkLst>
        </pc:cxnChg>
        <pc:cxnChg chg="add mod">
          <ac:chgData name="竹尾　陽子" userId="485c5cb4-8733-42e5-865f-15a2e6d6d2bf" providerId="ADAL" clId="{18FC6673-38C8-4D1C-A14E-0F272F230772}" dt="2020-08-20T01:44:16.137" v="1916" actId="1076"/>
          <ac:cxnSpMkLst>
            <pc:docMk/>
            <pc:sldMk cId="4201954451" sldId="299"/>
            <ac:cxnSpMk id="23" creationId="{C1D912C2-FB1C-4B2D-A70B-F53CEABEEF2E}"/>
          </ac:cxnSpMkLst>
        </pc:cxnChg>
        <pc:cxnChg chg="add mod">
          <ac:chgData name="竹尾　陽子" userId="485c5cb4-8733-42e5-865f-15a2e6d6d2bf" providerId="ADAL" clId="{18FC6673-38C8-4D1C-A14E-0F272F230772}" dt="2020-08-20T01:44:16.137" v="1916" actId="1076"/>
          <ac:cxnSpMkLst>
            <pc:docMk/>
            <pc:sldMk cId="4201954451" sldId="299"/>
            <ac:cxnSpMk id="24" creationId="{0B13894D-C99A-41C4-944B-2FF58C3A7FCF}"/>
          </ac:cxnSpMkLst>
        </pc:cxnChg>
        <pc:cxnChg chg="add mod">
          <ac:chgData name="竹尾　陽子" userId="485c5cb4-8733-42e5-865f-15a2e6d6d2bf" providerId="ADAL" clId="{18FC6673-38C8-4D1C-A14E-0F272F230772}" dt="2020-08-20T01:28:56.325" v="1700" actId="1076"/>
          <ac:cxnSpMkLst>
            <pc:docMk/>
            <pc:sldMk cId="4201954451" sldId="299"/>
            <ac:cxnSpMk id="26" creationId="{22E35C47-7D99-4811-B40C-6253E205AA92}"/>
          </ac:cxnSpMkLst>
        </pc:cxnChg>
        <pc:cxnChg chg="add del mod">
          <ac:chgData name="竹尾　陽子" userId="485c5cb4-8733-42e5-865f-15a2e6d6d2bf" providerId="ADAL" clId="{18FC6673-38C8-4D1C-A14E-0F272F230772}" dt="2020-08-20T01:30:12.685" v="1743" actId="478"/>
          <ac:cxnSpMkLst>
            <pc:docMk/>
            <pc:sldMk cId="4201954451" sldId="299"/>
            <ac:cxnSpMk id="41" creationId="{491E486C-57D8-4C8A-8B2B-DE5CAAF69065}"/>
          </ac:cxnSpMkLst>
        </pc:cxnChg>
        <pc:cxnChg chg="add del mod">
          <ac:chgData name="竹尾　陽子" userId="485c5cb4-8733-42e5-865f-15a2e6d6d2bf" providerId="ADAL" clId="{18FC6673-38C8-4D1C-A14E-0F272F230772}" dt="2020-08-20T01:30:12.685" v="1743" actId="478"/>
          <ac:cxnSpMkLst>
            <pc:docMk/>
            <pc:sldMk cId="4201954451" sldId="299"/>
            <ac:cxnSpMk id="42" creationId="{FBB56A75-1062-4FC3-B6A9-EB151942AC91}"/>
          </ac:cxnSpMkLst>
        </pc:cxnChg>
        <pc:cxnChg chg="add mod">
          <ac:chgData name="竹尾　陽子" userId="485c5cb4-8733-42e5-865f-15a2e6d6d2bf" providerId="ADAL" clId="{18FC6673-38C8-4D1C-A14E-0F272F230772}" dt="2020-08-20T01:32:08.997" v="1771" actId="14100"/>
          <ac:cxnSpMkLst>
            <pc:docMk/>
            <pc:sldMk cId="4201954451" sldId="299"/>
            <ac:cxnSpMk id="50" creationId="{73DE5AA7-CF87-4F24-805C-813189379BDC}"/>
          </ac:cxnSpMkLst>
        </pc:cxnChg>
        <pc:cxnChg chg="add mod">
          <ac:chgData name="竹尾　陽子" userId="485c5cb4-8733-42e5-865f-15a2e6d6d2bf" providerId="ADAL" clId="{18FC6673-38C8-4D1C-A14E-0F272F230772}" dt="2020-08-20T01:32:24.637" v="1777" actId="1076"/>
          <ac:cxnSpMkLst>
            <pc:docMk/>
            <pc:sldMk cId="4201954451" sldId="299"/>
            <ac:cxnSpMk id="58" creationId="{C999BA46-55EF-4728-871A-F89E35E5922E}"/>
          </ac:cxnSpMkLst>
        </pc:cxnChg>
        <pc:cxnChg chg="add mod">
          <ac:chgData name="竹尾　陽子" userId="485c5cb4-8733-42e5-865f-15a2e6d6d2bf" providerId="ADAL" clId="{18FC6673-38C8-4D1C-A14E-0F272F230772}" dt="2020-08-20T01:32:32.357" v="1780" actId="1076"/>
          <ac:cxnSpMkLst>
            <pc:docMk/>
            <pc:sldMk cId="4201954451" sldId="299"/>
            <ac:cxnSpMk id="59" creationId="{B1B5E8E3-1F16-4B48-AEB5-D4074A0EAE32}"/>
          </ac:cxnSpMkLst>
        </pc:cxnChg>
        <pc:cxnChg chg="add mod">
          <ac:chgData name="竹尾　陽子" userId="485c5cb4-8733-42e5-865f-15a2e6d6d2bf" providerId="ADAL" clId="{18FC6673-38C8-4D1C-A14E-0F272F230772}" dt="2020-08-20T01:32:37.989" v="1781" actId="1076"/>
          <ac:cxnSpMkLst>
            <pc:docMk/>
            <pc:sldMk cId="4201954451" sldId="299"/>
            <ac:cxnSpMk id="60" creationId="{57151375-F622-4847-B82D-3CE355902F04}"/>
          </ac:cxnSpMkLst>
        </pc:cxnChg>
        <pc:cxnChg chg="add mod">
          <ac:chgData name="竹尾　陽子" userId="485c5cb4-8733-42e5-865f-15a2e6d6d2bf" providerId="ADAL" clId="{18FC6673-38C8-4D1C-A14E-0F272F230772}" dt="2020-08-20T01:32:59.949" v="1789" actId="14100"/>
          <ac:cxnSpMkLst>
            <pc:docMk/>
            <pc:sldMk cId="4201954451" sldId="299"/>
            <ac:cxnSpMk id="61" creationId="{2152035B-A7F4-4C99-AB5C-FAB3F6AA55B5}"/>
          </ac:cxnSpMkLst>
        </pc:cxnChg>
        <pc:cxnChg chg="add mod">
          <ac:chgData name="竹尾　陽子" userId="485c5cb4-8733-42e5-865f-15a2e6d6d2bf" providerId="ADAL" clId="{18FC6673-38C8-4D1C-A14E-0F272F230772}" dt="2020-08-20T01:33:06.049" v="1793" actId="1076"/>
          <ac:cxnSpMkLst>
            <pc:docMk/>
            <pc:sldMk cId="4201954451" sldId="299"/>
            <ac:cxnSpMk id="65" creationId="{2CFE434B-0F3F-48DB-83C4-80317144197A}"/>
          </ac:cxnSpMkLst>
        </pc:cxnChg>
        <pc:cxnChg chg="add mod">
          <ac:chgData name="竹尾　陽子" userId="485c5cb4-8733-42e5-865f-15a2e6d6d2bf" providerId="ADAL" clId="{18FC6673-38C8-4D1C-A14E-0F272F230772}" dt="2020-08-20T01:54:47.411" v="2019" actId="164"/>
          <ac:cxnSpMkLst>
            <pc:docMk/>
            <pc:sldMk cId="4201954451" sldId="299"/>
            <ac:cxnSpMk id="91" creationId="{E37ECB25-F298-4CB6-BCF5-E9765001A4CD}"/>
          </ac:cxnSpMkLst>
        </pc:cxnChg>
        <pc:cxnChg chg="add mod">
          <ac:chgData name="竹尾　陽子" userId="485c5cb4-8733-42e5-865f-15a2e6d6d2bf" providerId="ADAL" clId="{18FC6673-38C8-4D1C-A14E-0F272F230772}" dt="2020-08-20T01:54:47.411" v="2019" actId="164"/>
          <ac:cxnSpMkLst>
            <pc:docMk/>
            <pc:sldMk cId="4201954451" sldId="299"/>
            <ac:cxnSpMk id="97" creationId="{F7F00D0E-C8A9-4BCB-8D33-A864D2904670}"/>
          </ac:cxnSpMkLst>
        </pc:cxnChg>
        <pc:cxnChg chg="add del mod">
          <ac:chgData name="竹尾　陽子" userId="485c5cb4-8733-42e5-865f-15a2e6d6d2bf" providerId="ADAL" clId="{18FC6673-38C8-4D1C-A14E-0F272F230772}" dt="2020-08-20T01:46:03.310" v="1931"/>
          <ac:cxnSpMkLst>
            <pc:docMk/>
            <pc:sldMk cId="4201954451" sldId="299"/>
            <ac:cxnSpMk id="99" creationId="{4887929E-97B9-4183-8A44-6D45240D09A2}"/>
          </ac:cxnSpMkLst>
        </pc:cxnChg>
        <pc:cxnChg chg="add mod">
          <ac:chgData name="竹尾　陽子" userId="485c5cb4-8733-42e5-865f-15a2e6d6d2bf" providerId="ADAL" clId="{18FC6673-38C8-4D1C-A14E-0F272F230772}" dt="2020-08-20T01:54:47.411" v="2019" actId="164"/>
          <ac:cxnSpMkLst>
            <pc:docMk/>
            <pc:sldMk cId="4201954451" sldId="299"/>
            <ac:cxnSpMk id="100" creationId="{21A5AFAF-CBDB-40D7-9490-22D8808B9329}"/>
          </ac:cxnSpMkLst>
        </pc:cxnChg>
        <pc:cxnChg chg="add mod">
          <ac:chgData name="竹尾　陽子" userId="485c5cb4-8733-42e5-865f-15a2e6d6d2bf" providerId="ADAL" clId="{18FC6673-38C8-4D1C-A14E-0F272F230772}" dt="2020-08-20T01:54:47.411" v="2019" actId="164"/>
          <ac:cxnSpMkLst>
            <pc:docMk/>
            <pc:sldMk cId="4201954451" sldId="299"/>
            <ac:cxnSpMk id="102" creationId="{8B43583C-7250-4413-8150-F65C2197DC4D}"/>
          </ac:cxnSpMkLst>
        </pc:cxnChg>
      </pc:sldChg>
      <pc:sldChg chg="addSp delSp modSp new mod ord">
        <pc:chgData name="竹尾　陽子" userId="485c5cb4-8733-42e5-865f-15a2e6d6d2bf" providerId="ADAL" clId="{18FC6673-38C8-4D1C-A14E-0F272F230772}" dt="2020-08-20T01:28:35.609" v="1692" actId="21"/>
        <pc:sldMkLst>
          <pc:docMk/>
          <pc:sldMk cId="723042052" sldId="300"/>
        </pc:sldMkLst>
        <pc:spChg chg="add mod">
          <ac:chgData name="竹尾　陽子" userId="485c5cb4-8733-42e5-865f-15a2e6d6d2bf" providerId="ADAL" clId="{18FC6673-38C8-4D1C-A14E-0F272F230772}" dt="2020-08-20T01:19:13.938" v="1536"/>
          <ac:spMkLst>
            <pc:docMk/>
            <pc:sldMk cId="723042052" sldId="300"/>
            <ac:spMk id="3" creationId="{B6D73ED2-3422-47BF-8C29-A49AD33B6E2F}"/>
          </ac:spMkLst>
        </pc:spChg>
        <pc:spChg chg="add mod">
          <ac:chgData name="竹尾　陽子" userId="485c5cb4-8733-42e5-865f-15a2e6d6d2bf" providerId="ADAL" clId="{18FC6673-38C8-4D1C-A14E-0F272F230772}" dt="2020-08-20T01:19:13.938" v="1536"/>
          <ac:spMkLst>
            <pc:docMk/>
            <pc:sldMk cId="723042052" sldId="300"/>
            <ac:spMk id="4" creationId="{92347199-7FB6-42E9-A28C-1584CF178808}"/>
          </ac:spMkLst>
        </pc:spChg>
        <pc:spChg chg="add mod">
          <ac:chgData name="竹尾　陽子" userId="485c5cb4-8733-42e5-865f-15a2e6d6d2bf" providerId="ADAL" clId="{18FC6673-38C8-4D1C-A14E-0F272F230772}" dt="2020-08-20T01:27:59.490" v="1681" actId="1076"/>
          <ac:spMkLst>
            <pc:docMk/>
            <pc:sldMk cId="723042052" sldId="300"/>
            <ac:spMk id="6" creationId="{1F45425C-7C4D-4899-9D58-045D5F449ABE}"/>
          </ac:spMkLst>
        </pc:spChg>
        <pc:spChg chg="add mod">
          <ac:chgData name="竹尾　陽子" userId="485c5cb4-8733-42e5-865f-15a2e6d6d2bf" providerId="ADAL" clId="{18FC6673-38C8-4D1C-A14E-0F272F230772}" dt="2020-08-20T01:19:13.938" v="1536"/>
          <ac:spMkLst>
            <pc:docMk/>
            <pc:sldMk cId="723042052" sldId="300"/>
            <ac:spMk id="7" creationId="{30F7324B-F562-407C-A290-2DBD98A20099}"/>
          </ac:spMkLst>
        </pc:spChg>
        <pc:spChg chg="add mod">
          <ac:chgData name="竹尾　陽子" userId="485c5cb4-8733-42e5-865f-15a2e6d6d2bf" providerId="ADAL" clId="{18FC6673-38C8-4D1C-A14E-0F272F230772}" dt="2020-08-20T01:19:13.938" v="1536"/>
          <ac:spMkLst>
            <pc:docMk/>
            <pc:sldMk cId="723042052" sldId="300"/>
            <ac:spMk id="8" creationId="{E7CDA5D5-CCEC-4F03-9E9A-3E48A73866AA}"/>
          </ac:spMkLst>
        </pc:spChg>
        <pc:spChg chg="add mod">
          <ac:chgData name="竹尾　陽子" userId="485c5cb4-8733-42e5-865f-15a2e6d6d2bf" providerId="ADAL" clId="{18FC6673-38C8-4D1C-A14E-0F272F230772}" dt="2020-08-20T01:22:08.074" v="1607" actId="20577"/>
          <ac:spMkLst>
            <pc:docMk/>
            <pc:sldMk cId="723042052" sldId="300"/>
            <ac:spMk id="9" creationId="{5742AC65-C5B7-4DF7-920D-D66AECC43EA6}"/>
          </ac:spMkLst>
        </pc:spChg>
        <pc:spChg chg="add mod">
          <ac:chgData name="竹尾　陽子" userId="485c5cb4-8733-42e5-865f-15a2e6d6d2bf" providerId="ADAL" clId="{18FC6673-38C8-4D1C-A14E-0F272F230772}" dt="2020-08-20T01:20:29.100" v="1567" actId="692"/>
          <ac:spMkLst>
            <pc:docMk/>
            <pc:sldMk cId="723042052" sldId="300"/>
            <ac:spMk id="11" creationId="{CD55A8A1-9B25-4293-BA41-A0CC54AE2640}"/>
          </ac:spMkLst>
        </pc:spChg>
        <pc:spChg chg="add mod">
          <ac:chgData name="竹尾　陽子" userId="485c5cb4-8733-42e5-865f-15a2e6d6d2bf" providerId="ADAL" clId="{18FC6673-38C8-4D1C-A14E-0F272F230772}" dt="2020-08-20T01:20:51.474" v="1573" actId="1076"/>
          <ac:spMkLst>
            <pc:docMk/>
            <pc:sldMk cId="723042052" sldId="300"/>
            <ac:spMk id="13" creationId="{80499A26-9362-45B2-9C5F-683974E657F1}"/>
          </ac:spMkLst>
        </pc:spChg>
        <pc:spChg chg="add del mod">
          <ac:chgData name="竹尾　陽子" userId="485c5cb4-8733-42e5-865f-15a2e6d6d2bf" providerId="ADAL" clId="{18FC6673-38C8-4D1C-A14E-0F272F230772}" dt="2020-08-20T01:28:35.609" v="1692" actId="21"/>
          <ac:spMkLst>
            <pc:docMk/>
            <pc:sldMk cId="723042052" sldId="300"/>
            <ac:spMk id="15" creationId="{D7522F92-6493-44F6-ACCE-FFCB3666EB52}"/>
          </ac:spMkLst>
        </pc:spChg>
        <pc:spChg chg="add del mod">
          <ac:chgData name="竹尾　陽子" userId="485c5cb4-8733-42e5-865f-15a2e6d6d2bf" providerId="ADAL" clId="{18FC6673-38C8-4D1C-A14E-0F272F230772}" dt="2020-08-20T01:28:35.609" v="1692" actId="21"/>
          <ac:spMkLst>
            <pc:docMk/>
            <pc:sldMk cId="723042052" sldId="300"/>
            <ac:spMk id="17" creationId="{3F6BEB0D-C5A6-47D9-B138-0C6DE579FD24}"/>
          </ac:spMkLst>
        </pc:spChg>
        <pc:spChg chg="add del mod">
          <ac:chgData name="竹尾　陽子" userId="485c5cb4-8733-42e5-865f-15a2e6d6d2bf" providerId="ADAL" clId="{18FC6673-38C8-4D1C-A14E-0F272F230772}" dt="2020-08-20T01:26:46.144" v="1656" actId="478"/>
          <ac:spMkLst>
            <pc:docMk/>
            <pc:sldMk cId="723042052" sldId="300"/>
            <ac:spMk id="19" creationId="{E8974AB2-23ED-4264-ABD2-6BF4EF3BC406}"/>
          </ac:spMkLst>
        </pc:spChg>
        <pc:spChg chg="add del">
          <ac:chgData name="竹尾　陽子" userId="485c5cb4-8733-42e5-865f-15a2e6d6d2bf" providerId="ADAL" clId="{18FC6673-38C8-4D1C-A14E-0F272F230772}" dt="2020-08-20T01:25:16.380" v="1635" actId="22"/>
          <ac:spMkLst>
            <pc:docMk/>
            <pc:sldMk cId="723042052" sldId="300"/>
            <ac:spMk id="21" creationId="{1B8B8DC1-F67B-4923-BA50-FD049B1DA08F}"/>
          </ac:spMkLst>
        </pc:spChg>
        <pc:spChg chg="add del mod">
          <ac:chgData name="竹尾　陽子" userId="485c5cb4-8733-42e5-865f-15a2e6d6d2bf" providerId="ADAL" clId="{18FC6673-38C8-4D1C-A14E-0F272F230772}" dt="2020-08-20T01:28:35.609" v="1692" actId="21"/>
          <ac:spMkLst>
            <pc:docMk/>
            <pc:sldMk cId="723042052" sldId="300"/>
            <ac:spMk id="23" creationId="{236009EC-C430-4F66-B049-94E147FA3FAF}"/>
          </ac:spMkLst>
        </pc:spChg>
        <pc:spChg chg="add del mod">
          <ac:chgData name="竹尾　陽子" userId="485c5cb4-8733-42e5-865f-15a2e6d6d2bf" providerId="ADAL" clId="{18FC6673-38C8-4D1C-A14E-0F272F230772}" dt="2020-08-20T01:28:35.609" v="1692" actId="21"/>
          <ac:spMkLst>
            <pc:docMk/>
            <pc:sldMk cId="723042052" sldId="300"/>
            <ac:spMk id="25" creationId="{775097CF-8B97-4232-9E79-9152337DE056}"/>
          </ac:spMkLst>
        </pc:spChg>
        <pc:spChg chg="add del mod">
          <ac:chgData name="竹尾　陽子" userId="485c5cb4-8733-42e5-865f-15a2e6d6d2bf" providerId="ADAL" clId="{18FC6673-38C8-4D1C-A14E-0F272F230772}" dt="2020-08-20T01:28:35.609" v="1692" actId="21"/>
          <ac:spMkLst>
            <pc:docMk/>
            <pc:sldMk cId="723042052" sldId="300"/>
            <ac:spMk id="31" creationId="{DC237622-FF29-4AD5-879B-B9BA1DB52477}"/>
          </ac:spMkLst>
        </pc:spChg>
        <pc:cxnChg chg="add mod">
          <ac:chgData name="竹尾　陽子" userId="485c5cb4-8733-42e5-865f-15a2e6d6d2bf" providerId="ADAL" clId="{18FC6673-38C8-4D1C-A14E-0F272F230772}" dt="2020-08-20T01:19:13.938" v="1536"/>
          <ac:cxnSpMkLst>
            <pc:docMk/>
            <pc:sldMk cId="723042052" sldId="300"/>
            <ac:cxnSpMk id="5" creationId="{7CC55227-26FC-42FA-9664-C33DE7B203C5}"/>
          </ac:cxnSpMkLst>
        </pc:cxnChg>
        <pc:cxnChg chg="add del mod">
          <ac:chgData name="竹尾　陽子" userId="485c5cb4-8733-42e5-865f-15a2e6d6d2bf" providerId="ADAL" clId="{18FC6673-38C8-4D1C-A14E-0F272F230772}" dt="2020-08-20T01:23:15.142" v="1613"/>
          <ac:cxnSpMkLst>
            <pc:docMk/>
            <pc:sldMk cId="723042052" sldId="300"/>
            <ac:cxnSpMk id="18" creationId="{70A88E62-E2FC-4D15-8B3B-0E5BE220BFDE}"/>
          </ac:cxnSpMkLst>
        </pc:cxnChg>
        <pc:cxnChg chg="add del mod">
          <ac:chgData name="竹尾　陽子" userId="485c5cb4-8733-42e5-865f-15a2e6d6d2bf" providerId="ADAL" clId="{18FC6673-38C8-4D1C-A14E-0F272F230772}" dt="2020-08-20T01:28:35.609" v="1692" actId="21"/>
          <ac:cxnSpMkLst>
            <pc:docMk/>
            <pc:sldMk cId="723042052" sldId="300"/>
            <ac:cxnSpMk id="26" creationId="{DF7C7284-C909-42C7-B69F-F598AEA1E6FB}"/>
          </ac:cxnSpMkLst>
        </pc:cxnChg>
        <pc:cxnChg chg="add del mod">
          <ac:chgData name="竹尾　陽子" userId="485c5cb4-8733-42e5-865f-15a2e6d6d2bf" providerId="ADAL" clId="{18FC6673-38C8-4D1C-A14E-0F272F230772}" dt="2020-08-20T01:28:35.609" v="1692" actId="21"/>
          <ac:cxnSpMkLst>
            <pc:docMk/>
            <pc:sldMk cId="723042052" sldId="300"/>
            <ac:cxnSpMk id="29" creationId="{81136F1C-C0D9-444C-89E2-47D108939B6B}"/>
          </ac:cxnSpMkLst>
        </pc:cxnChg>
      </pc:sldChg>
      <pc:sldChg chg="addSp modSp new mod">
        <pc:chgData name="竹尾　陽子" userId="485c5cb4-8733-42e5-865f-15a2e6d6d2bf" providerId="ADAL" clId="{18FC6673-38C8-4D1C-A14E-0F272F230772}" dt="2020-08-20T02:44:13.007" v="2077" actId="14100"/>
        <pc:sldMkLst>
          <pc:docMk/>
          <pc:sldMk cId="3523932867" sldId="301"/>
        </pc:sldMkLst>
        <pc:graphicFrameChg chg="add mod">
          <ac:chgData name="竹尾　陽子" userId="485c5cb4-8733-42e5-865f-15a2e6d6d2bf" providerId="ADAL" clId="{18FC6673-38C8-4D1C-A14E-0F272F230772}" dt="2020-08-20T02:44:06.608" v="2075" actId="14100"/>
          <ac:graphicFrameMkLst>
            <pc:docMk/>
            <pc:sldMk cId="3523932867" sldId="301"/>
            <ac:graphicFrameMk id="3" creationId="{0F5F9E1C-8AFE-4A0F-A863-DDBD7FAC9FD5}"/>
          </ac:graphicFrameMkLst>
        </pc:graphicFrameChg>
        <pc:graphicFrameChg chg="add mod">
          <ac:chgData name="竹尾　陽子" userId="485c5cb4-8733-42e5-865f-15a2e6d6d2bf" providerId="ADAL" clId="{18FC6673-38C8-4D1C-A14E-0F272F230772}" dt="2020-08-20T02:44:09.727" v="2076" actId="14100"/>
          <ac:graphicFrameMkLst>
            <pc:docMk/>
            <pc:sldMk cId="3523932867" sldId="301"/>
            <ac:graphicFrameMk id="4" creationId="{0F5F9E1C-8AFE-4A0F-A863-DDBD7FAC9FD5}"/>
          </ac:graphicFrameMkLst>
        </pc:graphicFrameChg>
        <pc:graphicFrameChg chg="add mod">
          <ac:chgData name="竹尾　陽子" userId="485c5cb4-8733-42e5-865f-15a2e6d6d2bf" providerId="ADAL" clId="{18FC6673-38C8-4D1C-A14E-0F272F230772}" dt="2020-08-20T02:44:13.007" v="2077" actId="14100"/>
          <ac:graphicFrameMkLst>
            <pc:docMk/>
            <pc:sldMk cId="3523932867" sldId="301"/>
            <ac:graphicFrameMk id="5" creationId="{0F5F9E1C-8AFE-4A0F-A863-DDBD7FAC9FD5}"/>
          </ac:graphicFrameMkLst>
        </pc:graphicFrameChg>
        <pc:graphicFrameChg chg="add mod">
          <ac:chgData name="竹尾　陽子" userId="485c5cb4-8733-42e5-865f-15a2e6d6d2bf" providerId="ADAL" clId="{18FC6673-38C8-4D1C-A14E-0F272F230772}" dt="2020-08-20T02:41:36.583" v="2070" actId="14100"/>
          <ac:graphicFrameMkLst>
            <pc:docMk/>
            <pc:sldMk cId="3523932867" sldId="301"/>
            <ac:graphicFrameMk id="6" creationId="{81E28E2E-4BF2-464F-9A2D-AF08536FCA21}"/>
          </ac:graphicFrameMkLst>
        </pc:graphicFrameChg>
        <pc:graphicFrameChg chg="add mod">
          <ac:chgData name="竹尾　陽子" userId="485c5cb4-8733-42e5-865f-15a2e6d6d2bf" providerId="ADAL" clId="{18FC6673-38C8-4D1C-A14E-0F272F230772}" dt="2020-08-20T02:41:41.375" v="2072" actId="14100"/>
          <ac:graphicFrameMkLst>
            <pc:docMk/>
            <pc:sldMk cId="3523932867" sldId="301"/>
            <ac:graphicFrameMk id="7" creationId="{81E28E2E-4BF2-464F-9A2D-AF08536FCA21}"/>
          </ac:graphicFrameMkLst>
        </pc:graphicFrameChg>
        <pc:graphicFrameChg chg="add mod">
          <ac:chgData name="竹尾　陽子" userId="485c5cb4-8733-42e5-865f-15a2e6d6d2bf" providerId="ADAL" clId="{18FC6673-38C8-4D1C-A14E-0F272F230772}" dt="2020-08-20T02:41:46.376" v="2074" actId="14100"/>
          <ac:graphicFrameMkLst>
            <pc:docMk/>
            <pc:sldMk cId="3523932867" sldId="301"/>
            <ac:graphicFrameMk id="8" creationId="{81E28E2E-4BF2-464F-9A2D-AF08536FCA21}"/>
          </ac:graphicFrameMkLst>
        </pc:graphicFrameChg>
      </pc:sldChg>
      <pc:sldChg chg="addSp delSp modSp new mod">
        <pc:chgData name="竹尾　陽子" userId="485c5cb4-8733-42e5-865f-15a2e6d6d2bf" providerId="ADAL" clId="{18FC6673-38C8-4D1C-A14E-0F272F230772}" dt="2020-08-20T05:20:29.042" v="2244" actId="1076"/>
        <pc:sldMkLst>
          <pc:docMk/>
          <pc:sldMk cId="1183826594" sldId="302"/>
        </pc:sldMkLst>
        <pc:spChg chg="mod">
          <ac:chgData name="竹尾　陽子" userId="485c5cb4-8733-42e5-865f-15a2e6d6d2bf" providerId="ADAL" clId="{18FC6673-38C8-4D1C-A14E-0F272F230772}" dt="2020-08-20T05:18:55.176" v="2242"/>
          <ac:spMkLst>
            <pc:docMk/>
            <pc:sldMk cId="1183826594" sldId="302"/>
            <ac:spMk id="2" creationId="{15892C43-208C-4BAA-B574-7089690BA889}"/>
          </ac:spMkLst>
        </pc:spChg>
        <pc:spChg chg="mod">
          <ac:chgData name="竹尾　陽子" userId="485c5cb4-8733-42e5-865f-15a2e6d6d2bf" providerId="ADAL" clId="{18FC6673-38C8-4D1C-A14E-0F272F230772}" dt="2020-08-20T05:10:54.370" v="2157" actId="165"/>
          <ac:spMkLst>
            <pc:docMk/>
            <pc:sldMk cId="1183826594" sldId="302"/>
            <ac:spMk id="6" creationId="{8F09A4D2-BE1C-4E6D-8C36-6E10D24837BF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18" creationId="{113224FE-B6CD-46F7-8388-4B086090F7D3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19" creationId="{C300220B-3273-423B-B00D-A4864C224892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21" creationId="{965D122B-F5DB-4896-B749-259C9CD4E07E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0" creationId="{918F84B5-927C-4760-AA7D-1CFB470A010E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1" creationId="{AF94B513-4F45-4713-B1C0-692B4B86F815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2" creationId="{1767B63F-DB2D-400B-975B-7D54269C3540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3" creationId="{A0E0F00B-63D2-4976-B77A-F546EEB1C536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4" creationId="{78BF1CA1-D3B6-4A84-AC1D-5A82180E210F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5" creationId="{0D8FA289-1B8D-419C-8711-81D7363A0224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6" creationId="{5A51C8CC-B897-487F-9CC8-7F8F9F725CCD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7" creationId="{C6258CD9-8A2B-4000-AE60-16DEED772440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8" creationId="{7DA4F0B6-88DF-4ECE-BF95-6AF76CE6750E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39" creationId="{09C76106-9465-4C2E-845A-CECA7CC9D466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40" creationId="{46FCD621-37BA-44D2-9E22-E117F96DBCF4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41" creationId="{9931F1CB-868E-4FA9-ADB1-CA0CABFBD457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42" creationId="{8F7E775C-1EC8-4580-86E5-BDA64AC9E149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43" creationId="{7FACE30B-89CF-4C35-87A8-C4105F2D1A54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44" creationId="{D90C15CC-D3A8-4FC2-813D-313D86E32C0B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45" creationId="{C0AE6B90-5349-47A2-A86A-59B20A69268B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46" creationId="{50802661-A904-4D80-A16D-26816FD7A990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54" creationId="{D03B4129-C358-44FC-9974-F42BAF7D877F}"/>
          </ac:spMkLst>
        </pc:spChg>
        <pc:spChg chg="add del mod">
          <ac:chgData name="竹尾　陽子" userId="485c5cb4-8733-42e5-865f-15a2e6d6d2bf" providerId="ADAL" clId="{18FC6673-38C8-4D1C-A14E-0F272F230772}" dt="2020-08-20T04:36:54.742" v="2083" actId="478"/>
          <ac:spMkLst>
            <pc:docMk/>
            <pc:sldMk cId="1183826594" sldId="302"/>
            <ac:spMk id="55" creationId="{DB3DD622-602F-4727-AD4F-AAA39C333DCB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56" creationId="{F855CE98-B342-4879-BA76-21AD5C235550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57" creationId="{317206FA-8C78-4D58-B66B-09A904C162B9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58" creationId="{1D3CCC96-74D6-46C2-B64C-06FCEE2A27D4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59" creationId="{A8A9FF66-DE0B-4E91-A418-FE8D6CDFE024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60" creationId="{E80E818A-80DE-4F6D-8B2B-8E96BC62E662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61" creationId="{12D1F47E-9068-4998-A844-EE7A494A56CB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62" creationId="{83053D03-0C26-4E33-9521-96487A0E919A}"/>
          </ac:spMkLst>
        </pc:spChg>
        <pc:spChg chg="add del mod topLvl">
          <ac:chgData name="竹尾　陽子" userId="485c5cb4-8733-42e5-865f-15a2e6d6d2bf" providerId="ADAL" clId="{18FC6673-38C8-4D1C-A14E-0F272F230772}" dt="2020-08-20T05:11:42.159" v="2167" actId="21"/>
          <ac:spMkLst>
            <pc:docMk/>
            <pc:sldMk cId="1183826594" sldId="302"/>
            <ac:spMk id="86" creationId="{06372C49-552C-4417-9C6A-89A821AE5AAC}"/>
          </ac:spMkLst>
        </pc:spChg>
        <pc:spChg chg="add mod topLvl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88" creationId="{CDEAADB0-50FC-47DC-9AC3-B305CA637FAE}"/>
          </ac:spMkLst>
        </pc:spChg>
        <pc:spChg chg="add mod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109" creationId="{C15F5BAD-B115-4412-ACBA-875C0C472586}"/>
          </ac:spMkLst>
        </pc:spChg>
        <pc:spChg chg="add mod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122" creationId="{379785CE-0549-4295-AE2C-F4841E197595}"/>
          </ac:spMkLst>
        </pc:spChg>
        <pc:spChg chg="add mod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124" creationId="{00F97335-BB62-4123-A794-3A342A60D0D9}"/>
          </ac:spMkLst>
        </pc:spChg>
        <pc:spChg chg="add mod">
          <ac:chgData name="竹尾　陽子" userId="485c5cb4-8733-42e5-865f-15a2e6d6d2bf" providerId="ADAL" clId="{18FC6673-38C8-4D1C-A14E-0F272F230772}" dt="2020-08-20T05:20:27.174" v="2243" actId="164"/>
          <ac:spMkLst>
            <pc:docMk/>
            <pc:sldMk cId="1183826594" sldId="302"/>
            <ac:spMk id="126" creationId="{D0E223C9-70EE-4070-9F5D-AF8A6616C3CE}"/>
          </ac:spMkLst>
        </pc:spChg>
        <pc:grpChg chg="add mod topLvl">
          <ac:chgData name="竹尾　陽子" userId="485c5cb4-8733-42e5-865f-15a2e6d6d2bf" providerId="ADAL" clId="{18FC6673-38C8-4D1C-A14E-0F272F230772}" dt="2020-08-20T05:20:27.174" v="2243" actId="164"/>
          <ac:grpSpMkLst>
            <pc:docMk/>
            <pc:sldMk cId="1183826594" sldId="302"/>
            <ac:grpSpMk id="5" creationId="{FA45104A-7515-412D-88A3-15ACD280094E}"/>
          </ac:grpSpMkLst>
        </pc:grpChg>
        <pc:grpChg chg="add del mod">
          <ac:chgData name="竹尾　陽子" userId="485c5cb4-8733-42e5-865f-15a2e6d6d2bf" providerId="ADAL" clId="{18FC6673-38C8-4D1C-A14E-0F272F230772}" dt="2020-08-20T05:10:54.370" v="2157" actId="165"/>
          <ac:grpSpMkLst>
            <pc:docMk/>
            <pc:sldMk cId="1183826594" sldId="302"/>
            <ac:grpSpMk id="89" creationId="{89876E63-E42F-47FD-82F5-60F883F45FDE}"/>
          </ac:grpSpMkLst>
        </pc:grpChg>
        <pc:grpChg chg="add mod">
          <ac:chgData name="竹尾　陽子" userId="485c5cb4-8733-42e5-865f-15a2e6d6d2bf" providerId="ADAL" clId="{18FC6673-38C8-4D1C-A14E-0F272F230772}" dt="2020-08-20T05:20:29.042" v="2244" actId="1076"/>
          <ac:grpSpMkLst>
            <pc:docMk/>
            <pc:sldMk cId="1183826594" sldId="302"/>
            <ac:grpSpMk id="127" creationId="{659BC2C4-3588-491D-B81D-B461D0363F82}"/>
          </ac:grpSpMkLst>
        </pc:grp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3" creationId="{52271317-EA2E-49E0-BE45-D4A18905D0F4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4" creationId="{C3EACB62-14C7-48B6-86F2-9237AECFFA47}"/>
          </ac:cxnSpMkLst>
        </pc:cxnChg>
        <pc:cxnChg chg="mod">
          <ac:chgData name="竹尾　陽子" userId="485c5cb4-8733-42e5-865f-15a2e6d6d2bf" providerId="ADAL" clId="{18FC6673-38C8-4D1C-A14E-0F272F230772}" dt="2020-08-20T05:10:54.370" v="2157" actId="165"/>
          <ac:cxnSpMkLst>
            <pc:docMk/>
            <pc:sldMk cId="1183826594" sldId="302"/>
            <ac:cxnSpMk id="7" creationId="{56C647F6-AC5B-45DC-8446-04B57E6F674C}"/>
          </ac:cxnSpMkLst>
        </pc:cxnChg>
        <pc:cxnChg chg="mod">
          <ac:chgData name="竹尾　陽子" userId="485c5cb4-8733-42e5-865f-15a2e6d6d2bf" providerId="ADAL" clId="{18FC6673-38C8-4D1C-A14E-0F272F230772}" dt="2020-08-20T05:10:54.370" v="2157" actId="165"/>
          <ac:cxnSpMkLst>
            <pc:docMk/>
            <pc:sldMk cId="1183826594" sldId="302"/>
            <ac:cxnSpMk id="8" creationId="{408271E5-0F37-47B3-A915-D6044F27CCBD}"/>
          </ac:cxnSpMkLst>
        </pc:cxnChg>
        <pc:cxnChg chg="add del mod">
          <ac:chgData name="竹尾　陽子" userId="485c5cb4-8733-42e5-865f-15a2e6d6d2bf" providerId="ADAL" clId="{18FC6673-38C8-4D1C-A14E-0F272F230772}" dt="2020-08-20T04:36:55.896" v="2084" actId="478"/>
          <ac:cxnSpMkLst>
            <pc:docMk/>
            <pc:sldMk cId="1183826594" sldId="302"/>
            <ac:cxnSpMk id="9" creationId="{54ED4F9A-A282-442E-9039-64B83489D229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0" creationId="{DD14BBE6-941A-4328-80C4-9536D338FDE8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1" creationId="{9539FCCA-BC26-413E-BB0B-ECA442A0C44A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2" creationId="{603E84C4-7A70-4471-8791-140FA1C9552F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3" creationId="{05A3012E-48F5-42B3-A635-2E56B06F006C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4" creationId="{46A276C2-8ECE-41BF-870E-CA37A13605C0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5" creationId="{32CAEB7C-EDC3-44AF-BB3B-04DDA31F8E9F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6" creationId="{FAD5BAD3-8FB7-4AFF-9485-08EF0DB25784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7" creationId="{2B55109E-7127-433D-BF81-BFC158414ED5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0" creationId="{9DCC859F-BF8F-4501-BA69-51866F1B0624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2" creationId="{2128BA7F-C16A-4B71-AEAD-AA71DCA7A590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3" creationId="{EFDAF7F1-CE84-4336-9212-8AE1C70E6D0B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4" creationId="{438A0899-A15E-4A46-8974-03F696C556B2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5" creationId="{06648BF9-EABE-4C78-A767-552BB35C1B3B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6" creationId="{FB80C52E-BBC9-4C8C-937C-B9A499E1966F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7" creationId="{1C211570-0251-4F37-BF53-231A333215B8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8" creationId="{553514E7-B00C-4409-B267-F1E9D1C796DF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29" creationId="{D4F9A983-76AC-406C-9B4D-23BDB8582B7A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47" creationId="{3DA4A0F1-8832-43EC-A8E3-E35883A918C6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48" creationId="{2E9F56CE-F84A-4A83-93C9-BE7CC49FB934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49" creationId="{FFB4B57D-3DD8-4DAF-B278-D3D3D6877252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50" creationId="{7DC1D738-7A82-460A-85A4-153A88677DF3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51" creationId="{BE0C8330-708C-4986-B28E-152A3E28A76C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52" creationId="{20700272-6ABB-422B-BF7C-DA9AA9DF35A4}"/>
          </ac:cxnSpMkLst>
        </pc:cxnChg>
        <pc:cxnChg chg="add mod topLvl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53" creationId="{2E1BA3D1-49C4-42A6-94AD-54B81F54FD1C}"/>
          </ac:cxnSpMkLst>
        </pc:cxnChg>
        <pc:cxnChg chg="add mod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90" creationId="{A6C34B4A-BBB8-494A-AA7C-7298CACB063A}"/>
          </ac:cxnSpMkLst>
        </pc:cxnChg>
        <pc:cxnChg chg="add mod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94" creationId="{305EC907-6B25-481E-8F61-A4AEEB79427A}"/>
          </ac:cxnSpMkLst>
        </pc:cxnChg>
        <pc:cxnChg chg="add mod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01" creationId="{1D935B1A-7532-46D2-ADA1-C61E2027C42A}"/>
          </ac:cxnSpMkLst>
        </pc:cxnChg>
        <pc:cxnChg chg="add mod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05" creationId="{C018EA21-7E6E-4B73-90BE-C1A83B96CC58}"/>
          </ac:cxnSpMkLst>
        </pc:cxnChg>
        <pc:cxnChg chg="add mod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10" creationId="{BD3F970D-6F92-42AA-B81E-AD5275D5CE26}"/>
          </ac:cxnSpMkLst>
        </pc:cxnChg>
        <pc:cxnChg chg="add mod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12" creationId="{5479FF69-91F5-4CC5-A428-BE80C0DD65CC}"/>
          </ac:cxnSpMkLst>
        </pc:cxnChg>
        <pc:cxnChg chg="add mod">
          <ac:chgData name="竹尾　陽子" userId="485c5cb4-8733-42e5-865f-15a2e6d6d2bf" providerId="ADAL" clId="{18FC6673-38C8-4D1C-A14E-0F272F230772}" dt="2020-08-20T05:20:27.174" v="2243" actId="164"/>
          <ac:cxnSpMkLst>
            <pc:docMk/>
            <pc:sldMk cId="1183826594" sldId="302"/>
            <ac:cxnSpMk id="117" creationId="{3A31B757-D4AF-43F8-AE11-7F8BFD87DE08}"/>
          </ac:cxnSpMkLst>
        </pc:cxnChg>
      </pc:sldChg>
    </pc:docChg>
  </pc:docChgLst>
  <pc:docChgLst>
    <pc:chgData name="竹尾　陽子" userId="485c5cb4-8733-42e5-865f-15a2e6d6d2bf" providerId="ADAL" clId="{7648EE39-9B64-42E1-93A0-FFAC5AF74E41}"/>
    <pc:docChg chg="undo custSel addSld modSld sldOrd">
      <pc:chgData name="竹尾　陽子" userId="485c5cb4-8733-42e5-865f-15a2e6d6d2bf" providerId="ADAL" clId="{7648EE39-9B64-42E1-93A0-FFAC5AF74E41}" dt="2020-07-19T01:51:08.130" v="565" actId="164"/>
      <pc:docMkLst>
        <pc:docMk/>
      </pc:docMkLst>
      <pc:sldChg chg="addSp delSp modSp new mod ord">
        <pc:chgData name="竹尾　陽子" userId="485c5cb4-8733-42e5-865f-15a2e6d6d2bf" providerId="ADAL" clId="{7648EE39-9B64-42E1-93A0-FFAC5AF74E41}" dt="2020-07-19T01:34:25.485" v="393"/>
        <pc:sldMkLst>
          <pc:docMk/>
          <pc:sldMk cId="2354973844" sldId="323"/>
        </pc:sldMkLst>
        <pc:spChg chg="mod">
          <ac:chgData name="竹尾　陽子" userId="485c5cb4-8733-42e5-865f-15a2e6d6d2bf" providerId="ADAL" clId="{7648EE39-9B64-42E1-93A0-FFAC5AF74E41}" dt="2020-07-18T23:59:03.490" v="70"/>
          <ac:spMkLst>
            <pc:docMk/>
            <pc:sldMk cId="2354973844" sldId="323"/>
            <ac:spMk id="2" creationId="{FEECBFA3-D7E8-40A9-A01A-E3B2922ACF0D}"/>
          </ac:spMkLst>
        </pc:spChg>
        <pc:spChg chg="del mod">
          <ac:chgData name="竹尾　陽子" userId="485c5cb4-8733-42e5-865f-15a2e6d6d2bf" providerId="ADAL" clId="{7648EE39-9B64-42E1-93A0-FFAC5AF74E41}" dt="2020-07-18T23:59:05.793" v="72" actId="478"/>
          <ac:spMkLst>
            <pc:docMk/>
            <pc:sldMk cId="2354973844" sldId="323"/>
            <ac:spMk id="3" creationId="{680C48DD-5F3E-4848-B7F9-6FBCDE917169}"/>
          </ac:spMkLst>
        </pc:spChg>
        <pc:spChg chg="add mod">
          <ac:chgData name="竹尾　陽子" userId="485c5cb4-8733-42e5-865f-15a2e6d6d2bf" providerId="ADAL" clId="{7648EE39-9B64-42E1-93A0-FFAC5AF74E41}" dt="2020-07-19T00:36:22.323" v="350" actId="1076"/>
          <ac:spMkLst>
            <pc:docMk/>
            <pc:sldMk cId="2354973844" sldId="323"/>
            <ac:spMk id="31" creationId="{59D13CD0-3ED4-4AB2-A9A2-8CBEEE2AF8CD}"/>
          </ac:spMkLst>
        </pc:spChg>
        <pc:spChg chg="add mod">
          <ac:chgData name="竹尾　陽子" userId="485c5cb4-8733-42e5-865f-15a2e6d6d2bf" providerId="ADAL" clId="{7648EE39-9B64-42E1-93A0-FFAC5AF74E41}" dt="2020-07-19T00:36:22.323" v="350" actId="1076"/>
          <ac:spMkLst>
            <pc:docMk/>
            <pc:sldMk cId="2354973844" sldId="323"/>
            <ac:spMk id="41" creationId="{49E63C89-9FEF-49FD-AA8B-AAE197A80D5B}"/>
          </ac:spMkLst>
        </pc:spChg>
        <pc:spChg chg="add mod">
          <ac:chgData name="竹尾　陽子" userId="485c5cb4-8733-42e5-865f-15a2e6d6d2bf" providerId="ADAL" clId="{7648EE39-9B64-42E1-93A0-FFAC5AF74E41}" dt="2020-07-19T00:36:22.323" v="350" actId="1076"/>
          <ac:spMkLst>
            <pc:docMk/>
            <pc:sldMk cId="2354973844" sldId="323"/>
            <ac:spMk id="51" creationId="{E5F4FB10-542D-4609-B76F-C462D351A325}"/>
          </ac:spMkLst>
        </pc:spChg>
        <pc:spChg chg="add mod">
          <ac:chgData name="竹尾　陽子" userId="485c5cb4-8733-42e5-865f-15a2e6d6d2bf" providerId="ADAL" clId="{7648EE39-9B64-42E1-93A0-FFAC5AF74E41}" dt="2020-07-19T00:36:22.323" v="350" actId="1076"/>
          <ac:spMkLst>
            <pc:docMk/>
            <pc:sldMk cId="2354973844" sldId="323"/>
            <ac:spMk id="59" creationId="{A1FB9D5C-8444-4E81-9C84-0F5CA4BBD3EC}"/>
          </ac:spMkLst>
        </pc:spChg>
        <pc:spChg chg="add mod">
          <ac:chgData name="竹尾　陽子" userId="485c5cb4-8733-42e5-865f-15a2e6d6d2bf" providerId="ADAL" clId="{7648EE39-9B64-42E1-93A0-FFAC5AF74E41}" dt="2020-07-19T00:46:27.353" v="391" actId="164"/>
          <ac:spMkLst>
            <pc:docMk/>
            <pc:sldMk cId="2354973844" sldId="323"/>
            <ac:spMk id="61" creationId="{67A03D51-7E33-4BD7-84B9-BAAB7F377C65}"/>
          </ac:spMkLst>
        </pc:spChg>
        <pc:spChg chg="add del mod">
          <ac:chgData name="竹尾　陽子" userId="485c5cb4-8733-42e5-865f-15a2e6d6d2bf" providerId="ADAL" clId="{7648EE39-9B64-42E1-93A0-FFAC5AF74E41}" dt="2020-07-19T01:34:25.485" v="393"/>
          <ac:spMkLst>
            <pc:docMk/>
            <pc:sldMk cId="2354973844" sldId="323"/>
            <ac:spMk id="86" creationId="{F87E4B4C-21DB-4554-859C-5B5C40595A7D}"/>
          </ac:spMkLst>
        </pc:spChg>
        <pc:grpChg chg="add mod">
          <ac:chgData name="竹尾　陽子" userId="485c5cb4-8733-42e5-865f-15a2e6d6d2bf" providerId="ADAL" clId="{7648EE39-9B64-42E1-93A0-FFAC5AF74E41}" dt="2020-07-19T00:36:22.323" v="350" actId="1076"/>
          <ac:grpSpMkLst>
            <pc:docMk/>
            <pc:sldMk cId="2354973844" sldId="323"/>
            <ac:grpSpMk id="32" creationId="{2D24A291-5A92-4471-9F6C-23291EF9D08C}"/>
          </ac:grpSpMkLst>
        </pc:grpChg>
        <pc:grpChg chg="add mod">
          <ac:chgData name="竹尾　陽子" userId="485c5cb4-8733-42e5-865f-15a2e6d6d2bf" providerId="ADAL" clId="{7648EE39-9B64-42E1-93A0-FFAC5AF74E41}" dt="2020-07-19T00:36:22.323" v="350" actId="1076"/>
          <ac:grpSpMkLst>
            <pc:docMk/>
            <pc:sldMk cId="2354973844" sldId="323"/>
            <ac:grpSpMk id="33" creationId="{3A60445E-2817-4D6C-88D9-1C868C8A3A4A}"/>
          </ac:grpSpMkLst>
        </pc:grpChg>
        <pc:grpChg chg="add mod">
          <ac:chgData name="竹尾　陽子" userId="485c5cb4-8733-42e5-865f-15a2e6d6d2bf" providerId="ADAL" clId="{7648EE39-9B64-42E1-93A0-FFAC5AF74E41}" dt="2020-07-19T00:36:22.323" v="350" actId="1076"/>
          <ac:grpSpMkLst>
            <pc:docMk/>
            <pc:sldMk cId="2354973844" sldId="323"/>
            <ac:grpSpMk id="52" creationId="{F6C5A8A2-7655-4D78-9ADC-E3B126B32C91}"/>
          </ac:grpSpMkLst>
        </pc:grpChg>
        <pc:grpChg chg="add mod">
          <ac:chgData name="竹尾　陽子" userId="485c5cb4-8733-42e5-865f-15a2e6d6d2bf" providerId="ADAL" clId="{7648EE39-9B64-42E1-93A0-FFAC5AF74E41}" dt="2020-07-19T00:36:22.323" v="350" actId="1076"/>
          <ac:grpSpMkLst>
            <pc:docMk/>
            <pc:sldMk cId="2354973844" sldId="323"/>
            <ac:grpSpMk id="53" creationId="{9CACBAAF-E6A4-4C98-B747-E0078011B759}"/>
          </ac:grpSpMkLst>
        </pc:grpChg>
        <pc:grpChg chg="add del mod">
          <ac:chgData name="竹尾　陽子" userId="485c5cb4-8733-42e5-865f-15a2e6d6d2bf" providerId="ADAL" clId="{7648EE39-9B64-42E1-93A0-FFAC5AF74E41}" dt="2020-07-19T00:38:08.951" v="376" actId="165"/>
          <ac:grpSpMkLst>
            <pc:docMk/>
            <pc:sldMk cId="2354973844" sldId="323"/>
            <ac:grpSpMk id="70" creationId="{308F06F6-667E-494B-844C-EE4F95DF77E9}"/>
          </ac:grpSpMkLst>
        </pc:grpChg>
        <pc:grpChg chg="add mod">
          <ac:chgData name="竹尾　陽子" userId="485c5cb4-8733-42e5-865f-15a2e6d6d2bf" providerId="ADAL" clId="{7648EE39-9B64-42E1-93A0-FFAC5AF74E41}" dt="2020-07-19T00:46:27.353" v="391" actId="164"/>
          <ac:grpSpMkLst>
            <pc:docMk/>
            <pc:sldMk cId="2354973844" sldId="323"/>
            <ac:grpSpMk id="77" creationId="{9BC9909A-BA11-404C-BFEC-2B96E37E93D0}"/>
          </ac:grpSpMkLst>
        </pc:grpChg>
        <pc:grpChg chg="add del mod">
          <ac:chgData name="竹尾　陽子" userId="485c5cb4-8733-42e5-865f-15a2e6d6d2bf" providerId="ADAL" clId="{7648EE39-9B64-42E1-93A0-FFAC5AF74E41}" dt="2020-07-19T01:34:25.485" v="393"/>
          <ac:grpSpMkLst>
            <pc:docMk/>
            <pc:sldMk cId="2354973844" sldId="323"/>
            <ac:grpSpMk id="78" creationId="{3516727B-5EC0-402A-BEC9-218278EEAB4D}"/>
          </ac:grpSpMkLst>
        </pc:grpChg>
        <pc:picChg chg="add del mod">
          <ac:chgData name="竹尾　陽子" userId="485c5cb4-8733-42e5-865f-15a2e6d6d2bf" providerId="ADAL" clId="{7648EE39-9B64-42E1-93A0-FFAC5AF74E41}" dt="2020-07-18T23:59:35.147" v="76" actId="478"/>
          <ac:picMkLst>
            <pc:docMk/>
            <pc:sldMk cId="2354973844" sldId="323"/>
            <ac:picMk id="4" creationId="{3CCBC505-5EB5-4E0D-93C2-D7D8D2BA61F9}"/>
          </ac:picMkLst>
        </pc:picChg>
        <pc:picChg chg="add del mod">
          <ac:chgData name="竹尾　陽子" userId="485c5cb4-8733-42e5-865f-15a2e6d6d2bf" providerId="ADAL" clId="{7648EE39-9B64-42E1-93A0-FFAC5AF74E41}" dt="2020-07-19T00:00:47.656" v="81" actId="478"/>
          <ac:picMkLst>
            <pc:docMk/>
            <pc:sldMk cId="2354973844" sldId="323"/>
            <ac:picMk id="7" creationId="{5F7DF7BF-B562-47A2-B82C-AE95D317F24F}"/>
          </ac:picMkLst>
        </pc:picChg>
        <pc:picChg chg="add mod">
          <ac:chgData name="竹尾　陽子" userId="485c5cb4-8733-42e5-865f-15a2e6d6d2bf" providerId="ADAL" clId="{7648EE39-9B64-42E1-93A0-FFAC5AF74E41}" dt="2020-07-19T00:07:18.352" v="187" actId="164"/>
          <ac:picMkLst>
            <pc:docMk/>
            <pc:sldMk cId="2354973844" sldId="323"/>
            <ac:picMk id="9" creationId="{2576C5CF-63A5-4831-9884-F1E0006A9117}"/>
          </ac:picMkLst>
        </pc:picChg>
        <pc:picChg chg="mod">
          <ac:chgData name="竹尾　陽子" userId="485c5cb4-8733-42e5-865f-15a2e6d6d2bf" providerId="ADAL" clId="{7648EE39-9B64-42E1-93A0-FFAC5AF74E41}" dt="2020-07-19T00:08:17.780" v="197"/>
          <ac:picMkLst>
            <pc:docMk/>
            <pc:sldMk cId="2354973844" sldId="323"/>
            <ac:picMk id="34" creationId="{8A0AC6F7-5F63-4DE4-A1B7-F8D0475E1C7B}"/>
          </ac:picMkLst>
        </pc:picChg>
        <pc:picChg chg="add mod">
          <ac:chgData name="竹尾　陽子" userId="485c5cb4-8733-42e5-865f-15a2e6d6d2bf" providerId="ADAL" clId="{7648EE39-9B64-42E1-93A0-FFAC5AF74E41}" dt="2020-07-19T00:27:48.439" v="317" actId="164"/>
          <ac:picMkLst>
            <pc:docMk/>
            <pc:sldMk cId="2354973844" sldId="323"/>
            <ac:picMk id="42" creationId="{B06DDB40-1B46-4C72-B074-2FFC6A3EAFB8}"/>
          </ac:picMkLst>
        </pc:picChg>
        <pc:picChg chg="mod">
          <ac:chgData name="竹尾　陽子" userId="485c5cb4-8733-42e5-865f-15a2e6d6d2bf" providerId="ADAL" clId="{7648EE39-9B64-42E1-93A0-FFAC5AF74E41}" dt="2020-07-19T00:27:49.704" v="318"/>
          <ac:picMkLst>
            <pc:docMk/>
            <pc:sldMk cId="2354973844" sldId="323"/>
            <ac:picMk id="54" creationId="{2864F44E-ACA2-4F07-8473-C076119128BE}"/>
          </ac:picMkLst>
        </pc:picChg>
        <pc:picChg chg="add mod">
          <ac:chgData name="竹尾　陽子" userId="485c5cb4-8733-42e5-865f-15a2e6d6d2bf" providerId="ADAL" clId="{7648EE39-9B64-42E1-93A0-FFAC5AF74E41}" dt="2020-07-19T00:46:27.353" v="391" actId="164"/>
          <ac:picMkLst>
            <pc:docMk/>
            <pc:sldMk cId="2354973844" sldId="323"/>
            <ac:picMk id="60" creationId="{B1B8AF4A-B928-4D4C-AA28-94161E29DBA4}"/>
          </ac:picMkLst>
        </pc:picChg>
        <pc:picChg chg="mod">
          <ac:chgData name="竹尾　陽子" userId="485c5cb4-8733-42e5-865f-15a2e6d6d2bf" providerId="ADAL" clId="{7648EE39-9B64-42E1-93A0-FFAC5AF74E41}" dt="2020-07-19T01:34:22.959" v="392"/>
          <ac:picMkLst>
            <pc:docMk/>
            <pc:sldMk cId="2354973844" sldId="323"/>
            <ac:picMk id="79" creationId="{6FA262A4-3D6C-49C0-9C77-A61C22B83DE7}"/>
          </ac:picMkLst>
        </pc:picChg>
        <pc:cxnChg chg="add del">
          <ac:chgData name="竹尾　陽子" userId="485c5cb4-8733-42e5-865f-15a2e6d6d2bf" providerId="ADAL" clId="{7648EE39-9B64-42E1-93A0-FFAC5AF74E41}" dt="2020-07-19T00:00:45.669" v="78" actId="21"/>
          <ac:cxnSpMkLst>
            <pc:docMk/>
            <pc:sldMk cId="2354973844" sldId="323"/>
            <ac:cxnSpMk id="6" creationId="{A90A1E1A-C3D3-447B-8E72-FB179EA4E959}"/>
          </ac:cxnSpMkLst>
        </pc:cxnChg>
        <pc:cxnChg chg="add del mod">
          <ac:chgData name="竹尾　陽子" userId="485c5cb4-8733-42e5-865f-15a2e6d6d2bf" providerId="ADAL" clId="{7648EE39-9B64-42E1-93A0-FFAC5AF74E41}" dt="2020-07-19T00:01:14.363" v="84" actId="21"/>
          <ac:cxnSpMkLst>
            <pc:docMk/>
            <pc:sldMk cId="2354973844" sldId="323"/>
            <ac:cxnSpMk id="8" creationId="{254C43C7-90DE-43D6-8806-066A00D07A97}"/>
          </ac:cxnSpMkLst>
        </pc:cxnChg>
        <pc:cxnChg chg="add mod">
          <ac:chgData name="竹尾　陽子" userId="485c5cb4-8733-42e5-865f-15a2e6d6d2bf" providerId="ADAL" clId="{7648EE39-9B64-42E1-93A0-FFAC5AF74E41}" dt="2020-07-19T00:07:18.352" v="187" actId="164"/>
          <ac:cxnSpMkLst>
            <pc:docMk/>
            <pc:sldMk cId="2354973844" sldId="323"/>
            <ac:cxnSpMk id="10" creationId="{401B935F-D4F0-4460-BE30-E0A2AF2A2BE5}"/>
          </ac:cxnSpMkLst>
        </pc:cxnChg>
        <pc:cxnChg chg="add mod">
          <ac:chgData name="竹尾　陽子" userId="485c5cb4-8733-42e5-865f-15a2e6d6d2bf" providerId="ADAL" clId="{7648EE39-9B64-42E1-93A0-FFAC5AF74E41}" dt="2020-07-19T00:07:18.352" v="187" actId="164"/>
          <ac:cxnSpMkLst>
            <pc:docMk/>
            <pc:sldMk cId="2354973844" sldId="323"/>
            <ac:cxnSpMk id="13" creationId="{2F0BFBF8-E1AF-4359-9E50-8BA23B5304A4}"/>
          </ac:cxnSpMkLst>
        </pc:cxnChg>
        <pc:cxnChg chg="add mod">
          <ac:chgData name="竹尾　陽子" userId="485c5cb4-8733-42e5-865f-15a2e6d6d2bf" providerId="ADAL" clId="{7648EE39-9B64-42E1-93A0-FFAC5AF74E41}" dt="2020-07-19T00:07:18.352" v="187" actId="164"/>
          <ac:cxnSpMkLst>
            <pc:docMk/>
            <pc:sldMk cId="2354973844" sldId="323"/>
            <ac:cxnSpMk id="16" creationId="{1417737C-2751-4D89-922C-5C2D6AE08B85}"/>
          </ac:cxnSpMkLst>
        </pc:cxnChg>
        <pc:cxnChg chg="add mod">
          <ac:chgData name="竹尾　陽子" userId="485c5cb4-8733-42e5-865f-15a2e6d6d2bf" providerId="ADAL" clId="{7648EE39-9B64-42E1-93A0-FFAC5AF74E41}" dt="2020-07-19T00:07:18.352" v="187" actId="164"/>
          <ac:cxnSpMkLst>
            <pc:docMk/>
            <pc:sldMk cId="2354973844" sldId="323"/>
            <ac:cxnSpMk id="20" creationId="{7C2F4998-6D63-402D-8487-21FDEFBA75A6}"/>
          </ac:cxnSpMkLst>
        </pc:cxnChg>
        <pc:cxnChg chg="add del mod">
          <ac:chgData name="竹尾　陽子" userId="485c5cb4-8733-42e5-865f-15a2e6d6d2bf" providerId="ADAL" clId="{7648EE39-9B64-42E1-93A0-FFAC5AF74E41}" dt="2020-07-19T00:03:15.399" v="117"/>
          <ac:cxnSpMkLst>
            <pc:docMk/>
            <pc:sldMk cId="2354973844" sldId="323"/>
            <ac:cxnSpMk id="23" creationId="{27DB5871-B4B1-493E-B645-3813DB4A8A9F}"/>
          </ac:cxnSpMkLst>
        </pc:cxnChg>
        <pc:cxnChg chg="add mod">
          <ac:chgData name="竹尾　陽子" userId="485c5cb4-8733-42e5-865f-15a2e6d6d2bf" providerId="ADAL" clId="{7648EE39-9B64-42E1-93A0-FFAC5AF74E41}" dt="2020-07-19T00:07:18.352" v="187" actId="164"/>
          <ac:cxnSpMkLst>
            <pc:docMk/>
            <pc:sldMk cId="2354973844" sldId="323"/>
            <ac:cxnSpMk id="26" creationId="{D7379ACE-BE62-4DDE-A8CF-FD4B3FF91002}"/>
          </ac:cxnSpMkLst>
        </pc:cxnChg>
        <pc:cxnChg chg="add mod">
          <ac:chgData name="竹尾　陽子" userId="485c5cb4-8733-42e5-865f-15a2e6d6d2bf" providerId="ADAL" clId="{7648EE39-9B64-42E1-93A0-FFAC5AF74E41}" dt="2020-07-19T00:07:18.352" v="187" actId="164"/>
          <ac:cxnSpMkLst>
            <pc:docMk/>
            <pc:sldMk cId="2354973844" sldId="323"/>
            <ac:cxnSpMk id="29" creationId="{82043B3E-60BB-4CEA-B3A8-314767830CCE}"/>
          </ac:cxnSpMkLst>
        </pc:cxnChg>
        <pc:cxnChg chg="mod">
          <ac:chgData name="竹尾　陽子" userId="485c5cb4-8733-42e5-865f-15a2e6d6d2bf" providerId="ADAL" clId="{7648EE39-9B64-42E1-93A0-FFAC5AF74E41}" dt="2020-07-19T00:08:17.780" v="197"/>
          <ac:cxnSpMkLst>
            <pc:docMk/>
            <pc:sldMk cId="2354973844" sldId="323"/>
            <ac:cxnSpMk id="35" creationId="{8EC51FCA-9A8D-4768-9022-4997A45E81C1}"/>
          </ac:cxnSpMkLst>
        </pc:cxnChg>
        <pc:cxnChg chg="mod">
          <ac:chgData name="竹尾　陽子" userId="485c5cb4-8733-42e5-865f-15a2e6d6d2bf" providerId="ADAL" clId="{7648EE39-9B64-42E1-93A0-FFAC5AF74E41}" dt="2020-07-19T00:08:17.780" v="197"/>
          <ac:cxnSpMkLst>
            <pc:docMk/>
            <pc:sldMk cId="2354973844" sldId="323"/>
            <ac:cxnSpMk id="36" creationId="{5B2FAE9E-BE54-4051-BF4D-4433AA4C9B3F}"/>
          </ac:cxnSpMkLst>
        </pc:cxnChg>
        <pc:cxnChg chg="mod">
          <ac:chgData name="竹尾　陽子" userId="485c5cb4-8733-42e5-865f-15a2e6d6d2bf" providerId="ADAL" clId="{7648EE39-9B64-42E1-93A0-FFAC5AF74E41}" dt="2020-07-19T00:08:17.780" v="197"/>
          <ac:cxnSpMkLst>
            <pc:docMk/>
            <pc:sldMk cId="2354973844" sldId="323"/>
            <ac:cxnSpMk id="37" creationId="{D673ABC8-B210-49AC-9934-BD19AE1D9F8F}"/>
          </ac:cxnSpMkLst>
        </pc:cxnChg>
        <pc:cxnChg chg="mod">
          <ac:chgData name="竹尾　陽子" userId="485c5cb4-8733-42e5-865f-15a2e6d6d2bf" providerId="ADAL" clId="{7648EE39-9B64-42E1-93A0-FFAC5AF74E41}" dt="2020-07-19T00:08:17.780" v="197"/>
          <ac:cxnSpMkLst>
            <pc:docMk/>
            <pc:sldMk cId="2354973844" sldId="323"/>
            <ac:cxnSpMk id="38" creationId="{7BABC7A2-DBAE-42C6-9D48-EEA7548DF50F}"/>
          </ac:cxnSpMkLst>
        </pc:cxnChg>
        <pc:cxnChg chg="mod">
          <ac:chgData name="竹尾　陽子" userId="485c5cb4-8733-42e5-865f-15a2e6d6d2bf" providerId="ADAL" clId="{7648EE39-9B64-42E1-93A0-FFAC5AF74E41}" dt="2020-07-19T00:08:17.780" v="197"/>
          <ac:cxnSpMkLst>
            <pc:docMk/>
            <pc:sldMk cId="2354973844" sldId="323"/>
            <ac:cxnSpMk id="39" creationId="{4918D202-8FDE-4A46-83C2-4F8384C87870}"/>
          </ac:cxnSpMkLst>
        </pc:cxnChg>
        <pc:cxnChg chg="mod">
          <ac:chgData name="竹尾　陽子" userId="485c5cb4-8733-42e5-865f-15a2e6d6d2bf" providerId="ADAL" clId="{7648EE39-9B64-42E1-93A0-FFAC5AF74E41}" dt="2020-07-19T00:08:17.780" v="197"/>
          <ac:cxnSpMkLst>
            <pc:docMk/>
            <pc:sldMk cId="2354973844" sldId="323"/>
            <ac:cxnSpMk id="40" creationId="{04977BFF-DDDB-49CB-816D-7EF32935ABD6}"/>
          </ac:cxnSpMkLst>
        </pc:cxnChg>
        <pc:cxnChg chg="add mod">
          <ac:chgData name="竹尾　陽子" userId="485c5cb4-8733-42e5-865f-15a2e6d6d2bf" providerId="ADAL" clId="{7648EE39-9B64-42E1-93A0-FFAC5AF74E41}" dt="2020-07-19T00:27:48.439" v="317" actId="164"/>
          <ac:cxnSpMkLst>
            <pc:docMk/>
            <pc:sldMk cId="2354973844" sldId="323"/>
            <ac:cxnSpMk id="43" creationId="{5603D9FD-BF3A-484F-B4A5-ED0ABFD8DDAE}"/>
          </ac:cxnSpMkLst>
        </pc:cxnChg>
        <pc:cxnChg chg="add mod">
          <ac:chgData name="竹尾　陽子" userId="485c5cb4-8733-42e5-865f-15a2e6d6d2bf" providerId="ADAL" clId="{7648EE39-9B64-42E1-93A0-FFAC5AF74E41}" dt="2020-07-19T00:27:48.439" v="317" actId="164"/>
          <ac:cxnSpMkLst>
            <pc:docMk/>
            <pc:sldMk cId="2354973844" sldId="323"/>
            <ac:cxnSpMk id="45" creationId="{304EF1A5-9955-47EF-8F01-7C145946685F}"/>
          </ac:cxnSpMkLst>
        </pc:cxnChg>
        <pc:cxnChg chg="add mod">
          <ac:chgData name="竹尾　陽子" userId="485c5cb4-8733-42e5-865f-15a2e6d6d2bf" providerId="ADAL" clId="{7648EE39-9B64-42E1-93A0-FFAC5AF74E41}" dt="2020-07-19T00:27:48.439" v="317" actId="164"/>
          <ac:cxnSpMkLst>
            <pc:docMk/>
            <pc:sldMk cId="2354973844" sldId="323"/>
            <ac:cxnSpMk id="47" creationId="{A83136EB-37D0-400F-A198-0793254DD5CA}"/>
          </ac:cxnSpMkLst>
        </pc:cxnChg>
        <pc:cxnChg chg="add mod">
          <ac:chgData name="竹尾　陽子" userId="485c5cb4-8733-42e5-865f-15a2e6d6d2bf" providerId="ADAL" clId="{7648EE39-9B64-42E1-93A0-FFAC5AF74E41}" dt="2020-07-19T00:27:48.439" v="317" actId="164"/>
          <ac:cxnSpMkLst>
            <pc:docMk/>
            <pc:sldMk cId="2354973844" sldId="323"/>
            <ac:cxnSpMk id="49" creationId="{C85843D0-163F-443D-800A-F02E2F28F0F5}"/>
          </ac:cxnSpMkLst>
        </pc:cxnChg>
        <pc:cxnChg chg="mod">
          <ac:chgData name="竹尾　陽子" userId="485c5cb4-8733-42e5-865f-15a2e6d6d2bf" providerId="ADAL" clId="{7648EE39-9B64-42E1-93A0-FFAC5AF74E41}" dt="2020-07-19T00:27:49.704" v="318"/>
          <ac:cxnSpMkLst>
            <pc:docMk/>
            <pc:sldMk cId="2354973844" sldId="323"/>
            <ac:cxnSpMk id="55" creationId="{3E0443D7-2F92-40BD-B275-20E0147FE8DD}"/>
          </ac:cxnSpMkLst>
        </pc:cxnChg>
        <pc:cxnChg chg="mod">
          <ac:chgData name="竹尾　陽子" userId="485c5cb4-8733-42e5-865f-15a2e6d6d2bf" providerId="ADAL" clId="{7648EE39-9B64-42E1-93A0-FFAC5AF74E41}" dt="2020-07-19T00:27:49.704" v="318"/>
          <ac:cxnSpMkLst>
            <pc:docMk/>
            <pc:sldMk cId="2354973844" sldId="323"/>
            <ac:cxnSpMk id="56" creationId="{16C30B03-11C6-460D-9A0B-74ACCA1634A5}"/>
          </ac:cxnSpMkLst>
        </pc:cxnChg>
        <pc:cxnChg chg="mod">
          <ac:chgData name="竹尾　陽子" userId="485c5cb4-8733-42e5-865f-15a2e6d6d2bf" providerId="ADAL" clId="{7648EE39-9B64-42E1-93A0-FFAC5AF74E41}" dt="2020-07-19T00:27:49.704" v="318"/>
          <ac:cxnSpMkLst>
            <pc:docMk/>
            <pc:sldMk cId="2354973844" sldId="323"/>
            <ac:cxnSpMk id="57" creationId="{3EA51532-9AD8-41D8-B616-FC0A3FE8DFAC}"/>
          </ac:cxnSpMkLst>
        </pc:cxnChg>
        <pc:cxnChg chg="mod">
          <ac:chgData name="竹尾　陽子" userId="485c5cb4-8733-42e5-865f-15a2e6d6d2bf" providerId="ADAL" clId="{7648EE39-9B64-42E1-93A0-FFAC5AF74E41}" dt="2020-07-19T00:27:49.704" v="318"/>
          <ac:cxnSpMkLst>
            <pc:docMk/>
            <pc:sldMk cId="2354973844" sldId="323"/>
            <ac:cxnSpMk id="58" creationId="{E5F47337-78F6-423D-B129-289D360CA6DA}"/>
          </ac:cxnSpMkLst>
        </pc:cxnChg>
        <pc:cxnChg chg="add mod">
          <ac:chgData name="竹尾　陽子" userId="485c5cb4-8733-42e5-865f-15a2e6d6d2bf" providerId="ADAL" clId="{7648EE39-9B64-42E1-93A0-FFAC5AF74E41}" dt="2020-07-19T00:46:27.353" v="391" actId="164"/>
          <ac:cxnSpMkLst>
            <pc:docMk/>
            <pc:sldMk cId="2354973844" sldId="323"/>
            <ac:cxnSpMk id="62" creationId="{07C76934-A8B4-4BBC-B17C-4EB670BAA4A4}"/>
          </ac:cxnSpMkLst>
        </pc:cxnChg>
        <pc:cxnChg chg="add mod">
          <ac:chgData name="竹尾　陽子" userId="485c5cb4-8733-42e5-865f-15a2e6d6d2bf" providerId="ADAL" clId="{7648EE39-9B64-42E1-93A0-FFAC5AF74E41}" dt="2020-07-19T00:46:27.353" v="391" actId="164"/>
          <ac:cxnSpMkLst>
            <pc:docMk/>
            <pc:sldMk cId="2354973844" sldId="323"/>
            <ac:cxnSpMk id="63" creationId="{29CF6530-BD1A-4F28-9FAC-CAE615E1FF0E}"/>
          </ac:cxnSpMkLst>
        </pc:cxnChg>
        <pc:cxnChg chg="add mod topLvl">
          <ac:chgData name="竹尾　陽子" userId="485c5cb4-8733-42e5-865f-15a2e6d6d2bf" providerId="ADAL" clId="{7648EE39-9B64-42E1-93A0-FFAC5AF74E41}" dt="2020-07-19T00:46:27.353" v="391" actId="164"/>
          <ac:cxnSpMkLst>
            <pc:docMk/>
            <pc:sldMk cId="2354973844" sldId="323"/>
            <ac:cxnSpMk id="68" creationId="{C7B2A0F2-EF1F-422B-8861-7DDCEE356795}"/>
          </ac:cxnSpMkLst>
        </pc:cxnChg>
        <pc:cxnChg chg="add mod topLvl">
          <ac:chgData name="竹尾　陽子" userId="485c5cb4-8733-42e5-865f-15a2e6d6d2bf" providerId="ADAL" clId="{7648EE39-9B64-42E1-93A0-FFAC5AF74E41}" dt="2020-07-19T00:46:27.353" v="391" actId="164"/>
          <ac:cxnSpMkLst>
            <pc:docMk/>
            <pc:sldMk cId="2354973844" sldId="323"/>
            <ac:cxnSpMk id="69" creationId="{57F3036D-2F44-485F-9983-745A3C4B520E}"/>
          </ac:cxnSpMkLst>
        </pc:cxnChg>
        <pc:cxnChg chg="mod">
          <ac:chgData name="竹尾　陽子" userId="485c5cb4-8733-42e5-865f-15a2e6d6d2bf" providerId="ADAL" clId="{7648EE39-9B64-42E1-93A0-FFAC5AF74E41}" dt="2020-07-19T01:34:22.959" v="392"/>
          <ac:cxnSpMkLst>
            <pc:docMk/>
            <pc:sldMk cId="2354973844" sldId="323"/>
            <ac:cxnSpMk id="80" creationId="{329835FC-2A61-4A28-B54C-0EF111B9E5D4}"/>
          </ac:cxnSpMkLst>
        </pc:cxnChg>
        <pc:cxnChg chg="mod">
          <ac:chgData name="竹尾　陽子" userId="485c5cb4-8733-42e5-865f-15a2e6d6d2bf" providerId="ADAL" clId="{7648EE39-9B64-42E1-93A0-FFAC5AF74E41}" dt="2020-07-19T01:34:22.959" v="392"/>
          <ac:cxnSpMkLst>
            <pc:docMk/>
            <pc:sldMk cId="2354973844" sldId="323"/>
            <ac:cxnSpMk id="81" creationId="{E4302045-A410-4281-80D9-442E5A549276}"/>
          </ac:cxnSpMkLst>
        </pc:cxnChg>
        <pc:cxnChg chg="mod">
          <ac:chgData name="竹尾　陽子" userId="485c5cb4-8733-42e5-865f-15a2e6d6d2bf" providerId="ADAL" clId="{7648EE39-9B64-42E1-93A0-FFAC5AF74E41}" dt="2020-07-19T01:34:22.959" v="392"/>
          <ac:cxnSpMkLst>
            <pc:docMk/>
            <pc:sldMk cId="2354973844" sldId="323"/>
            <ac:cxnSpMk id="82" creationId="{212EAACB-B93C-432B-B633-2A28E48B3ABF}"/>
          </ac:cxnSpMkLst>
        </pc:cxnChg>
        <pc:cxnChg chg="mod">
          <ac:chgData name="竹尾　陽子" userId="485c5cb4-8733-42e5-865f-15a2e6d6d2bf" providerId="ADAL" clId="{7648EE39-9B64-42E1-93A0-FFAC5AF74E41}" dt="2020-07-19T01:34:22.959" v="392"/>
          <ac:cxnSpMkLst>
            <pc:docMk/>
            <pc:sldMk cId="2354973844" sldId="323"/>
            <ac:cxnSpMk id="83" creationId="{347C0369-00D9-4410-83B0-2CCC7887725E}"/>
          </ac:cxnSpMkLst>
        </pc:cxnChg>
        <pc:cxnChg chg="mod">
          <ac:chgData name="竹尾　陽子" userId="485c5cb4-8733-42e5-865f-15a2e6d6d2bf" providerId="ADAL" clId="{7648EE39-9B64-42E1-93A0-FFAC5AF74E41}" dt="2020-07-19T01:34:22.959" v="392"/>
          <ac:cxnSpMkLst>
            <pc:docMk/>
            <pc:sldMk cId="2354973844" sldId="323"/>
            <ac:cxnSpMk id="84" creationId="{62E09714-3685-4BA3-88AF-03B9E406F90A}"/>
          </ac:cxnSpMkLst>
        </pc:cxnChg>
        <pc:cxnChg chg="mod">
          <ac:chgData name="竹尾　陽子" userId="485c5cb4-8733-42e5-865f-15a2e6d6d2bf" providerId="ADAL" clId="{7648EE39-9B64-42E1-93A0-FFAC5AF74E41}" dt="2020-07-19T01:34:22.959" v="392"/>
          <ac:cxnSpMkLst>
            <pc:docMk/>
            <pc:sldMk cId="2354973844" sldId="323"/>
            <ac:cxnSpMk id="85" creationId="{EEB8AD7C-718C-4ED1-9460-3AD12788C4C6}"/>
          </ac:cxnSpMkLst>
        </pc:cxnChg>
      </pc:sldChg>
      <pc:sldChg chg="addSp delSp modSp add mod">
        <pc:chgData name="竹尾　陽子" userId="485c5cb4-8733-42e5-865f-15a2e6d6d2bf" providerId="ADAL" clId="{7648EE39-9B64-42E1-93A0-FFAC5AF74E41}" dt="2020-07-19T01:51:08.130" v="565" actId="164"/>
        <pc:sldMkLst>
          <pc:docMk/>
          <pc:sldMk cId="3735430664" sldId="324"/>
        </pc:sldMkLst>
        <pc:spChg chg="mod">
          <ac:chgData name="竹尾　陽子" userId="485c5cb4-8733-42e5-865f-15a2e6d6d2bf" providerId="ADAL" clId="{7648EE39-9B64-42E1-93A0-FFAC5AF74E41}" dt="2020-07-19T01:34:30.487" v="400"/>
          <ac:spMkLst>
            <pc:docMk/>
            <pc:sldMk cId="3735430664" sldId="324"/>
            <ac:spMk id="2" creationId="{FEECBFA3-D7E8-40A9-A01A-E3B2922ACF0D}"/>
          </ac:spMkLst>
        </pc:spChg>
        <pc:spChg chg="mod">
          <ac:chgData name="竹尾　陽子" userId="485c5cb4-8733-42e5-865f-15a2e6d6d2bf" providerId="ADAL" clId="{7648EE39-9B64-42E1-93A0-FFAC5AF74E41}" dt="2020-07-19T01:49:47.521" v="553" actId="164"/>
          <ac:spMkLst>
            <pc:docMk/>
            <pc:sldMk cId="3735430664" sldId="324"/>
            <ac:spMk id="31" creationId="{59D13CD0-3ED4-4AB2-A9A2-8CBEEE2AF8CD}"/>
          </ac:spMkLst>
        </pc:spChg>
        <pc:spChg chg="mod">
          <ac:chgData name="竹尾　陽子" userId="485c5cb4-8733-42e5-865f-15a2e6d6d2bf" providerId="ADAL" clId="{7648EE39-9B64-42E1-93A0-FFAC5AF74E41}" dt="2020-07-19T01:51:08.130" v="565" actId="164"/>
          <ac:spMkLst>
            <pc:docMk/>
            <pc:sldMk cId="3735430664" sldId="324"/>
            <ac:spMk id="41" creationId="{49E63C89-9FEF-49FD-AA8B-AAE197A80D5B}"/>
          </ac:spMkLst>
        </pc:spChg>
        <pc:spChg chg="mod">
          <ac:chgData name="竹尾　陽子" userId="485c5cb4-8733-42e5-865f-15a2e6d6d2bf" providerId="ADAL" clId="{7648EE39-9B64-42E1-93A0-FFAC5AF74E41}" dt="2020-07-19T01:42:39.309" v="491" actId="164"/>
          <ac:spMkLst>
            <pc:docMk/>
            <pc:sldMk cId="3735430664" sldId="324"/>
            <ac:spMk id="51" creationId="{E5F4FB10-542D-4609-B76F-C462D351A325}"/>
          </ac:spMkLst>
        </pc:spChg>
        <pc:spChg chg="mod">
          <ac:chgData name="竹尾　陽子" userId="485c5cb4-8733-42e5-865f-15a2e6d6d2bf" providerId="ADAL" clId="{7648EE39-9B64-42E1-93A0-FFAC5AF74E41}" dt="2020-07-19T01:43:55.266" v="525" actId="164"/>
          <ac:spMkLst>
            <pc:docMk/>
            <pc:sldMk cId="3735430664" sldId="324"/>
            <ac:spMk id="59" creationId="{A1FB9D5C-8444-4E81-9C84-0F5CA4BBD3EC}"/>
          </ac:spMkLst>
        </pc:spChg>
        <pc:spChg chg="mod topLvl">
          <ac:chgData name="竹尾　陽子" userId="485c5cb4-8733-42e5-865f-15a2e6d6d2bf" providerId="ADAL" clId="{7648EE39-9B64-42E1-93A0-FFAC5AF74E41}" dt="2020-07-19T01:38:01.791" v="456" actId="1076"/>
          <ac:spMkLst>
            <pc:docMk/>
            <pc:sldMk cId="3735430664" sldId="324"/>
            <ac:spMk id="61" creationId="{67A03D51-7E33-4BD7-84B9-BAAB7F377C65}"/>
          </ac:spMkLst>
        </pc:spChg>
        <pc:grpChg chg="add mod">
          <ac:chgData name="竹尾　陽子" userId="485c5cb4-8733-42e5-865f-15a2e6d6d2bf" providerId="ADAL" clId="{7648EE39-9B64-42E1-93A0-FFAC5AF74E41}" dt="2020-07-19T01:37:46.904" v="451" actId="1076"/>
          <ac:grpSpMkLst>
            <pc:docMk/>
            <pc:sldMk cId="3735430664" sldId="324"/>
            <ac:grpSpMk id="11" creationId="{8CDE2833-03BB-4101-B78D-2A95F166BB6F}"/>
          </ac:grpSpMkLst>
        </pc:grpChg>
        <pc:grpChg chg="add mod">
          <ac:chgData name="竹尾　陽子" userId="485c5cb4-8733-42e5-865f-15a2e6d6d2bf" providerId="ADAL" clId="{7648EE39-9B64-42E1-93A0-FFAC5AF74E41}" dt="2020-07-19T01:42:39.309" v="491" actId="164"/>
          <ac:grpSpMkLst>
            <pc:docMk/>
            <pc:sldMk cId="3735430664" sldId="324"/>
            <ac:grpSpMk id="27" creationId="{2AA04AE3-5BEA-4ABE-893C-F2F9BEAB94FE}"/>
          </ac:grpSpMkLst>
        </pc:grpChg>
        <pc:grpChg chg="del">
          <ac:chgData name="竹尾　陽子" userId="485c5cb4-8733-42e5-865f-15a2e6d6d2bf" providerId="ADAL" clId="{7648EE39-9B64-42E1-93A0-FFAC5AF74E41}" dt="2020-07-19T01:45:25.282" v="530" actId="165"/>
          <ac:grpSpMkLst>
            <pc:docMk/>
            <pc:sldMk cId="3735430664" sldId="324"/>
            <ac:grpSpMk id="32" creationId="{2D24A291-5A92-4471-9F6C-23291EF9D08C}"/>
          </ac:grpSpMkLst>
        </pc:grpChg>
        <pc:grpChg chg="del">
          <ac:chgData name="竹尾　陽子" userId="485c5cb4-8733-42e5-865f-15a2e6d6d2bf" providerId="ADAL" clId="{7648EE39-9B64-42E1-93A0-FFAC5AF74E41}" dt="2020-07-19T01:50:06.987" v="556" actId="165"/>
          <ac:grpSpMkLst>
            <pc:docMk/>
            <pc:sldMk cId="3735430664" sldId="324"/>
            <ac:grpSpMk id="33" creationId="{3A60445E-2817-4D6C-88D9-1C868C8A3A4A}"/>
          </ac:grpSpMkLst>
        </pc:grpChg>
        <pc:grpChg chg="del">
          <ac:chgData name="竹尾　陽子" userId="485c5cb4-8733-42e5-865f-15a2e6d6d2bf" providerId="ADAL" clId="{7648EE39-9B64-42E1-93A0-FFAC5AF74E41}" dt="2020-07-19T01:40:40.853" v="463" actId="165"/>
          <ac:grpSpMkLst>
            <pc:docMk/>
            <pc:sldMk cId="3735430664" sldId="324"/>
            <ac:grpSpMk id="52" creationId="{F6C5A8A2-7655-4D78-9ADC-E3B126B32C91}"/>
          </ac:grpSpMkLst>
        </pc:grpChg>
        <pc:grpChg chg="del">
          <ac:chgData name="竹尾　陽子" userId="485c5cb4-8733-42e5-865f-15a2e6d6d2bf" providerId="ADAL" clId="{7648EE39-9B64-42E1-93A0-FFAC5AF74E41}" dt="2020-07-19T01:42:42.573" v="492" actId="165"/>
          <ac:grpSpMkLst>
            <pc:docMk/>
            <pc:sldMk cId="3735430664" sldId="324"/>
            <ac:grpSpMk id="53" creationId="{9CACBAAF-E6A4-4C98-B747-E0078011B759}"/>
          </ac:grpSpMkLst>
        </pc:grpChg>
        <pc:grpChg chg="add mod">
          <ac:chgData name="竹尾　陽子" userId="485c5cb4-8733-42e5-865f-15a2e6d6d2bf" providerId="ADAL" clId="{7648EE39-9B64-42E1-93A0-FFAC5AF74E41}" dt="2020-07-19T01:43:55.266" v="525" actId="164"/>
          <ac:grpSpMkLst>
            <pc:docMk/>
            <pc:sldMk cId="3735430664" sldId="324"/>
            <ac:grpSpMk id="75" creationId="{073B7DEE-0E83-46AA-86B5-9B147A868ED2}"/>
          </ac:grpSpMkLst>
        </pc:grpChg>
        <pc:grpChg chg="del">
          <ac:chgData name="竹尾　陽子" userId="485c5cb4-8733-42e5-865f-15a2e6d6d2bf" providerId="ADAL" clId="{7648EE39-9B64-42E1-93A0-FFAC5AF74E41}" dt="2020-07-19T01:34:37.532" v="401" actId="165"/>
          <ac:grpSpMkLst>
            <pc:docMk/>
            <pc:sldMk cId="3735430664" sldId="324"/>
            <ac:grpSpMk id="77" creationId="{9BC9909A-BA11-404C-BFEC-2B96E37E93D0}"/>
          </ac:grpSpMkLst>
        </pc:grpChg>
        <pc:grpChg chg="add mod">
          <ac:chgData name="竹尾　陽子" userId="485c5cb4-8733-42e5-865f-15a2e6d6d2bf" providerId="ADAL" clId="{7648EE39-9B64-42E1-93A0-FFAC5AF74E41}" dt="2020-07-19T01:49:47.521" v="553" actId="164"/>
          <ac:grpSpMkLst>
            <pc:docMk/>
            <pc:sldMk cId="3735430664" sldId="324"/>
            <ac:grpSpMk id="85" creationId="{BD1C183B-3D11-4222-A83A-3D15335200E1}"/>
          </ac:grpSpMkLst>
        </pc:grpChg>
        <pc:grpChg chg="add mod">
          <ac:chgData name="竹尾　陽子" userId="485c5cb4-8733-42e5-865f-15a2e6d6d2bf" providerId="ADAL" clId="{7648EE39-9B64-42E1-93A0-FFAC5AF74E41}" dt="2020-07-19T01:51:08.130" v="565" actId="164"/>
          <ac:grpSpMkLst>
            <pc:docMk/>
            <pc:sldMk cId="3735430664" sldId="324"/>
            <ac:grpSpMk id="91" creationId="{79100C24-BA4C-4589-A327-E455A49BF2FA}"/>
          </ac:grpSpMkLst>
        </pc:grpChg>
        <pc:picChg chg="mod topLvl">
          <ac:chgData name="竹尾　陽子" userId="485c5cb4-8733-42e5-865f-15a2e6d6d2bf" providerId="ADAL" clId="{7648EE39-9B64-42E1-93A0-FFAC5AF74E41}" dt="2020-07-19T01:49:47.521" v="553" actId="164"/>
          <ac:picMkLst>
            <pc:docMk/>
            <pc:sldMk cId="3735430664" sldId="324"/>
            <ac:picMk id="9" creationId="{2576C5CF-63A5-4831-9884-F1E0006A9117}"/>
          </ac:picMkLst>
        </pc:picChg>
        <pc:picChg chg="mod topLvl">
          <ac:chgData name="竹尾　陽子" userId="485c5cb4-8733-42e5-865f-15a2e6d6d2bf" providerId="ADAL" clId="{7648EE39-9B64-42E1-93A0-FFAC5AF74E41}" dt="2020-07-19T01:51:08.130" v="565" actId="164"/>
          <ac:picMkLst>
            <pc:docMk/>
            <pc:sldMk cId="3735430664" sldId="324"/>
            <ac:picMk id="34" creationId="{8A0AC6F7-5F63-4DE4-A1B7-F8D0475E1C7B}"/>
          </ac:picMkLst>
        </pc:picChg>
        <pc:picChg chg="mod topLvl">
          <ac:chgData name="竹尾　陽子" userId="485c5cb4-8733-42e5-865f-15a2e6d6d2bf" providerId="ADAL" clId="{7648EE39-9B64-42E1-93A0-FFAC5AF74E41}" dt="2020-07-19T01:42:39.309" v="491" actId="164"/>
          <ac:picMkLst>
            <pc:docMk/>
            <pc:sldMk cId="3735430664" sldId="324"/>
            <ac:picMk id="42" creationId="{B06DDB40-1B46-4C72-B074-2FFC6A3EAFB8}"/>
          </ac:picMkLst>
        </pc:picChg>
        <pc:picChg chg="mod topLvl">
          <ac:chgData name="竹尾　陽子" userId="485c5cb4-8733-42e5-865f-15a2e6d6d2bf" providerId="ADAL" clId="{7648EE39-9B64-42E1-93A0-FFAC5AF74E41}" dt="2020-07-19T01:43:55.266" v="525" actId="164"/>
          <ac:picMkLst>
            <pc:docMk/>
            <pc:sldMk cId="3735430664" sldId="324"/>
            <ac:picMk id="54" creationId="{2864F44E-ACA2-4F07-8473-C076119128BE}"/>
          </ac:picMkLst>
        </pc:picChg>
        <pc:picChg chg="mod topLvl">
          <ac:chgData name="竹尾　陽子" userId="485c5cb4-8733-42e5-865f-15a2e6d6d2bf" providerId="ADAL" clId="{7648EE39-9B64-42E1-93A0-FFAC5AF74E41}" dt="2020-07-19T01:37:42.063" v="449" actId="164"/>
          <ac:picMkLst>
            <pc:docMk/>
            <pc:sldMk cId="3735430664" sldId="324"/>
            <ac:picMk id="60" creationId="{B1B8AF4A-B928-4D4C-AA28-94161E29DBA4}"/>
          </ac:picMkLst>
        </pc:picChg>
        <pc:cxnChg chg="mod topLvl">
          <ac:chgData name="竹尾　陽子" userId="485c5cb4-8733-42e5-865f-15a2e6d6d2bf" providerId="ADAL" clId="{7648EE39-9B64-42E1-93A0-FFAC5AF74E41}" dt="2020-07-19T01:49:47.521" v="553" actId="164"/>
          <ac:cxnSpMkLst>
            <pc:docMk/>
            <pc:sldMk cId="3735430664" sldId="324"/>
            <ac:cxnSpMk id="10" creationId="{401B935F-D4F0-4460-BE30-E0A2AF2A2BE5}"/>
          </ac:cxnSpMkLst>
        </pc:cxnChg>
        <pc:cxnChg chg="mod topLvl">
          <ac:chgData name="竹尾　陽子" userId="485c5cb4-8733-42e5-865f-15a2e6d6d2bf" providerId="ADAL" clId="{7648EE39-9B64-42E1-93A0-FFAC5AF74E41}" dt="2020-07-19T01:49:47.521" v="553" actId="164"/>
          <ac:cxnSpMkLst>
            <pc:docMk/>
            <pc:sldMk cId="3735430664" sldId="324"/>
            <ac:cxnSpMk id="13" creationId="{2F0BFBF8-E1AF-4359-9E50-8BA23B5304A4}"/>
          </ac:cxnSpMkLst>
        </pc:cxnChg>
        <pc:cxnChg chg="mod topLvl">
          <ac:chgData name="竹尾　陽子" userId="485c5cb4-8733-42e5-865f-15a2e6d6d2bf" providerId="ADAL" clId="{7648EE39-9B64-42E1-93A0-FFAC5AF74E41}" dt="2020-07-19T01:49:47.521" v="553" actId="164"/>
          <ac:cxnSpMkLst>
            <pc:docMk/>
            <pc:sldMk cId="3735430664" sldId="324"/>
            <ac:cxnSpMk id="16" creationId="{1417737C-2751-4D89-922C-5C2D6AE08B85}"/>
          </ac:cxnSpMkLst>
        </pc:cxnChg>
        <pc:cxnChg chg="mod topLvl">
          <ac:chgData name="竹尾　陽子" userId="485c5cb4-8733-42e5-865f-15a2e6d6d2bf" providerId="ADAL" clId="{7648EE39-9B64-42E1-93A0-FFAC5AF74E41}" dt="2020-07-19T01:49:47.521" v="553" actId="164"/>
          <ac:cxnSpMkLst>
            <pc:docMk/>
            <pc:sldMk cId="3735430664" sldId="324"/>
            <ac:cxnSpMk id="20" creationId="{7C2F4998-6D63-402D-8487-21FDEFBA75A6}"/>
          </ac:cxnSpMkLst>
        </pc:cxnChg>
        <pc:cxnChg chg="del">
          <ac:chgData name="竹尾　陽子" userId="485c5cb4-8733-42e5-865f-15a2e6d6d2bf" providerId="ADAL" clId="{7648EE39-9B64-42E1-93A0-FFAC5AF74E41}" dt="2020-07-19T01:45:19.413" v="529" actId="478"/>
          <ac:cxnSpMkLst>
            <pc:docMk/>
            <pc:sldMk cId="3735430664" sldId="324"/>
            <ac:cxnSpMk id="26" creationId="{D7379ACE-BE62-4DDE-A8CF-FD4B3FF91002}"/>
          </ac:cxnSpMkLst>
        </pc:cxnChg>
        <pc:cxnChg chg="del">
          <ac:chgData name="竹尾　陽子" userId="485c5cb4-8733-42e5-865f-15a2e6d6d2bf" providerId="ADAL" clId="{7648EE39-9B64-42E1-93A0-FFAC5AF74E41}" dt="2020-07-19T01:45:19.413" v="529" actId="478"/>
          <ac:cxnSpMkLst>
            <pc:docMk/>
            <pc:sldMk cId="3735430664" sldId="324"/>
            <ac:cxnSpMk id="29" creationId="{82043B3E-60BB-4CEA-B3A8-314767830CCE}"/>
          </ac:cxnSpMkLst>
        </pc:cxnChg>
        <pc:cxnChg chg="mod topLvl">
          <ac:chgData name="竹尾　陽子" userId="485c5cb4-8733-42e5-865f-15a2e6d6d2bf" providerId="ADAL" clId="{7648EE39-9B64-42E1-93A0-FFAC5AF74E41}" dt="2020-07-19T01:51:08.130" v="565" actId="164"/>
          <ac:cxnSpMkLst>
            <pc:docMk/>
            <pc:sldMk cId="3735430664" sldId="324"/>
            <ac:cxnSpMk id="35" creationId="{8EC51FCA-9A8D-4768-9022-4997A45E81C1}"/>
          </ac:cxnSpMkLst>
        </pc:cxnChg>
        <pc:cxnChg chg="mod topLvl">
          <ac:chgData name="竹尾　陽子" userId="485c5cb4-8733-42e5-865f-15a2e6d6d2bf" providerId="ADAL" clId="{7648EE39-9B64-42E1-93A0-FFAC5AF74E41}" dt="2020-07-19T01:51:08.130" v="565" actId="164"/>
          <ac:cxnSpMkLst>
            <pc:docMk/>
            <pc:sldMk cId="3735430664" sldId="324"/>
            <ac:cxnSpMk id="36" creationId="{5B2FAE9E-BE54-4051-BF4D-4433AA4C9B3F}"/>
          </ac:cxnSpMkLst>
        </pc:cxnChg>
        <pc:cxnChg chg="mod topLvl">
          <ac:chgData name="竹尾　陽子" userId="485c5cb4-8733-42e5-865f-15a2e6d6d2bf" providerId="ADAL" clId="{7648EE39-9B64-42E1-93A0-FFAC5AF74E41}" dt="2020-07-19T01:51:08.130" v="565" actId="164"/>
          <ac:cxnSpMkLst>
            <pc:docMk/>
            <pc:sldMk cId="3735430664" sldId="324"/>
            <ac:cxnSpMk id="37" creationId="{D673ABC8-B210-49AC-9934-BD19AE1D9F8F}"/>
          </ac:cxnSpMkLst>
        </pc:cxnChg>
        <pc:cxnChg chg="mod topLvl">
          <ac:chgData name="竹尾　陽子" userId="485c5cb4-8733-42e5-865f-15a2e6d6d2bf" providerId="ADAL" clId="{7648EE39-9B64-42E1-93A0-FFAC5AF74E41}" dt="2020-07-19T01:51:08.130" v="565" actId="164"/>
          <ac:cxnSpMkLst>
            <pc:docMk/>
            <pc:sldMk cId="3735430664" sldId="324"/>
            <ac:cxnSpMk id="38" creationId="{7BABC7A2-DBAE-42C6-9D48-EEA7548DF50F}"/>
          </ac:cxnSpMkLst>
        </pc:cxnChg>
        <pc:cxnChg chg="del mod topLvl">
          <ac:chgData name="竹尾　陽子" userId="485c5cb4-8733-42e5-865f-15a2e6d6d2bf" providerId="ADAL" clId="{7648EE39-9B64-42E1-93A0-FFAC5AF74E41}" dt="2020-07-19T01:50:14.189" v="557" actId="478"/>
          <ac:cxnSpMkLst>
            <pc:docMk/>
            <pc:sldMk cId="3735430664" sldId="324"/>
            <ac:cxnSpMk id="39" creationId="{4918D202-8FDE-4A46-83C2-4F8384C87870}"/>
          </ac:cxnSpMkLst>
        </pc:cxnChg>
        <pc:cxnChg chg="del mod topLvl">
          <ac:chgData name="竹尾　陽子" userId="485c5cb4-8733-42e5-865f-15a2e6d6d2bf" providerId="ADAL" clId="{7648EE39-9B64-42E1-93A0-FFAC5AF74E41}" dt="2020-07-19T01:50:14.189" v="557" actId="478"/>
          <ac:cxnSpMkLst>
            <pc:docMk/>
            <pc:sldMk cId="3735430664" sldId="324"/>
            <ac:cxnSpMk id="40" creationId="{04977BFF-DDDB-49CB-816D-7EF32935ABD6}"/>
          </ac:cxnSpMkLst>
        </pc:cxnChg>
        <pc:cxnChg chg="mod topLvl">
          <ac:chgData name="竹尾　陽子" userId="485c5cb4-8733-42e5-865f-15a2e6d6d2bf" providerId="ADAL" clId="{7648EE39-9B64-42E1-93A0-FFAC5AF74E41}" dt="2020-07-19T01:42:39.309" v="491" actId="164"/>
          <ac:cxnSpMkLst>
            <pc:docMk/>
            <pc:sldMk cId="3735430664" sldId="324"/>
            <ac:cxnSpMk id="43" creationId="{5603D9FD-BF3A-484F-B4A5-ED0ABFD8DDAE}"/>
          </ac:cxnSpMkLst>
        </pc:cxnChg>
        <pc:cxnChg chg="add mod">
          <ac:chgData name="竹尾　陽子" userId="485c5cb4-8733-42e5-865f-15a2e6d6d2bf" providerId="ADAL" clId="{7648EE39-9B64-42E1-93A0-FFAC5AF74E41}" dt="2020-07-19T01:37:56.136" v="454" actId="14100"/>
          <ac:cxnSpMkLst>
            <pc:docMk/>
            <pc:sldMk cId="3735430664" sldId="324"/>
            <ac:cxnSpMk id="44" creationId="{377C8F42-50EC-404A-A5C1-2BBC8D8A5FB7}"/>
          </ac:cxnSpMkLst>
        </pc:cxnChg>
        <pc:cxnChg chg="mod topLvl">
          <ac:chgData name="竹尾　陽子" userId="485c5cb4-8733-42e5-865f-15a2e6d6d2bf" providerId="ADAL" clId="{7648EE39-9B64-42E1-93A0-FFAC5AF74E41}" dt="2020-07-19T01:42:39.309" v="491" actId="164"/>
          <ac:cxnSpMkLst>
            <pc:docMk/>
            <pc:sldMk cId="3735430664" sldId="324"/>
            <ac:cxnSpMk id="45" creationId="{304EF1A5-9955-47EF-8F01-7C145946685F}"/>
          </ac:cxnSpMkLst>
        </pc:cxnChg>
        <pc:cxnChg chg="add mod">
          <ac:chgData name="竹尾　陽子" userId="485c5cb4-8733-42e5-865f-15a2e6d6d2bf" providerId="ADAL" clId="{7648EE39-9B64-42E1-93A0-FFAC5AF74E41}" dt="2020-07-19T01:37:58.479" v="455" actId="14100"/>
          <ac:cxnSpMkLst>
            <pc:docMk/>
            <pc:sldMk cId="3735430664" sldId="324"/>
            <ac:cxnSpMk id="46" creationId="{64D9D520-E86B-47E3-AB40-9CC0F8203E41}"/>
          </ac:cxnSpMkLst>
        </pc:cxnChg>
        <pc:cxnChg chg="mod topLvl">
          <ac:chgData name="竹尾　陽子" userId="485c5cb4-8733-42e5-865f-15a2e6d6d2bf" providerId="ADAL" clId="{7648EE39-9B64-42E1-93A0-FFAC5AF74E41}" dt="2020-07-19T01:42:39.309" v="491" actId="164"/>
          <ac:cxnSpMkLst>
            <pc:docMk/>
            <pc:sldMk cId="3735430664" sldId="324"/>
            <ac:cxnSpMk id="47" creationId="{A83136EB-37D0-400F-A198-0793254DD5CA}"/>
          </ac:cxnSpMkLst>
        </pc:cxnChg>
        <pc:cxnChg chg="add mod">
          <ac:chgData name="竹尾　陽子" userId="485c5cb4-8733-42e5-865f-15a2e6d6d2bf" providerId="ADAL" clId="{7648EE39-9B64-42E1-93A0-FFAC5AF74E41}" dt="2020-07-19T01:37:52.377" v="453" actId="14100"/>
          <ac:cxnSpMkLst>
            <pc:docMk/>
            <pc:sldMk cId="3735430664" sldId="324"/>
            <ac:cxnSpMk id="48" creationId="{BF214372-18C5-47F4-9A70-7CC15586AA86}"/>
          </ac:cxnSpMkLst>
        </pc:cxnChg>
        <pc:cxnChg chg="mod topLvl">
          <ac:chgData name="竹尾　陽子" userId="485c5cb4-8733-42e5-865f-15a2e6d6d2bf" providerId="ADAL" clId="{7648EE39-9B64-42E1-93A0-FFAC5AF74E41}" dt="2020-07-19T01:42:39.309" v="491" actId="164"/>
          <ac:cxnSpMkLst>
            <pc:docMk/>
            <pc:sldMk cId="3735430664" sldId="324"/>
            <ac:cxnSpMk id="49" creationId="{C85843D0-163F-443D-800A-F02E2F28F0F5}"/>
          </ac:cxnSpMkLst>
        </pc:cxnChg>
        <pc:cxnChg chg="add mod">
          <ac:chgData name="竹尾　陽子" userId="485c5cb4-8733-42e5-865f-15a2e6d6d2bf" providerId="ADAL" clId="{7648EE39-9B64-42E1-93A0-FFAC5AF74E41}" dt="2020-07-19T01:37:50.039" v="452" actId="14100"/>
          <ac:cxnSpMkLst>
            <pc:docMk/>
            <pc:sldMk cId="3735430664" sldId="324"/>
            <ac:cxnSpMk id="50" creationId="{1BA489F8-BF7F-45D4-94AD-3F4D2E96B6C7}"/>
          </ac:cxnSpMkLst>
        </pc:cxnChg>
        <pc:cxnChg chg="mod topLvl">
          <ac:chgData name="竹尾　陽子" userId="485c5cb4-8733-42e5-865f-15a2e6d6d2bf" providerId="ADAL" clId="{7648EE39-9B64-42E1-93A0-FFAC5AF74E41}" dt="2020-07-19T01:43:55.266" v="525" actId="164"/>
          <ac:cxnSpMkLst>
            <pc:docMk/>
            <pc:sldMk cId="3735430664" sldId="324"/>
            <ac:cxnSpMk id="55" creationId="{3E0443D7-2F92-40BD-B275-20E0147FE8DD}"/>
          </ac:cxnSpMkLst>
        </pc:cxnChg>
        <pc:cxnChg chg="mod topLvl">
          <ac:chgData name="竹尾　陽子" userId="485c5cb4-8733-42e5-865f-15a2e6d6d2bf" providerId="ADAL" clId="{7648EE39-9B64-42E1-93A0-FFAC5AF74E41}" dt="2020-07-19T01:43:55.266" v="525" actId="164"/>
          <ac:cxnSpMkLst>
            <pc:docMk/>
            <pc:sldMk cId="3735430664" sldId="324"/>
            <ac:cxnSpMk id="56" creationId="{16C30B03-11C6-460D-9A0B-74ACCA1634A5}"/>
          </ac:cxnSpMkLst>
        </pc:cxnChg>
        <pc:cxnChg chg="mod topLvl">
          <ac:chgData name="竹尾　陽子" userId="485c5cb4-8733-42e5-865f-15a2e6d6d2bf" providerId="ADAL" clId="{7648EE39-9B64-42E1-93A0-FFAC5AF74E41}" dt="2020-07-19T01:44:25.646" v="527" actId="14100"/>
          <ac:cxnSpMkLst>
            <pc:docMk/>
            <pc:sldMk cId="3735430664" sldId="324"/>
            <ac:cxnSpMk id="57" creationId="{3EA51532-9AD8-41D8-B616-FC0A3FE8DFAC}"/>
          </ac:cxnSpMkLst>
        </pc:cxnChg>
        <pc:cxnChg chg="mod topLvl">
          <ac:chgData name="竹尾　陽子" userId="485c5cb4-8733-42e5-865f-15a2e6d6d2bf" providerId="ADAL" clId="{7648EE39-9B64-42E1-93A0-FFAC5AF74E41}" dt="2020-07-19T01:44:28.214" v="528" actId="14100"/>
          <ac:cxnSpMkLst>
            <pc:docMk/>
            <pc:sldMk cId="3735430664" sldId="324"/>
            <ac:cxnSpMk id="58" creationId="{E5F47337-78F6-423D-B129-289D360CA6DA}"/>
          </ac:cxnSpMkLst>
        </pc:cxnChg>
        <pc:cxnChg chg="mod topLvl">
          <ac:chgData name="竹尾　陽子" userId="485c5cb4-8733-42e5-865f-15a2e6d6d2bf" providerId="ADAL" clId="{7648EE39-9B64-42E1-93A0-FFAC5AF74E41}" dt="2020-07-19T01:37:42.063" v="449" actId="164"/>
          <ac:cxnSpMkLst>
            <pc:docMk/>
            <pc:sldMk cId="3735430664" sldId="324"/>
            <ac:cxnSpMk id="62" creationId="{07C76934-A8B4-4BBC-B17C-4EB670BAA4A4}"/>
          </ac:cxnSpMkLst>
        </pc:cxnChg>
        <pc:cxnChg chg="mod topLvl">
          <ac:chgData name="竹尾　陽子" userId="485c5cb4-8733-42e5-865f-15a2e6d6d2bf" providerId="ADAL" clId="{7648EE39-9B64-42E1-93A0-FFAC5AF74E41}" dt="2020-07-19T01:37:42.063" v="449" actId="164"/>
          <ac:cxnSpMkLst>
            <pc:docMk/>
            <pc:sldMk cId="3735430664" sldId="324"/>
            <ac:cxnSpMk id="63" creationId="{29CF6530-BD1A-4F28-9FAC-CAE615E1FF0E}"/>
          </ac:cxnSpMkLst>
        </pc:cxnChg>
        <pc:cxnChg chg="add mod">
          <ac:chgData name="竹尾　陽子" userId="485c5cb4-8733-42e5-865f-15a2e6d6d2bf" providerId="ADAL" clId="{7648EE39-9B64-42E1-93A0-FFAC5AF74E41}" dt="2020-07-19T01:42:39.309" v="491" actId="164"/>
          <ac:cxnSpMkLst>
            <pc:docMk/>
            <pc:sldMk cId="3735430664" sldId="324"/>
            <ac:cxnSpMk id="64" creationId="{C76B55D1-9AC1-43B7-94A0-D87EBF8E134F}"/>
          </ac:cxnSpMkLst>
        </pc:cxnChg>
        <pc:cxnChg chg="add mod">
          <ac:chgData name="竹尾　陽子" userId="485c5cb4-8733-42e5-865f-15a2e6d6d2bf" providerId="ADAL" clId="{7648EE39-9B64-42E1-93A0-FFAC5AF74E41}" dt="2020-07-19T01:42:39.309" v="491" actId="164"/>
          <ac:cxnSpMkLst>
            <pc:docMk/>
            <pc:sldMk cId="3735430664" sldId="324"/>
            <ac:cxnSpMk id="65" creationId="{1ABD5B83-C43F-4ED7-A931-D7E7DF1C751B}"/>
          </ac:cxnSpMkLst>
        </pc:cxnChg>
        <pc:cxnChg chg="add mod">
          <ac:chgData name="竹尾　陽子" userId="485c5cb4-8733-42e5-865f-15a2e6d6d2bf" providerId="ADAL" clId="{7648EE39-9B64-42E1-93A0-FFAC5AF74E41}" dt="2020-07-19T01:43:55.266" v="525" actId="164"/>
          <ac:cxnSpMkLst>
            <pc:docMk/>
            <pc:sldMk cId="3735430664" sldId="324"/>
            <ac:cxnSpMk id="67" creationId="{DA16AE2F-A9F9-496F-B10E-BCE7E33D7433}"/>
          </ac:cxnSpMkLst>
        </pc:cxnChg>
        <pc:cxnChg chg="mod topLvl">
          <ac:chgData name="竹尾　陽子" userId="485c5cb4-8733-42e5-865f-15a2e6d6d2bf" providerId="ADAL" clId="{7648EE39-9B64-42E1-93A0-FFAC5AF74E41}" dt="2020-07-19T01:37:42.063" v="449" actId="164"/>
          <ac:cxnSpMkLst>
            <pc:docMk/>
            <pc:sldMk cId="3735430664" sldId="324"/>
            <ac:cxnSpMk id="68" creationId="{C7B2A0F2-EF1F-422B-8861-7DDCEE356795}"/>
          </ac:cxnSpMkLst>
        </pc:cxnChg>
        <pc:cxnChg chg="mod topLvl">
          <ac:chgData name="竹尾　陽子" userId="485c5cb4-8733-42e5-865f-15a2e6d6d2bf" providerId="ADAL" clId="{7648EE39-9B64-42E1-93A0-FFAC5AF74E41}" dt="2020-07-19T01:37:42.063" v="449" actId="164"/>
          <ac:cxnSpMkLst>
            <pc:docMk/>
            <pc:sldMk cId="3735430664" sldId="324"/>
            <ac:cxnSpMk id="69" creationId="{57F3036D-2F44-485F-9983-745A3C4B520E}"/>
          </ac:cxnSpMkLst>
        </pc:cxnChg>
        <pc:cxnChg chg="add mod">
          <ac:chgData name="竹尾　陽子" userId="485c5cb4-8733-42e5-865f-15a2e6d6d2bf" providerId="ADAL" clId="{7648EE39-9B64-42E1-93A0-FFAC5AF74E41}" dt="2020-07-19T01:43:55.266" v="525" actId="164"/>
          <ac:cxnSpMkLst>
            <pc:docMk/>
            <pc:sldMk cId="3735430664" sldId="324"/>
            <ac:cxnSpMk id="70" creationId="{B8DA067A-06A3-44B4-BE76-C408B7D6B213}"/>
          </ac:cxnSpMkLst>
        </pc:cxnChg>
        <pc:cxnChg chg="add del mod">
          <ac:chgData name="竹尾　陽子" userId="485c5cb4-8733-42e5-865f-15a2e6d6d2bf" providerId="ADAL" clId="{7648EE39-9B64-42E1-93A0-FFAC5AF74E41}" dt="2020-07-19T01:45:38.138" v="533"/>
          <ac:cxnSpMkLst>
            <pc:docMk/>
            <pc:sldMk cId="3735430664" sldId="324"/>
            <ac:cxnSpMk id="80" creationId="{55342FAB-C102-4A14-9D2A-015D62496311}"/>
          </ac:cxnSpMkLst>
        </pc:cxnChg>
        <pc:cxnChg chg="add mod">
          <ac:chgData name="竹尾　陽子" userId="485c5cb4-8733-42e5-865f-15a2e6d6d2bf" providerId="ADAL" clId="{7648EE39-9B64-42E1-93A0-FFAC5AF74E41}" dt="2020-07-19T01:49:47.521" v="553" actId="164"/>
          <ac:cxnSpMkLst>
            <pc:docMk/>
            <pc:sldMk cId="3735430664" sldId="324"/>
            <ac:cxnSpMk id="81" creationId="{6C0E379A-B27C-4D3A-91DC-5BC6146F0BB1}"/>
          </ac:cxnSpMkLst>
        </pc:cxnChg>
        <pc:cxnChg chg="add mod">
          <ac:chgData name="竹尾　陽子" userId="485c5cb4-8733-42e5-865f-15a2e6d6d2bf" providerId="ADAL" clId="{7648EE39-9B64-42E1-93A0-FFAC5AF74E41}" dt="2020-07-19T01:49:47.521" v="553" actId="164"/>
          <ac:cxnSpMkLst>
            <pc:docMk/>
            <pc:sldMk cId="3735430664" sldId="324"/>
            <ac:cxnSpMk id="82" creationId="{BB993C7D-4CD0-4498-82DC-CFB9256DDF3F}"/>
          </ac:cxnSpMkLst>
        </pc:cxnChg>
        <pc:cxnChg chg="add mod">
          <ac:chgData name="竹尾　陽子" userId="485c5cb4-8733-42e5-865f-15a2e6d6d2bf" providerId="ADAL" clId="{7648EE39-9B64-42E1-93A0-FFAC5AF74E41}" dt="2020-07-19T01:51:08.130" v="565" actId="164"/>
          <ac:cxnSpMkLst>
            <pc:docMk/>
            <pc:sldMk cId="3735430664" sldId="324"/>
            <ac:cxnSpMk id="86" creationId="{06ACA13D-98C0-4EBC-AAED-B057B7FDB1AC}"/>
          </ac:cxnSpMkLst>
        </pc:cxnChg>
        <pc:cxnChg chg="add mod">
          <ac:chgData name="竹尾　陽子" userId="485c5cb4-8733-42e5-865f-15a2e6d6d2bf" providerId="ADAL" clId="{7648EE39-9B64-42E1-93A0-FFAC5AF74E41}" dt="2020-07-19T01:51:08.130" v="565" actId="164"/>
          <ac:cxnSpMkLst>
            <pc:docMk/>
            <pc:sldMk cId="3735430664" sldId="324"/>
            <ac:cxnSpMk id="87" creationId="{36F8FEED-B728-4CBA-B48A-22C9685D1F5D}"/>
          </ac:cxnSpMkLst>
        </pc:cxnChg>
      </pc:sldChg>
    </pc:docChg>
  </pc:docChgLst>
  <pc:docChgLst>
    <pc:chgData name="竹尾　陽子" userId="485c5cb4-8733-42e5-865f-15a2e6d6d2bf" providerId="ADAL" clId="{6D97683D-D830-4BAB-9E19-8D1467CE814E}"/>
    <pc:docChg chg="undo redo custSel addSld delSld modSld">
      <pc:chgData name="竹尾　陽子" userId="485c5cb4-8733-42e5-865f-15a2e6d6d2bf" providerId="ADAL" clId="{6D97683D-D830-4BAB-9E19-8D1467CE814E}" dt="2020-08-23T12:23:46.790" v="1469" actId="14100"/>
      <pc:docMkLst>
        <pc:docMk/>
      </pc:docMkLst>
      <pc:sldChg chg="addSp delSp modSp new mod">
        <pc:chgData name="竹尾　陽子" userId="485c5cb4-8733-42e5-865f-15a2e6d6d2bf" providerId="ADAL" clId="{6D97683D-D830-4BAB-9E19-8D1467CE814E}" dt="2020-08-23T10:35:31.905" v="555" actId="1076"/>
        <pc:sldMkLst>
          <pc:docMk/>
          <pc:sldMk cId="1311095302" sldId="303"/>
        </pc:sldMkLst>
        <pc:spChg chg="mod">
          <ac:chgData name="竹尾　陽子" userId="485c5cb4-8733-42e5-865f-15a2e6d6d2bf" providerId="ADAL" clId="{6D97683D-D830-4BAB-9E19-8D1467CE814E}" dt="2020-08-23T09:51:05.884" v="137"/>
          <ac:spMkLst>
            <pc:docMk/>
            <pc:sldMk cId="1311095302" sldId="303"/>
            <ac:spMk id="2" creationId="{EB35B8E3-41CE-46CA-A36D-D0E53D01726B}"/>
          </ac:spMkLst>
        </pc:spChg>
        <pc:spChg chg="add mod">
          <ac:chgData name="竹尾　陽子" userId="485c5cb4-8733-42e5-865f-15a2e6d6d2bf" providerId="ADAL" clId="{6D97683D-D830-4BAB-9E19-8D1467CE814E}" dt="2020-08-23T09:48:53.380" v="92" actId="1076"/>
          <ac:spMkLst>
            <pc:docMk/>
            <pc:sldMk cId="1311095302" sldId="303"/>
            <ac:spMk id="9" creationId="{388795CD-7CB7-49EE-88DF-8E94BD1CA80E}"/>
          </ac:spMkLst>
        </pc:spChg>
        <pc:spChg chg="add mod">
          <ac:chgData name="竹尾　陽子" userId="485c5cb4-8733-42e5-865f-15a2e6d6d2bf" providerId="ADAL" clId="{6D97683D-D830-4BAB-9E19-8D1467CE814E}" dt="2020-08-23T09:48:53.380" v="92" actId="1076"/>
          <ac:spMkLst>
            <pc:docMk/>
            <pc:sldMk cId="1311095302" sldId="303"/>
            <ac:spMk id="11" creationId="{38037DD7-8CFE-4C32-A17F-BC58D8FE05C6}"/>
          </ac:spMkLst>
        </pc:spChg>
        <pc:spChg chg="add mod">
          <ac:chgData name="竹尾　陽子" userId="485c5cb4-8733-42e5-865f-15a2e6d6d2bf" providerId="ADAL" clId="{6D97683D-D830-4BAB-9E19-8D1467CE814E}" dt="2020-08-23T09:48:53.380" v="92" actId="1076"/>
          <ac:spMkLst>
            <pc:docMk/>
            <pc:sldMk cId="1311095302" sldId="303"/>
            <ac:spMk id="13" creationId="{EF7F4373-6513-4698-A010-BDFDC0DC2A7F}"/>
          </ac:spMkLst>
        </pc:spChg>
        <pc:spChg chg="add mod">
          <ac:chgData name="竹尾　陽子" userId="485c5cb4-8733-42e5-865f-15a2e6d6d2bf" providerId="ADAL" clId="{6D97683D-D830-4BAB-9E19-8D1467CE814E}" dt="2020-08-23T09:48:53.380" v="92" actId="1076"/>
          <ac:spMkLst>
            <pc:docMk/>
            <pc:sldMk cId="1311095302" sldId="303"/>
            <ac:spMk id="15" creationId="{FE70A660-5A66-437E-BE08-5AA8ABB3E787}"/>
          </ac:spMkLst>
        </pc:spChg>
        <pc:spChg chg="add mod">
          <ac:chgData name="竹尾　陽子" userId="485c5cb4-8733-42e5-865f-15a2e6d6d2bf" providerId="ADAL" clId="{6D97683D-D830-4BAB-9E19-8D1467CE814E}" dt="2020-08-23T09:48:53.380" v="92" actId="1076"/>
          <ac:spMkLst>
            <pc:docMk/>
            <pc:sldMk cId="1311095302" sldId="303"/>
            <ac:spMk id="17" creationId="{1F8D19BD-2D44-4B7C-ACB7-21B83EC5EB9B}"/>
          </ac:spMkLst>
        </pc:spChg>
        <pc:spChg chg="add mod">
          <ac:chgData name="竹尾　陽子" userId="485c5cb4-8733-42e5-865f-15a2e6d6d2bf" providerId="ADAL" clId="{6D97683D-D830-4BAB-9E19-8D1467CE814E}" dt="2020-08-23T09:48:53.380" v="92" actId="1076"/>
          <ac:spMkLst>
            <pc:docMk/>
            <pc:sldMk cId="1311095302" sldId="303"/>
            <ac:spMk id="19" creationId="{2D0DEFFB-B372-4766-ABE6-5D2BB513960B}"/>
          </ac:spMkLst>
        </pc:spChg>
        <pc:spChg chg="add mod">
          <ac:chgData name="竹尾　陽子" userId="485c5cb4-8733-42e5-865f-15a2e6d6d2bf" providerId="ADAL" clId="{6D97683D-D830-4BAB-9E19-8D1467CE814E}" dt="2020-08-23T10:35:31.905" v="555" actId="1076"/>
          <ac:spMkLst>
            <pc:docMk/>
            <pc:sldMk cId="1311095302" sldId="303"/>
            <ac:spMk id="42" creationId="{6F973466-B415-4308-B471-483CE423827F}"/>
          </ac:spMkLst>
        </pc:spChg>
        <pc:spChg chg="add mod">
          <ac:chgData name="竹尾　陽子" userId="485c5cb4-8733-42e5-865f-15a2e6d6d2bf" providerId="ADAL" clId="{6D97683D-D830-4BAB-9E19-8D1467CE814E}" dt="2020-08-23T10:35:28.922" v="554" actId="1076"/>
          <ac:spMkLst>
            <pc:docMk/>
            <pc:sldMk cId="1311095302" sldId="303"/>
            <ac:spMk id="44" creationId="{46DDF1A5-BBDF-4CDD-97B1-E71A5D6987D4}"/>
          </ac:spMkLst>
        </pc:spChg>
        <pc:spChg chg="add mod">
          <ac:chgData name="竹尾　陽子" userId="485c5cb4-8733-42e5-865f-15a2e6d6d2bf" providerId="ADAL" clId="{6D97683D-D830-4BAB-9E19-8D1467CE814E}" dt="2020-08-23T10:35:28.922" v="554" actId="1076"/>
          <ac:spMkLst>
            <pc:docMk/>
            <pc:sldMk cId="1311095302" sldId="303"/>
            <ac:spMk id="46" creationId="{94002192-2ADD-4D79-B18C-912D54B1C512}"/>
          </ac:spMkLst>
        </pc:spChg>
        <pc:graphicFrameChg chg="add del mod">
          <ac:chgData name="竹尾　陽子" userId="485c5cb4-8733-42e5-865f-15a2e6d6d2bf" providerId="ADAL" clId="{6D97683D-D830-4BAB-9E19-8D1467CE814E}" dt="2020-08-23T10:06:56.073" v="488" actId="478"/>
          <ac:graphicFrameMkLst>
            <pc:docMk/>
            <pc:sldMk cId="1311095302" sldId="303"/>
            <ac:graphicFrameMk id="6" creationId="{6E574328-2B62-4273-8415-C7D4230A47BE}"/>
          </ac:graphicFrameMkLst>
        </pc:graphicFrameChg>
        <pc:graphicFrameChg chg="add del mod">
          <ac:chgData name="竹尾　陽子" userId="485c5cb4-8733-42e5-865f-15a2e6d6d2bf" providerId="ADAL" clId="{6D97683D-D830-4BAB-9E19-8D1467CE814E}" dt="2020-08-23T10:06:56.073" v="488" actId="478"/>
          <ac:graphicFrameMkLst>
            <pc:docMk/>
            <pc:sldMk cId="1311095302" sldId="303"/>
            <ac:graphicFrameMk id="7" creationId="{72D463F3-C283-449D-878E-A70A7ED73C0D}"/>
          </ac:graphicFrameMkLst>
        </pc:graphicFrameChg>
        <pc:graphicFrameChg chg="add del mod">
          <ac:chgData name="竹尾　陽子" userId="485c5cb4-8733-42e5-865f-15a2e6d6d2bf" providerId="ADAL" clId="{6D97683D-D830-4BAB-9E19-8D1467CE814E}" dt="2020-08-23T10:06:56.073" v="488" actId="478"/>
          <ac:graphicFrameMkLst>
            <pc:docMk/>
            <pc:sldMk cId="1311095302" sldId="303"/>
            <ac:graphicFrameMk id="8" creationId="{D16A7A0E-5ACF-4039-91E0-2E52D333A0F7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33:49.098" v="501" actId="1076"/>
          <ac:graphicFrameMkLst>
            <pc:docMk/>
            <pc:sldMk cId="1311095302" sldId="303"/>
            <ac:graphicFrameMk id="38" creationId="{A8707DC2-DB08-4691-B268-8AF27CA7EDBA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33:55.067" v="502" actId="1076"/>
          <ac:graphicFrameMkLst>
            <pc:docMk/>
            <pc:sldMk cId="1311095302" sldId="303"/>
            <ac:graphicFrameMk id="39" creationId="{835B8D2F-7624-40A4-AC13-1113AA78CD09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34:02.682" v="503" actId="1076"/>
          <ac:graphicFrameMkLst>
            <pc:docMk/>
            <pc:sldMk cId="1311095302" sldId="303"/>
            <ac:graphicFrameMk id="40" creationId="{71D28531-29EF-4183-93BE-819F0FB8111D}"/>
          </ac:graphicFrameMkLst>
        </pc:graphicFrameChg>
        <pc:picChg chg="add mod">
          <ac:chgData name="竹尾　陽子" userId="485c5cb4-8733-42e5-865f-15a2e6d6d2bf" providerId="ADAL" clId="{6D97683D-D830-4BAB-9E19-8D1467CE814E}" dt="2020-08-23T09:48:53.380" v="92" actId="1076"/>
          <ac:picMkLst>
            <pc:docMk/>
            <pc:sldMk cId="1311095302" sldId="303"/>
            <ac:picMk id="3" creationId="{F1DDCF30-D166-446E-B192-8F7E0096A711}"/>
          </ac:picMkLst>
        </pc:picChg>
        <pc:picChg chg="add mod">
          <ac:chgData name="竹尾　陽子" userId="485c5cb4-8733-42e5-865f-15a2e6d6d2bf" providerId="ADAL" clId="{6D97683D-D830-4BAB-9E19-8D1467CE814E}" dt="2020-08-23T09:48:53.380" v="92" actId="1076"/>
          <ac:picMkLst>
            <pc:docMk/>
            <pc:sldMk cId="1311095302" sldId="303"/>
            <ac:picMk id="4" creationId="{A43B1DD6-2CEA-4208-9F1B-0E590A08F7EC}"/>
          </ac:picMkLst>
        </pc:picChg>
        <pc:picChg chg="add mod">
          <ac:chgData name="竹尾　陽子" userId="485c5cb4-8733-42e5-865f-15a2e6d6d2bf" providerId="ADAL" clId="{6D97683D-D830-4BAB-9E19-8D1467CE814E}" dt="2020-08-23T09:48:53.380" v="92" actId="1076"/>
          <ac:picMkLst>
            <pc:docMk/>
            <pc:sldMk cId="1311095302" sldId="303"/>
            <ac:picMk id="5" creationId="{E5C81C75-59EF-4F1B-8C46-4463E0DB1A00}"/>
          </ac:picMkLst>
        </pc:picChg>
        <pc:picChg chg="add del mod">
          <ac:chgData name="竹尾　陽子" userId="485c5cb4-8733-42e5-865f-15a2e6d6d2bf" providerId="ADAL" clId="{6D97683D-D830-4BAB-9E19-8D1467CE814E}" dt="2020-08-23T09:48:59.226" v="95" actId="478"/>
          <ac:picMkLst>
            <pc:docMk/>
            <pc:sldMk cId="1311095302" sldId="303"/>
            <ac:picMk id="21" creationId="{F1B7B51B-9C4E-4E6C-A537-25F184BAC4A5}"/>
          </ac:picMkLst>
        </pc:picChg>
        <pc:picChg chg="add del mod">
          <ac:chgData name="竹尾　陽子" userId="485c5cb4-8733-42e5-865f-15a2e6d6d2bf" providerId="ADAL" clId="{6D97683D-D830-4BAB-9E19-8D1467CE814E}" dt="2020-08-23T09:49:12.324" v="98" actId="478"/>
          <ac:picMkLst>
            <pc:docMk/>
            <pc:sldMk cId="1311095302" sldId="303"/>
            <ac:picMk id="23" creationId="{F7A7305A-0FB8-4504-A6CD-E0CE6403382C}"/>
          </ac:picMkLst>
        </pc:picChg>
        <pc:picChg chg="add del mod">
          <ac:chgData name="竹尾　陽子" userId="485c5cb4-8733-42e5-865f-15a2e6d6d2bf" providerId="ADAL" clId="{6D97683D-D830-4BAB-9E19-8D1467CE814E}" dt="2020-08-23T09:49:24.408" v="101" actId="478"/>
          <ac:picMkLst>
            <pc:docMk/>
            <pc:sldMk cId="1311095302" sldId="303"/>
            <ac:picMk id="25" creationId="{C548AAA2-DA00-4F2F-81BC-1A45893ABB2D}"/>
          </ac:picMkLst>
        </pc:picChg>
        <pc:picChg chg="add del mod">
          <ac:chgData name="竹尾　陽子" userId="485c5cb4-8733-42e5-865f-15a2e6d6d2bf" providerId="ADAL" clId="{6D97683D-D830-4BAB-9E19-8D1467CE814E}" dt="2020-08-23T09:50:08.064" v="107" actId="478"/>
          <ac:picMkLst>
            <pc:docMk/>
            <pc:sldMk cId="1311095302" sldId="303"/>
            <ac:picMk id="27" creationId="{A8921BBC-2EDF-49A9-882A-20BF69C36705}"/>
          </ac:picMkLst>
        </pc:picChg>
        <pc:picChg chg="add del mod">
          <ac:chgData name="竹尾　陽子" userId="485c5cb4-8733-42e5-865f-15a2e6d6d2bf" providerId="ADAL" clId="{6D97683D-D830-4BAB-9E19-8D1467CE814E}" dt="2020-08-23T09:50:30.853" v="111" actId="22"/>
          <ac:picMkLst>
            <pc:docMk/>
            <pc:sldMk cId="1311095302" sldId="303"/>
            <ac:picMk id="29" creationId="{D11A0AA7-587E-401A-9D28-EBF6A57A5B57}"/>
          </ac:picMkLst>
        </pc:picChg>
        <pc:picChg chg="add del">
          <ac:chgData name="竹尾　陽子" userId="485c5cb4-8733-42e5-865f-15a2e6d6d2bf" providerId="ADAL" clId="{6D97683D-D830-4BAB-9E19-8D1467CE814E}" dt="2020-08-23T09:50:46.284" v="114" actId="22"/>
          <ac:picMkLst>
            <pc:docMk/>
            <pc:sldMk cId="1311095302" sldId="303"/>
            <ac:picMk id="31" creationId="{31395701-8E35-4F99-9E41-D73EB4B40B45}"/>
          </ac:picMkLst>
        </pc:picChg>
        <pc:picChg chg="add del">
          <ac:chgData name="竹尾　陽子" userId="485c5cb4-8733-42e5-865f-15a2e6d6d2bf" providerId="ADAL" clId="{6D97683D-D830-4BAB-9E19-8D1467CE814E}" dt="2020-08-23T09:51:01.258" v="117" actId="478"/>
          <ac:picMkLst>
            <pc:docMk/>
            <pc:sldMk cId="1311095302" sldId="303"/>
            <ac:picMk id="33" creationId="{5255083E-B2D4-4D14-9691-FFE7D97DD053}"/>
          </ac:picMkLst>
        </pc:picChg>
        <pc:picChg chg="add del mod">
          <ac:chgData name="竹尾　陽子" userId="485c5cb4-8733-42e5-865f-15a2e6d6d2bf" providerId="ADAL" clId="{6D97683D-D830-4BAB-9E19-8D1467CE814E}" dt="2020-08-23T10:06:40.087" v="485" actId="478"/>
          <ac:picMkLst>
            <pc:docMk/>
            <pc:sldMk cId="1311095302" sldId="303"/>
            <ac:picMk id="35" creationId="{A57D5C58-0C0A-4A5A-842C-11384D78E569}"/>
          </ac:picMkLst>
        </pc:picChg>
        <pc:picChg chg="add del">
          <ac:chgData name="竹尾　陽子" userId="485c5cb4-8733-42e5-865f-15a2e6d6d2bf" providerId="ADAL" clId="{6D97683D-D830-4BAB-9E19-8D1467CE814E}" dt="2020-08-23T10:06:31.834" v="475" actId="22"/>
          <ac:picMkLst>
            <pc:docMk/>
            <pc:sldMk cId="1311095302" sldId="303"/>
            <ac:picMk id="37" creationId="{8712B226-16CC-402D-AC2A-147238669846}"/>
          </ac:picMkLst>
        </pc:picChg>
        <pc:picChg chg="add mod modCrop">
          <ac:chgData name="竹尾　陽子" userId="485c5cb4-8733-42e5-865f-15a2e6d6d2bf" providerId="ADAL" clId="{6D97683D-D830-4BAB-9E19-8D1467CE814E}" dt="2020-08-23T10:35:28.922" v="554" actId="1076"/>
          <ac:picMkLst>
            <pc:docMk/>
            <pc:sldMk cId="1311095302" sldId="303"/>
            <ac:picMk id="41" creationId="{7236145B-0D94-44C0-9137-FBA7896B2686}"/>
          </ac:picMkLst>
        </pc:picChg>
      </pc:sldChg>
      <pc:sldChg chg="addSp modSp new mod">
        <pc:chgData name="竹尾　陽子" userId="485c5cb4-8733-42e5-865f-15a2e6d6d2bf" providerId="ADAL" clId="{6D97683D-D830-4BAB-9E19-8D1467CE814E}" dt="2020-08-23T11:47:44.793" v="1444" actId="20577"/>
        <pc:sldMkLst>
          <pc:docMk/>
          <pc:sldMk cId="63994680" sldId="304"/>
        </pc:sldMkLst>
        <pc:spChg chg="mod">
          <ac:chgData name="竹尾　陽子" userId="485c5cb4-8733-42e5-865f-15a2e6d6d2bf" providerId="ADAL" clId="{6D97683D-D830-4BAB-9E19-8D1467CE814E}" dt="2020-08-23T10:04:16.240" v="431"/>
          <ac:spMkLst>
            <pc:docMk/>
            <pc:sldMk cId="63994680" sldId="304"/>
            <ac:spMk id="2" creationId="{E8D404C5-DB97-48DC-913C-D3F27ECB349D}"/>
          </ac:spMkLst>
        </pc:spChg>
        <pc:spChg chg="add mod">
          <ac:chgData name="竹尾　陽子" userId="485c5cb4-8733-42e5-865f-15a2e6d6d2bf" providerId="ADAL" clId="{6D97683D-D830-4BAB-9E19-8D1467CE814E}" dt="2020-08-23T09:54:58.997" v="167"/>
          <ac:spMkLst>
            <pc:docMk/>
            <pc:sldMk cId="63994680" sldId="304"/>
            <ac:spMk id="4" creationId="{88F9F856-1A01-45C9-9E9C-2D030FE7EBE1}"/>
          </ac:spMkLst>
        </pc:spChg>
        <pc:spChg chg="add mod">
          <ac:chgData name="竹尾　陽子" userId="485c5cb4-8733-42e5-865f-15a2e6d6d2bf" providerId="ADAL" clId="{6D97683D-D830-4BAB-9E19-8D1467CE814E}" dt="2020-08-23T09:56:58.588" v="224" actId="1076"/>
          <ac:spMkLst>
            <pc:docMk/>
            <pc:sldMk cId="63994680" sldId="304"/>
            <ac:spMk id="6" creationId="{8647081D-4DFF-4E9A-A1FB-F50CD29E0566}"/>
          </ac:spMkLst>
        </pc:spChg>
        <pc:spChg chg="add mod">
          <ac:chgData name="竹尾　陽子" userId="485c5cb4-8733-42e5-865f-15a2e6d6d2bf" providerId="ADAL" clId="{6D97683D-D830-4BAB-9E19-8D1467CE814E}" dt="2020-08-23T09:58:18.363" v="282" actId="1076"/>
          <ac:spMkLst>
            <pc:docMk/>
            <pc:sldMk cId="63994680" sldId="304"/>
            <ac:spMk id="12" creationId="{B49B0E29-0D96-41AA-AB00-69B274F59948}"/>
          </ac:spMkLst>
        </pc:spChg>
        <pc:spChg chg="add mod">
          <ac:chgData name="竹尾　陽子" userId="485c5cb4-8733-42e5-865f-15a2e6d6d2bf" providerId="ADAL" clId="{6D97683D-D830-4BAB-9E19-8D1467CE814E}" dt="2020-08-23T09:57:39.250" v="270" actId="1076"/>
          <ac:spMkLst>
            <pc:docMk/>
            <pc:sldMk cId="63994680" sldId="304"/>
            <ac:spMk id="14" creationId="{C5AFF890-08B8-4251-BCBB-CF001CD9886F}"/>
          </ac:spMkLst>
        </pc:spChg>
        <pc:spChg chg="add mod">
          <ac:chgData name="竹尾　陽子" userId="485c5cb4-8733-42e5-865f-15a2e6d6d2bf" providerId="ADAL" clId="{6D97683D-D830-4BAB-9E19-8D1467CE814E}" dt="2020-08-23T09:57:39.250" v="270" actId="1076"/>
          <ac:spMkLst>
            <pc:docMk/>
            <pc:sldMk cId="63994680" sldId="304"/>
            <ac:spMk id="16" creationId="{39342006-A6CE-4EF2-8E7B-C6E93FBFB54B}"/>
          </ac:spMkLst>
        </pc:spChg>
        <pc:spChg chg="add mod">
          <ac:chgData name="竹尾　陽子" userId="485c5cb4-8733-42e5-865f-15a2e6d6d2bf" providerId="ADAL" clId="{6D97683D-D830-4BAB-9E19-8D1467CE814E}" dt="2020-08-23T09:58:29.268" v="301" actId="1076"/>
          <ac:spMkLst>
            <pc:docMk/>
            <pc:sldMk cId="63994680" sldId="304"/>
            <ac:spMk id="20" creationId="{51C15640-3220-42D8-987B-19B90395B6CD}"/>
          </ac:spMkLst>
        </pc:spChg>
        <pc:spChg chg="add mod">
          <ac:chgData name="竹尾　陽子" userId="485c5cb4-8733-42e5-865f-15a2e6d6d2bf" providerId="ADAL" clId="{6D97683D-D830-4BAB-9E19-8D1467CE814E}" dt="2020-08-23T09:58:39.092" v="320" actId="1076"/>
          <ac:spMkLst>
            <pc:docMk/>
            <pc:sldMk cId="63994680" sldId="304"/>
            <ac:spMk id="22" creationId="{8B0C890B-3762-48AE-86A3-0394EE5058BE}"/>
          </ac:spMkLst>
        </pc:spChg>
        <pc:spChg chg="add mod">
          <ac:chgData name="竹尾　陽子" userId="485c5cb4-8733-42e5-865f-15a2e6d6d2bf" providerId="ADAL" clId="{6D97683D-D830-4BAB-9E19-8D1467CE814E}" dt="2020-08-23T10:00:20.580" v="350"/>
          <ac:spMkLst>
            <pc:docMk/>
            <pc:sldMk cId="63994680" sldId="304"/>
            <ac:spMk id="27" creationId="{7715A1FB-E0C7-4B06-A49F-97E40BF9A787}"/>
          </ac:spMkLst>
        </pc:spChg>
        <pc:spChg chg="add mod">
          <ac:chgData name="竹尾　陽子" userId="485c5cb4-8733-42e5-865f-15a2e6d6d2bf" providerId="ADAL" clId="{6D97683D-D830-4BAB-9E19-8D1467CE814E}" dt="2020-08-23T10:00:29.121" v="365"/>
          <ac:spMkLst>
            <pc:docMk/>
            <pc:sldMk cId="63994680" sldId="304"/>
            <ac:spMk id="29" creationId="{12EC4009-E61D-4A04-A106-43FD41956C0F}"/>
          </ac:spMkLst>
        </pc:spChg>
        <pc:spChg chg="add mod">
          <ac:chgData name="竹尾　陽子" userId="485c5cb4-8733-42e5-865f-15a2e6d6d2bf" providerId="ADAL" clId="{6D97683D-D830-4BAB-9E19-8D1467CE814E}" dt="2020-08-23T10:00:39.230" v="378"/>
          <ac:spMkLst>
            <pc:docMk/>
            <pc:sldMk cId="63994680" sldId="304"/>
            <ac:spMk id="31" creationId="{11C3412E-2775-4ED3-A7F2-F9F63C9B39F0}"/>
          </ac:spMkLst>
        </pc:spChg>
        <pc:spChg chg="add mod">
          <ac:chgData name="竹尾　陽子" userId="485c5cb4-8733-42e5-865f-15a2e6d6d2bf" providerId="ADAL" clId="{6D97683D-D830-4BAB-9E19-8D1467CE814E}" dt="2020-08-23T10:00:52.965" v="387"/>
          <ac:spMkLst>
            <pc:docMk/>
            <pc:sldMk cId="63994680" sldId="304"/>
            <ac:spMk id="33" creationId="{AA51398A-1451-4277-8907-834BEF86EB56}"/>
          </ac:spMkLst>
        </pc:spChg>
        <pc:spChg chg="add mod">
          <ac:chgData name="竹尾　陽子" userId="485c5cb4-8733-42e5-865f-15a2e6d6d2bf" providerId="ADAL" clId="{6D97683D-D830-4BAB-9E19-8D1467CE814E}" dt="2020-08-23T10:00:59.443" v="389" actId="1076"/>
          <ac:spMkLst>
            <pc:docMk/>
            <pc:sldMk cId="63994680" sldId="304"/>
            <ac:spMk id="35" creationId="{81AF0A19-192D-4B41-979F-897A38B0B515}"/>
          </ac:spMkLst>
        </pc:spChg>
        <pc:spChg chg="add mod">
          <ac:chgData name="竹尾　陽子" userId="485c5cb4-8733-42e5-865f-15a2e6d6d2bf" providerId="ADAL" clId="{6D97683D-D830-4BAB-9E19-8D1467CE814E}" dt="2020-08-23T10:00:59.443" v="389" actId="1076"/>
          <ac:spMkLst>
            <pc:docMk/>
            <pc:sldMk cId="63994680" sldId="304"/>
            <ac:spMk id="37" creationId="{AAE28062-6C49-4F97-9415-34C77F74201B}"/>
          </ac:spMkLst>
        </pc:spChg>
        <pc:spChg chg="add mod">
          <ac:chgData name="竹尾　陽子" userId="485c5cb4-8733-42e5-865f-15a2e6d6d2bf" providerId="ADAL" clId="{6D97683D-D830-4BAB-9E19-8D1467CE814E}" dt="2020-08-23T10:00:59.443" v="389" actId="1076"/>
          <ac:spMkLst>
            <pc:docMk/>
            <pc:sldMk cId="63994680" sldId="304"/>
            <ac:spMk id="39" creationId="{B8D1F967-99F7-46A8-AF4C-AFAC9CF25E3F}"/>
          </ac:spMkLst>
        </pc:spChg>
        <pc:spChg chg="add mod">
          <ac:chgData name="竹尾　陽子" userId="485c5cb4-8733-42e5-865f-15a2e6d6d2bf" providerId="ADAL" clId="{6D97683D-D830-4BAB-9E19-8D1467CE814E}" dt="2020-08-23T10:38:46.861" v="572"/>
          <ac:spMkLst>
            <pc:docMk/>
            <pc:sldMk cId="63994680" sldId="304"/>
            <ac:spMk id="44" creationId="{AC737598-FEF4-4193-A7CC-6418DFC40898}"/>
          </ac:spMkLst>
        </pc:spChg>
        <pc:spChg chg="add mod">
          <ac:chgData name="竹尾　陽子" userId="485c5cb4-8733-42e5-865f-15a2e6d6d2bf" providerId="ADAL" clId="{6D97683D-D830-4BAB-9E19-8D1467CE814E}" dt="2020-08-23T11:47:44.793" v="1444" actId="20577"/>
          <ac:spMkLst>
            <pc:docMk/>
            <pc:sldMk cId="63994680" sldId="304"/>
            <ac:spMk id="48" creationId="{8B2C6975-92F8-4B25-8C55-627ABD46514D}"/>
          </ac:spMkLst>
        </pc:spChg>
        <pc:spChg chg="add mod">
          <ac:chgData name="竹尾　陽子" userId="485c5cb4-8733-42e5-865f-15a2e6d6d2bf" providerId="ADAL" clId="{6D97683D-D830-4BAB-9E19-8D1467CE814E}" dt="2020-08-23T10:39:22.467" v="598" actId="1076"/>
          <ac:spMkLst>
            <pc:docMk/>
            <pc:sldMk cId="63994680" sldId="304"/>
            <ac:spMk id="50" creationId="{1CB128E1-69C6-45DB-870D-9A026A9E3188}"/>
          </ac:spMkLst>
        </pc:spChg>
        <pc:spChg chg="add mod">
          <ac:chgData name="竹尾　陽子" userId="485c5cb4-8733-42e5-865f-15a2e6d6d2bf" providerId="ADAL" clId="{6D97683D-D830-4BAB-9E19-8D1467CE814E}" dt="2020-08-23T10:39:22.467" v="598" actId="1076"/>
          <ac:spMkLst>
            <pc:docMk/>
            <pc:sldMk cId="63994680" sldId="304"/>
            <ac:spMk id="52" creationId="{572A9B5E-8B85-4A2F-AA53-31D6A9933439}"/>
          </ac:spMkLst>
        </pc:spChg>
        <pc:picChg chg="add mod">
          <ac:chgData name="竹尾　陽子" userId="485c5cb4-8733-42e5-865f-15a2e6d6d2bf" providerId="ADAL" clId="{6D97683D-D830-4BAB-9E19-8D1467CE814E}" dt="2020-08-23T09:58:47.803" v="321" actId="688"/>
          <ac:picMkLst>
            <pc:docMk/>
            <pc:sldMk cId="63994680" sldId="304"/>
            <ac:picMk id="3" creationId="{8D5581D7-E201-4934-A5B1-88EAE242BA54}"/>
          </ac:picMkLst>
        </pc:picChg>
        <pc:picChg chg="add mod">
          <ac:chgData name="竹尾　陽子" userId="485c5cb4-8733-42e5-865f-15a2e6d6d2bf" providerId="ADAL" clId="{6D97683D-D830-4BAB-9E19-8D1467CE814E}" dt="2020-08-23T09:58:47.803" v="321" actId="688"/>
          <ac:picMkLst>
            <pc:docMk/>
            <pc:sldMk cId="63994680" sldId="304"/>
            <ac:picMk id="7" creationId="{5D73D279-FFD5-41E8-9F17-52359783F27B}"/>
          </ac:picMkLst>
        </pc:picChg>
        <pc:picChg chg="add mod">
          <ac:chgData name="竹尾　陽子" userId="485c5cb4-8733-42e5-865f-15a2e6d6d2bf" providerId="ADAL" clId="{6D97683D-D830-4BAB-9E19-8D1467CE814E}" dt="2020-08-23T09:58:47.803" v="321" actId="688"/>
          <ac:picMkLst>
            <pc:docMk/>
            <pc:sldMk cId="63994680" sldId="304"/>
            <ac:picMk id="8" creationId="{7D536110-EEF8-4654-9CBF-B44584B76E61}"/>
          </ac:picMkLst>
        </pc:picChg>
        <pc:picChg chg="add mod">
          <ac:chgData name="竹尾　陽子" userId="485c5cb4-8733-42e5-865f-15a2e6d6d2bf" providerId="ADAL" clId="{6D97683D-D830-4BAB-9E19-8D1467CE814E}" dt="2020-08-23T09:58:47.803" v="321" actId="688"/>
          <ac:picMkLst>
            <pc:docMk/>
            <pc:sldMk cId="63994680" sldId="304"/>
            <ac:picMk id="9" creationId="{F5232F25-384F-49E7-BC96-6EE189E545BD}"/>
          </ac:picMkLst>
        </pc:picChg>
        <pc:picChg chg="add mod">
          <ac:chgData name="竹尾　陽子" userId="485c5cb4-8733-42e5-865f-15a2e6d6d2bf" providerId="ADAL" clId="{6D97683D-D830-4BAB-9E19-8D1467CE814E}" dt="2020-08-23T09:58:47.803" v="321" actId="688"/>
          <ac:picMkLst>
            <pc:docMk/>
            <pc:sldMk cId="63994680" sldId="304"/>
            <ac:picMk id="10" creationId="{0D5E617A-0B95-4CC3-B524-A1B456D3D923}"/>
          </ac:picMkLst>
        </pc:picChg>
        <pc:picChg chg="add mod">
          <ac:chgData name="竹尾　陽子" userId="485c5cb4-8733-42e5-865f-15a2e6d6d2bf" providerId="ADAL" clId="{6D97683D-D830-4BAB-9E19-8D1467CE814E}" dt="2020-08-23T09:58:47.803" v="321" actId="688"/>
          <ac:picMkLst>
            <pc:docMk/>
            <pc:sldMk cId="63994680" sldId="304"/>
            <ac:picMk id="17" creationId="{CF906D39-8E53-4941-8AC4-0A87BF6FA528}"/>
          </ac:picMkLst>
        </pc:picChg>
        <pc:picChg chg="add mod">
          <ac:chgData name="竹尾　陽子" userId="485c5cb4-8733-42e5-865f-15a2e6d6d2bf" providerId="ADAL" clId="{6D97683D-D830-4BAB-9E19-8D1467CE814E}" dt="2020-08-23T09:58:47.803" v="321" actId="688"/>
          <ac:picMkLst>
            <pc:docMk/>
            <pc:sldMk cId="63994680" sldId="304"/>
            <ac:picMk id="18" creationId="{A78B2E2A-92DF-4FA4-AE23-C9EEE75FBBC0}"/>
          </ac:picMkLst>
        </pc:picChg>
        <pc:picChg chg="add mod">
          <ac:chgData name="竹尾　陽子" userId="485c5cb4-8733-42e5-865f-15a2e6d6d2bf" providerId="ADAL" clId="{6D97683D-D830-4BAB-9E19-8D1467CE814E}" dt="2020-08-23T10:01:43.276" v="405" actId="688"/>
          <ac:picMkLst>
            <pc:docMk/>
            <pc:sldMk cId="63994680" sldId="304"/>
            <ac:picMk id="23" creationId="{08597AA9-0381-450A-8401-62C929019117}"/>
          </ac:picMkLst>
        </pc:picChg>
        <pc:picChg chg="add mod">
          <ac:chgData name="竹尾　陽子" userId="485c5cb4-8733-42e5-865f-15a2e6d6d2bf" providerId="ADAL" clId="{6D97683D-D830-4BAB-9E19-8D1467CE814E}" dt="2020-08-23T10:01:43.276" v="405" actId="688"/>
          <ac:picMkLst>
            <pc:docMk/>
            <pc:sldMk cId="63994680" sldId="304"/>
            <ac:picMk id="24" creationId="{7413E398-7574-4612-8FF9-5CAB981FBEAA}"/>
          </ac:picMkLst>
        </pc:picChg>
        <pc:picChg chg="add mod">
          <ac:chgData name="竹尾　陽子" userId="485c5cb4-8733-42e5-865f-15a2e6d6d2bf" providerId="ADAL" clId="{6D97683D-D830-4BAB-9E19-8D1467CE814E}" dt="2020-08-23T10:01:43.276" v="405" actId="688"/>
          <ac:picMkLst>
            <pc:docMk/>
            <pc:sldMk cId="63994680" sldId="304"/>
            <ac:picMk id="25" creationId="{BFE13BCB-5064-4953-822A-281D879D31C7}"/>
          </ac:picMkLst>
        </pc:picChg>
        <pc:picChg chg="add mod">
          <ac:chgData name="竹尾　陽子" userId="485c5cb4-8733-42e5-865f-15a2e6d6d2bf" providerId="ADAL" clId="{6D97683D-D830-4BAB-9E19-8D1467CE814E}" dt="2020-08-23T10:01:43.276" v="405" actId="688"/>
          <ac:picMkLst>
            <pc:docMk/>
            <pc:sldMk cId="63994680" sldId="304"/>
            <ac:picMk id="40" creationId="{429BA6C0-E705-4AB8-8810-0F50510F3A4F}"/>
          </ac:picMkLst>
        </pc:picChg>
        <pc:picChg chg="add mod">
          <ac:chgData name="竹尾　陽子" userId="485c5cb4-8733-42e5-865f-15a2e6d6d2bf" providerId="ADAL" clId="{6D97683D-D830-4BAB-9E19-8D1467CE814E}" dt="2020-08-23T10:01:43.276" v="405" actId="688"/>
          <ac:picMkLst>
            <pc:docMk/>
            <pc:sldMk cId="63994680" sldId="304"/>
            <ac:picMk id="41" creationId="{C5FEDAC9-5F02-400C-85DE-881998408261}"/>
          </ac:picMkLst>
        </pc:picChg>
        <pc:picChg chg="add mod">
          <ac:chgData name="竹尾　陽子" userId="485c5cb4-8733-42e5-865f-15a2e6d6d2bf" providerId="ADAL" clId="{6D97683D-D830-4BAB-9E19-8D1467CE814E}" dt="2020-08-23T10:01:43.276" v="405" actId="688"/>
          <ac:picMkLst>
            <pc:docMk/>
            <pc:sldMk cId="63994680" sldId="304"/>
            <ac:picMk id="42" creationId="{93307DBA-C192-4D22-86F2-B0414CAB37B8}"/>
          </ac:picMkLst>
        </pc:picChg>
        <pc:picChg chg="add mod">
          <ac:chgData name="竹尾　陽子" userId="485c5cb4-8733-42e5-865f-15a2e6d6d2bf" providerId="ADAL" clId="{6D97683D-D830-4BAB-9E19-8D1467CE814E}" dt="2020-08-23T10:39:22.467" v="598" actId="1076"/>
          <ac:picMkLst>
            <pc:docMk/>
            <pc:sldMk cId="63994680" sldId="304"/>
            <ac:picMk id="46" creationId="{BDEFCC88-F134-4F63-BEF1-362839E95C31}"/>
          </ac:picMkLst>
        </pc:picChg>
      </pc:sldChg>
      <pc:sldChg chg="new del">
        <pc:chgData name="竹尾　陽子" userId="485c5cb4-8733-42e5-865f-15a2e6d6d2bf" providerId="ADAL" clId="{6D97683D-D830-4BAB-9E19-8D1467CE814E}" dt="2020-08-23T09:54:49.720" v="142" actId="680"/>
        <pc:sldMkLst>
          <pc:docMk/>
          <pc:sldMk cId="1915204861" sldId="305"/>
        </pc:sldMkLst>
      </pc:sldChg>
      <pc:sldChg chg="modSp new del mod">
        <pc:chgData name="竹尾　陽子" userId="485c5cb4-8733-42e5-865f-15a2e6d6d2bf" providerId="ADAL" clId="{6D97683D-D830-4BAB-9E19-8D1467CE814E}" dt="2020-08-23T10:52:12.186" v="681" actId="47"/>
        <pc:sldMkLst>
          <pc:docMk/>
          <pc:sldMk cId="2401732613" sldId="305"/>
        </pc:sldMkLst>
        <pc:spChg chg="mod">
          <ac:chgData name="竹尾　陽子" userId="485c5cb4-8733-42e5-865f-15a2e6d6d2bf" providerId="ADAL" clId="{6D97683D-D830-4BAB-9E19-8D1467CE814E}" dt="2020-08-23T10:06:36.512" v="483" actId="20577"/>
          <ac:spMkLst>
            <pc:docMk/>
            <pc:sldMk cId="2401732613" sldId="305"/>
            <ac:spMk id="2" creationId="{67E39E19-49BA-4A26-A745-AA44556F8C26}"/>
          </ac:spMkLst>
        </pc:spChg>
      </pc:sldChg>
      <pc:sldChg chg="addSp delSp modSp new mod">
        <pc:chgData name="竹尾　陽子" userId="485c5cb4-8733-42e5-865f-15a2e6d6d2bf" providerId="ADAL" clId="{6D97683D-D830-4BAB-9E19-8D1467CE814E}" dt="2020-08-23T11:06:33.162" v="870" actId="20577"/>
        <pc:sldMkLst>
          <pc:docMk/>
          <pc:sldMk cId="2746153657" sldId="306"/>
        </pc:sldMkLst>
        <pc:spChg chg="mod">
          <ac:chgData name="竹尾　陽子" userId="485c5cb4-8733-42e5-865f-15a2e6d6d2bf" providerId="ADAL" clId="{6D97683D-D830-4BAB-9E19-8D1467CE814E}" dt="2020-08-23T10:39:11.820" v="596" actId="20577"/>
          <ac:spMkLst>
            <pc:docMk/>
            <pc:sldMk cId="2746153657" sldId="306"/>
            <ac:spMk id="2" creationId="{1BB9CF0D-D6DC-4726-8FE7-29069EDE7806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6" creationId="{7006FCC7-3296-41F5-8ECD-33A5042BF1CF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8" creationId="{BE174793-0708-4707-97DE-6F8D59D86B7F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18" creationId="{243F3086-00FF-41C2-83E7-1C6B7C6008DC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20" creationId="{4391776D-9C14-4311-A373-62449EC1478E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22" creationId="{18FF27E9-8E58-478E-A8CC-3B52AB894CFF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28" creationId="{1F1D3D6B-2B14-4B8D-9F64-99A33B9AA848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30" creationId="{2484886E-947C-46E5-93B9-94C57ABE7F4F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38" creationId="{7674E0C3-512C-4CB3-9FF9-FBAD4BCC8769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40" creationId="{EB53B507-8BC8-40D8-A7B6-B66BE5EF9A19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42" creationId="{09875D82-1A4A-4E36-B53C-662D2C2E5ACA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44" creationId="{FB9E830A-9949-46B9-9B7A-B87CE6AC148B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46" creationId="{8E6F5D14-EF30-45F1-B9AE-CE07CA023A1B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48" creationId="{FAB64A6C-E654-47A1-A560-F283DAEEF702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50" creationId="{81FCB71D-BDD8-45A8-ABD4-70E68117FEA7}"/>
          </ac:spMkLst>
        </pc:spChg>
        <pc:spChg chg="add">
          <ac:chgData name="竹尾　陽子" userId="485c5cb4-8733-42e5-865f-15a2e6d6d2bf" providerId="ADAL" clId="{6D97683D-D830-4BAB-9E19-8D1467CE814E}" dt="2020-08-23T10:38:51.193" v="573" actId="22"/>
          <ac:spMkLst>
            <pc:docMk/>
            <pc:sldMk cId="2746153657" sldId="306"/>
            <ac:spMk id="58" creationId="{CB97E048-0BB9-40EE-AA3D-803468ACF008}"/>
          </ac:spMkLst>
        </pc:spChg>
        <pc:spChg chg="add mod">
          <ac:chgData name="竹尾　陽子" userId="485c5cb4-8733-42e5-865f-15a2e6d6d2bf" providerId="ADAL" clId="{6D97683D-D830-4BAB-9E19-8D1467CE814E}" dt="2020-08-23T11:06:25.103" v="856" actId="1076"/>
          <ac:spMkLst>
            <pc:docMk/>
            <pc:sldMk cId="2746153657" sldId="306"/>
            <ac:spMk id="78" creationId="{EEA344F0-6636-44E1-89F6-CD4AFCABCFFD}"/>
          </ac:spMkLst>
        </pc:spChg>
        <pc:spChg chg="add mod">
          <ac:chgData name="竹尾　陽子" userId="485c5cb4-8733-42e5-865f-15a2e6d6d2bf" providerId="ADAL" clId="{6D97683D-D830-4BAB-9E19-8D1467CE814E}" dt="2020-08-23T11:06:33.162" v="870" actId="20577"/>
          <ac:spMkLst>
            <pc:docMk/>
            <pc:sldMk cId="2746153657" sldId="306"/>
            <ac:spMk id="80" creationId="{77EF3699-1056-421B-955E-A62E8ADFCF80}"/>
          </ac:spMkLst>
        </pc:spChg>
        <pc:graphicFrameChg chg="add mod">
          <ac:chgData name="竹尾　陽子" userId="485c5cb4-8733-42e5-865f-15a2e6d6d2bf" providerId="ADAL" clId="{6D97683D-D830-4BAB-9E19-8D1467CE814E}" dt="2020-08-23T10:47:57.394" v="655" actId="14100"/>
          <ac:graphicFrameMkLst>
            <pc:docMk/>
            <pc:sldMk cId="2746153657" sldId="306"/>
            <ac:graphicFrameMk id="59" creationId="{00000000-0008-0000-0000-000003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48:01.620" v="656" actId="14100"/>
          <ac:graphicFrameMkLst>
            <pc:docMk/>
            <pc:sldMk cId="2746153657" sldId="306"/>
            <ac:graphicFrameMk id="60" creationId="{00000000-0008-0000-01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47:56.599" v="654" actId="14100"/>
          <ac:graphicFrameMkLst>
            <pc:docMk/>
            <pc:sldMk cId="2746153657" sldId="306"/>
            <ac:graphicFrameMk id="61" creationId="{00000000-0008-0000-03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47:29.441" v="651" actId="1076"/>
          <ac:graphicFrameMkLst>
            <pc:docMk/>
            <pc:sldMk cId="2746153657" sldId="306"/>
            <ac:graphicFrameMk id="62" creationId="{00000000-0008-0000-04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49:38.994" v="664" actId="1076"/>
          <ac:graphicFrameMkLst>
            <pc:docMk/>
            <pc:sldMk cId="2746153657" sldId="306"/>
            <ac:graphicFrameMk id="63" creationId="{00000000-0008-0000-05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0:09.474" v="671" actId="1076"/>
          <ac:graphicFrameMkLst>
            <pc:docMk/>
            <pc:sldMk cId="2746153657" sldId="306"/>
            <ac:graphicFrameMk id="64" creationId="{00000000-0008-0000-02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1:07.810" v="680" actId="1076"/>
          <ac:graphicFrameMkLst>
            <pc:docMk/>
            <pc:sldMk cId="2746153657" sldId="306"/>
            <ac:graphicFrameMk id="65" creationId="{00000000-0008-0000-09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3:17.019" v="698" actId="20577"/>
          <ac:graphicFrameMkLst>
            <pc:docMk/>
            <pc:sldMk cId="2746153657" sldId="306"/>
            <ac:graphicFrameMk id="66" creationId="{00000000-0008-0000-06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4:35.770" v="713" actId="1076"/>
          <ac:graphicFrameMkLst>
            <pc:docMk/>
            <pc:sldMk cId="2746153657" sldId="306"/>
            <ac:graphicFrameMk id="67" creationId="{00000000-0008-0000-0700-000002000000}"/>
          </ac:graphicFrameMkLst>
        </pc:graphicFrameChg>
        <pc:graphicFrameChg chg="add del mod">
          <ac:chgData name="竹尾　陽子" userId="485c5cb4-8733-42e5-865f-15a2e6d6d2bf" providerId="ADAL" clId="{6D97683D-D830-4BAB-9E19-8D1467CE814E}" dt="2020-08-23T10:55:11.418" v="720" actId="478"/>
          <ac:graphicFrameMkLst>
            <pc:docMk/>
            <pc:sldMk cId="2746153657" sldId="306"/>
            <ac:graphicFrameMk id="68" creationId="{00000000-0008-0000-0B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5:54.186" v="734" actId="1076"/>
          <ac:graphicFrameMkLst>
            <pc:docMk/>
            <pc:sldMk cId="2746153657" sldId="306"/>
            <ac:graphicFrameMk id="69" creationId="{00000000-0008-0000-08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7:35.207" v="763"/>
          <ac:graphicFrameMkLst>
            <pc:docMk/>
            <pc:sldMk cId="2746153657" sldId="306"/>
            <ac:graphicFrameMk id="70" creationId="{00000000-0008-0000-0A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8:13.801" v="780" actId="1076"/>
          <ac:graphicFrameMkLst>
            <pc:docMk/>
            <pc:sldMk cId="2746153657" sldId="306"/>
            <ac:graphicFrameMk id="71" creationId="{00000000-0008-0000-0B00-000002000000}"/>
          </ac:graphicFrameMkLst>
        </pc:graphicFrameChg>
        <pc:graphicFrameChg chg="add mod">
          <ac:chgData name="竹尾　陽子" userId="485c5cb4-8733-42e5-865f-15a2e6d6d2bf" providerId="ADAL" clId="{6D97683D-D830-4BAB-9E19-8D1467CE814E}" dt="2020-08-23T10:59:02.666" v="797" actId="1076"/>
          <ac:graphicFrameMkLst>
            <pc:docMk/>
            <pc:sldMk cId="2746153657" sldId="306"/>
            <ac:graphicFrameMk id="72" creationId="{00000000-0008-0000-0C00-000002000000}"/>
          </ac:graphicFrameMkLst>
        </pc:graphicFrameChg>
        <pc:graphicFrameChg chg="add del mod">
          <ac:chgData name="竹尾　陽子" userId="485c5cb4-8733-42e5-865f-15a2e6d6d2bf" providerId="ADAL" clId="{6D97683D-D830-4BAB-9E19-8D1467CE814E}" dt="2020-08-23T11:06:02.450" v="813" actId="478"/>
          <ac:graphicFrameMkLst>
            <pc:docMk/>
            <pc:sldMk cId="2746153657" sldId="306"/>
            <ac:graphicFrameMk id="73" creationId="{00000000-0008-0000-0000-000003000000}"/>
          </ac:graphicFrameMkLst>
        </pc:graphicFrame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4" creationId="{52A18003-A7FE-4595-9578-2C462BCD7D0A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10" creationId="{B83BF4B4-579A-4171-9B37-9AB18191D82F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12" creationId="{9EF7AB4F-8BC8-488F-BE54-9BA4D75CCA33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14" creationId="{F2AB164C-9A26-406C-96B0-AC2932915FED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16" creationId="{1C462D80-6164-4309-962E-AA8DF6341888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24" creationId="{3A229E5D-1917-4A01-8013-2220E22D7332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26" creationId="{36DBA370-FC6D-4FCB-A8E8-7C5F3E312FFD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32" creationId="{DE6B679F-9B2F-48A0-8EB0-F97589E985C8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34" creationId="{2B2F03FB-403B-49CE-8AA6-118E7A5FD21B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36" creationId="{BAEBEDEB-95ED-449B-A920-6204EECD69B0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52" creationId="{8E5048A2-19EC-43AC-8A3F-C3480FA59934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54" creationId="{4C54B90A-A0F4-4699-A822-17E46554093A}"/>
          </ac:picMkLst>
        </pc:picChg>
        <pc:picChg chg="add del">
          <ac:chgData name="竹尾　陽子" userId="485c5cb4-8733-42e5-865f-15a2e6d6d2bf" providerId="ADAL" clId="{6D97683D-D830-4BAB-9E19-8D1467CE814E}" dt="2020-08-23T10:39:04.137" v="574" actId="478"/>
          <ac:picMkLst>
            <pc:docMk/>
            <pc:sldMk cId="2746153657" sldId="306"/>
            <ac:picMk id="56" creationId="{F47822BD-0549-4430-B7F3-6B2F065141E5}"/>
          </ac:picMkLst>
        </pc:picChg>
        <pc:picChg chg="add del">
          <ac:chgData name="竹尾　陽子" userId="485c5cb4-8733-42e5-865f-15a2e6d6d2bf" providerId="ADAL" clId="{6D97683D-D830-4BAB-9E19-8D1467CE814E}" dt="2020-08-23T11:05:40.727" v="806" actId="22"/>
          <ac:picMkLst>
            <pc:docMk/>
            <pc:sldMk cId="2746153657" sldId="306"/>
            <ac:picMk id="75" creationId="{29EB6D06-2290-4C36-B1AF-5966B1B27855}"/>
          </ac:picMkLst>
        </pc:picChg>
        <pc:picChg chg="add mod modCrop">
          <ac:chgData name="竹尾　陽子" userId="485c5cb4-8733-42e5-865f-15a2e6d6d2bf" providerId="ADAL" clId="{6D97683D-D830-4BAB-9E19-8D1467CE814E}" dt="2020-08-23T11:06:08.729" v="814" actId="732"/>
          <ac:picMkLst>
            <pc:docMk/>
            <pc:sldMk cId="2746153657" sldId="306"/>
            <ac:picMk id="77" creationId="{58826CC9-5506-40B2-A184-50B58FF6E176}"/>
          </ac:picMkLst>
        </pc:picChg>
      </pc:sldChg>
      <pc:sldChg chg="addSp delSp modSp new mod">
        <pc:chgData name="竹尾　陽子" userId="485c5cb4-8733-42e5-865f-15a2e6d6d2bf" providerId="ADAL" clId="{6D97683D-D830-4BAB-9E19-8D1467CE814E}" dt="2020-08-23T11:23:40.185" v="1128" actId="1076"/>
        <pc:sldMkLst>
          <pc:docMk/>
          <pc:sldMk cId="2839287886" sldId="307"/>
        </pc:sldMkLst>
        <pc:spChg chg="mod">
          <ac:chgData name="竹尾　陽子" userId="485c5cb4-8733-42e5-865f-15a2e6d6d2bf" providerId="ADAL" clId="{6D97683D-D830-4BAB-9E19-8D1467CE814E}" dt="2020-08-23T11:07:42.945" v="892"/>
          <ac:spMkLst>
            <pc:docMk/>
            <pc:sldMk cId="2839287886" sldId="307"/>
            <ac:spMk id="2" creationId="{B7E7F15A-D845-429D-8780-42CB2E530706}"/>
          </ac:spMkLst>
        </pc:spChg>
        <pc:spChg chg="add">
          <ac:chgData name="竹尾　陽子" userId="485c5cb4-8733-42e5-865f-15a2e6d6d2bf" providerId="ADAL" clId="{6D97683D-D830-4BAB-9E19-8D1467CE814E}" dt="2020-08-23T11:07:55.904" v="896" actId="22"/>
          <ac:spMkLst>
            <pc:docMk/>
            <pc:sldMk cId="2839287886" sldId="307"/>
            <ac:spMk id="7" creationId="{19586767-B9B7-4ACC-8CAA-52ED7BD905DE}"/>
          </ac:spMkLst>
        </pc:spChg>
        <pc:spChg chg="add">
          <ac:chgData name="竹尾　陽子" userId="485c5cb4-8733-42e5-865f-15a2e6d6d2bf" providerId="ADAL" clId="{6D97683D-D830-4BAB-9E19-8D1467CE814E}" dt="2020-08-23T11:07:55.904" v="896" actId="22"/>
          <ac:spMkLst>
            <pc:docMk/>
            <pc:sldMk cId="2839287886" sldId="307"/>
            <ac:spMk id="9" creationId="{D4465C90-2B86-40F8-9256-37B8F54D7082}"/>
          </ac:spMkLst>
        </pc:spChg>
        <pc:spChg chg="add mod">
          <ac:chgData name="竹尾　陽子" userId="485c5cb4-8733-42e5-865f-15a2e6d6d2bf" providerId="ADAL" clId="{6D97683D-D830-4BAB-9E19-8D1467CE814E}" dt="2020-08-23T11:15:10.793" v="1022" actId="1076"/>
          <ac:spMkLst>
            <pc:docMk/>
            <pc:sldMk cId="2839287886" sldId="307"/>
            <ac:spMk id="19" creationId="{CC6840C9-9762-4A5A-B96C-C85F95B2703B}"/>
          </ac:spMkLst>
        </pc:spChg>
        <pc:spChg chg="add mod">
          <ac:chgData name="竹尾　陽子" userId="485c5cb4-8733-42e5-865f-15a2e6d6d2bf" providerId="ADAL" clId="{6D97683D-D830-4BAB-9E19-8D1467CE814E}" dt="2020-08-23T11:15:19.161" v="1027" actId="1076"/>
          <ac:spMkLst>
            <pc:docMk/>
            <pc:sldMk cId="2839287886" sldId="307"/>
            <ac:spMk id="21" creationId="{8150C5B2-83F5-4E89-B547-643D32EAC4C9}"/>
          </ac:spMkLst>
        </pc:spChg>
        <pc:spChg chg="add mod">
          <ac:chgData name="竹尾　陽子" userId="485c5cb4-8733-42e5-865f-15a2e6d6d2bf" providerId="ADAL" clId="{6D97683D-D830-4BAB-9E19-8D1467CE814E}" dt="2020-08-23T11:15:19.161" v="1027" actId="1076"/>
          <ac:spMkLst>
            <pc:docMk/>
            <pc:sldMk cId="2839287886" sldId="307"/>
            <ac:spMk id="23" creationId="{85876604-3A21-41E2-800F-FBBAC32E64D2}"/>
          </ac:spMkLst>
        </pc:spChg>
        <pc:spChg chg="add mod">
          <ac:chgData name="竹尾　陽子" userId="485c5cb4-8733-42e5-865f-15a2e6d6d2bf" providerId="ADAL" clId="{6D97683D-D830-4BAB-9E19-8D1467CE814E}" dt="2020-08-23T11:15:10.793" v="1022" actId="1076"/>
          <ac:spMkLst>
            <pc:docMk/>
            <pc:sldMk cId="2839287886" sldId="307"/>
            <ac:spMk id="29" creationId="{EE378D8A-2DF5-4416-9F1F-4F698843860F}"/>
          </ac:spMkLst>
        </pc:spChg>
        <pc:spChg chg="add mod">
          <ac:chgData name="竹尾　陽子" userId="485c5cb4-8733-42e5-865f-15a2e6d6d2bf" providerId="ADAL" clId="{6D97683D-D830-4BAB-9E19-8D1467CE814E}" dt="2020-08-23T11:15:10.793" v="1022" actId="1076"/>
          <ac:spMkLst>
            <pc:docMk/>
            <pc:sldMk cId="2839287886" sldId="307"/>
            <ac:spMk id="31" creationId="{54395BF0-238C-412E-9072-C957EE9B0B7B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39" creationId="{C20C6E2D-E51C-4BE7-B8CD-535420BAA3EF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41" creationId="{D3A5E4D9-CF92-4D66-BF75-8A1A42415111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43" creationId="{DC98DAA8-787E-4382-9BA3-FC04FD90FF16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45" creationId="{F13E0DC7-717D-4FFF-A5DD-600E52F19DF2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47" creationId="{B632822B-CB1C-47E7-8E6F-9CBC43BE3C6D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49" creationId="{A5CED8E5-7767-44D8-BB6A-3A668F0D0641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51" creationId="{DDEF57E5-DE3D-44CA-902B-145376DCC927}"/>
          </ac:spMkLst>
        </pc:spChg>
        <pc:spChg chg="add del">
          <ac:chgData name="竹尾　陽子" userId="485c5cb4-8733-42e5-865f-15a2e6d6d2bf" providerId="ADAL" clId="{6D97683D-D830-4BAB-9E19-8D1467CE814E}" dt="2020-08-23T11:09:22.866" v="921" actId="21"/>
          <ac:spMkLst>
            <pc:docMk/>
            <pc:sldMk cId="2839287886" sldId="307"/>
            <ac:spMk id="59" creationId="{AFA8D7E4-40D5-45BF-B70C-D6AA51117BBE}"/>
          </ac:spMkLst>
        </pc:spChg>
        <pc:spChg chg="add del">
          <ac:chgData name="竹尾　陽子" userId="485c5cb4-8733-42e5-865f-15a2e6d6d2bf" providerId="ADAL" clId="{6D97683D-D830-4BAB-9E19-8D1467CE814E}" dt="2020-08-23T11:08:07.844" v="898" actId="478"/>
          <ac:spMkLst>
            <pc:docMk/>
            <pc:sldMk cId="2839287886" sldId="307"/>
            <ac:spMk id="63" creationId="{D58B4D7B-0A6D-44C7-BBF6-0B3646563840}"/>
          </ac:spMkLst>
        </pc:spChg>
        <pc:spChg chg="add del">
          <ac:chgData name="竹尾　陽子" userId="485c5cb4-8733-42e5-865f-15a2e6d6d2bf" providerId="ADAL" clId="{6D97683D-D830-4BAB-9E19-8D1467CE814E}" dt="2020-08-23T11:08:07.844" v="898" actId="478"/>
          <ac:spMkLst>
            <pc:docMk/>
            <pc:sldMk cId="2839287886" sldId="307"/>
            <ac:spMk id="65" creationId="{42EFC892-87A1-4AAE-B700-BCCD02CB126B}"/>
          </ac:spMkLst>
        </pc:spChg>
        <pc:spChg chg="add del mod">
          <ac:chgData name="竹尾　陽子" userId="485c5cb4-8733-42e5-865f-15a2e6d6d2bf" providerId="ADAL" clId="{6D97683D-D830-4BAB-9E19-8D1467CE814E}" dt="2020-08-23T11:10:38.690" v="955" actId="21"/>
          <ac:spMkLst>
            <pc:docMk/>
            <pc:sldMk cId="2839287886" sldId="307"/>
            <ac:spMk id="70" creationId="{1F81AB6F-A17E-442D-B713-B9D6530308C7}"/>
          </ac:spMkLst>
        </pc:spChg>
        <pc:spChg chg="add del mod">
          <ac:chgData name="竹尾　陽子" userId="485c5cb4-8733-42e5-865f-15a2e6d6d2bf" providerId="ADAL" clId="{6D97683D-D830-4BAB-9E19-8D1467CE814E}" dt="2020-08-23T11:11:20.878" v="966"/>
          <ac:spMkLst>
            <pc:docMk/>
            <pc:sldMk cId="2839287886" sldId="307"/>
            <ac:spMk id="71" creationId="{D6663FA6-E8FE-4203-871A-A37188A7ED93}"/>
          </ac:spMkLst>
        </pc:spChg>
        <pc:spChg chg="add del mod">
          <ac:chgData name="竹尾　陽子" userId="485c5cb4-8733-42e5-865f-15a2e6d6d2bf" providerId="ADAL" clId="{6D97683D-D830-4BAB-9E19-8D1467CE814E}" dt="2020-08-23T11:11:20.878" v="966"/>
          <ac:spMkLst>
            <pc:docMk/>
            <pc:sldMk cId="2839287886" sldId="307"/>
            <ac:spMk id="73" creationId="{23CBD952-BE4F-4D53-9B10-93A7B3FCD98B}"/>
          </ac:spMkLst>
        </pc:spChg>
        <pc:spChg chg="add del mod">
          <ac:chgData name="竹尾　陽子" userId="485c5cb4-8733-42e5-865f-15a2e6d6d2bf" providerId="ADAL" clId="{6D97683D-D830-4BAB-9E19-8D1467CE814E}" dt="2020-08-23T11:12:16.884" v="980"/>
          <ac:spMkLst>
            <pc:docMk/>
            <pc:sldMk cId="2839287886" sldId="307"/>
            <ac:spMk id="74" creationId="{CC4A9857-0E6C-4616-BD1E-6A6EB5AC3B67}"/>
          </ac:spMkLst>
        </pc:spChg>
        <pc:spChg chg="add del mod">
          <ac:chgData name="竹尾　陽子" userId="485c5cb4-8733-42e5-865f-15a2e6d6d2bf" providerId="ADAL" clId="{6D97683D-D830-4BAB-9E19-8D1467CE814E}" dt="2020-08-23T11:12:16.884" v="980"/>
          <ac:spMkLst>
            <pc:docMk/>
            <pc:sldMk cId="2839287886" sldId="307"/>
            <ac:spMk id="75" creationId="{CBCE4885-B072-4E1E-9C4F-C2652BFC729E}"/>
          </ac:spMkLst>
        </pc:spChg>
        <pc:spChg chg="mod">
          <ac:chgData name="竹尾　陽子" userId="485c5cb4-8733-42e5-865f-15a2e6d6d2bf" providerId="ADAL" clId="{6D97683D-D830-4BAB-9E19-8D1467CE814E}" dt="2020-08-23T11:11:56.703" v="975"/>
          <ac:spMkLst>
            <pc:docMk/>
            <pc:sldMk cId="2839287886" sldId="307"/>
            <ac:spMk id="76" creationId="{98AD585E-4231-43A7-B735-9D69CA5EC065}"/>
          </ac:spMkLst>
        </pc:spChg>
        <pc:spChg chg="mod">
          <ac:chgData name="竹尾　陽子" userId="485c5cb4-8733-42e5-865f-15a2e6d6d2bf" providerId="ADAL" clId="{6D97683D-D830-4BAB-9E19-8D1467CE814E}" dt="2020-08-23T11:12:16.884" v="980"/>
          <ac:spMkLst>
            <pc:docMk/>
            <pc:sldMk cId="2839287886" sldId="307"/>
            <ac:spMk id="77" creationId="{F8F40173-C643-47BA-882B-5AC858325AA0}"/>
          </ac:spMkLst>
        </pc:spChg>
        <pc:spChg chg="add mod">
          <ac:chgData name="竹尾　陽子" userId="485c5cb4-8733-42e5-865f-15a2e6d6d2bf" providerId="ADAL" clId="{6D97683D-D830-4BAB-9E19-8D1467CE814E}" dt="2020-08-23T11:13:32.904" v="993" actId="1076"/>
          <ac:spMkLst>
            <pc:docMk/>
            <pc:sldMk cId="2839287886" sldId="307"/>
            <ac:spMk id="79" creationId="{053A8317-A74B-447A-AA26-C5E79E61E8F2}"/>
          </ac:spMkLst>
        </pc:spChg>
        <pc:spChg chg="add mod">
          <ac:chgData name="竹尾　陽子" userId="485c5cb4-8733-42e5-865f-15a2e6d6d2bf" providerId="ADAL" clId="{6D97683D-D830-4BAB-9E19-8D1467CE814E}" dt="2020-08-23T11:15:01.736" v="1021" actId="1076"/>
          <ac:spMkLst>
            <pc:docMk/>
            <pc:sldMk cId="2839287886" sldId="307"/>
            <ac:spMk id="81" creationId="{378264FC-A171-48D2-8F54-79B7C9FFAB10}"/>
          </ac:spMkLst>
        </pc:spChg>
        <pc:spChg chg="add mod">
          <ac:chgData name="竹尾　陽子" userId="485c5cb4-8733-42e5-865f-15a2e6d6d2bf" providerId="ADAL" clId="{6D97683D-D830-4BAB-9E19-8D1467CE814E}" dt="2020-08-23T11:15:13.709" v="1024" actId="1076"/>
          <ac:spMkLst>
            <pc:docMk/>
            <pc:sldMk cId="2839287886" sldId="307"/>
            <ac:spMk id="83" creationId="{B3055AAD-7067-4E53-AD9B-12B1CAFDA8E4}"/>
          </ac:spMkLst>
        </pc:spChg>
        <pc:spChg chg="add mod">
          <ac:chgData name="竹尾　陽子" userId="485c5cb4-8733-42e5-865f-15a2e6d6d2bf" providerId="ADAL" clId="{6D97683D-D830-4BAB-9E19-8D1467CE814E}" dt="2020-08-23T11:15:01.736" v="1021" actId="1076"/>
          <ac:spMkLst>
            <pc:docMk/>
            <pc:sldMk cId="2839287886" sldId="307"/>
            <ac:spMk id="85" creationId="{1C1F9918-6E22-4284-93A1-293F56EF8A5B}"/>
          </ac:spMkLst>
        </pc:spChg>
        <pc:spChg chg="add mod">
          <ac:chgData name="竹尾　陽子" userId="485c5cb4-8733-42e5-865f-15a2e6d6d2bf" providerId="ADAL" clId="{6D97683D-D830-4BAB-9E19-8D1467CE814E}" dt="2020-08-23T11:14:55.852" v="1020" actId="20577"/>
          <ac:spMkLst>
            <pc:docMk/>
            <pc:sldMk cId="2839287886" sldId="307"/>
            <ac:spMk id="89" creationId="{D9354F0D-C3FC-4335-9F30-01856C6584FE}"/>
          </ac:spMkLst>
        </pc:spChg>
        <pc:spChg chg="add mod">
          <ac:chgData name="竹尾　陽子" userId="485c5cb4-8733-42e5-865f-15a2e6d6d2bf" providerId="ADAL" clId="{6D97683D-D830-4BAB-9E19-8D1467CE814E}" dt="2020-08-23T11:15:13.709" v="1024" actId="1076"/>
          <ac:spMkLst>
            <pc:docMk/>
            <pc:sldMk cId="2839287886" sldId="307"/>
            <ac:spMk id="91" creationId="{B3F97054-0B53-46D5-9E25-A2CE2947B0CE}"/>
          </ac:spMkLst>
        </pc:spChg>
        <pc:spChg chg="add mod">
          <ac:chgData name="竹尾　陽子" userId="485c5cb4-8733-42e5-865f-15a2e6d6d2bf" providerId="ADAL" clId="{6D97683D-D830-4BAB-9E19-8D1467CE814E}" dt="2020-08-23T11:14:45.131" v="1015" actId="1076"/>
          <ac:spMkLst>
            <pc:docMk/>
            <pc:sldMk cId="2839287886" sldId="307"/>
            <ac:spMk id="93" creationId="{432594EB-A3C8-425C-9FB8-BD66BF1EF923}"/>
          </ac:spMkLst>
        </pc:spChg>
        <pc:spChg chg="add mod">
          <ac:chgData name="竹尾　陽子" userId="485c5cb4-8733-42e5-865f-15a2e6d6d2bf" providerId="ADAL" clId="{6D97683D-D830-4BAB-9E19-8D1467CE814E}" dt="2020-08-23T11:17:12.002" v="1032" actId="1076"/>
          <ac:spMkLst>
            <pc:docMk/>
            <pc:sldMk cId="2839287886" sldId="307"/>
            <ac:spMk id="97" creationId="{9C2423CB-6E31-463A-AA9E-466818D9F8CA}"/>
          </ac:spMkLst>
        </pc:spChg>
        <pc:spChg chg="add mod">
          <ac:chgData name="竹尾　陽子" userId="485c5cb4-8733-42e5-865f-15a2e6d6d2bf" providerId="ADAL" clId="{6D97683D-D830-4BAB-9E19-8D1467CE814E}" dt="2020-08-23T11:18:09.195" v="1043" actId="20577"/>
          <ac:spMkLst>
            <pc:docMk/>
            <pc:sldMk cId="2839287886" sldId="307"/>
            <ac:spMk id="99" creationId="{4ADDAF29-FF22-4FB8-9B55-7365987360DB}"/>
          </ac:spMkLst>
        </pc:spChg>
        <pc:spChg chg="add mod">
          <ac:chgData name="竹尾　陽子" userId="485c5cb4-8733-42e5-865f-15a2e6d6d2bf" providerId="ADAL" clId="{6D97683D-D830-4BAB-9E19-8D1467CE814E}" dt="2020-08-23T11:17:12.002" v="1032" actId="1076"/>
          <ac:spMkLst>
            <pc:docMk/>
            <pc:sldMk cId="2839287886" sldId="307"/>
            <ac:spMk id="101" creationId="{B6879E49-6902-4B29-B1F0-9647F4D31AFF}"/>
          </ac:spMkLst>
        </pc:spChg>
        <pc:spChg chg="add mod">
          <ac:chgData name="竹尾　陽子" userId="485c5cb4-8733-42e5-865f-15a2e6d6d2bf" providerId="ADAL" clId="{6D97683D-D830-4BAB-9E19-8D1467CE814E}" dt="2020-08-23T11:20:09.355" v="1065" actId="1076"/>
          <ac:spMkLst>
            <pc:docMk/>
            <pc:sldMk cId="2839287886" sldId="307"/>
            <ac:spMk id="104" creationId="{521FA012-A057-4496-B766-87989D395294}"/>
          </ac:spMkLst>
        </pc:spChg>
        <pc:spChg chg="add del mod">
          <ac:chgData name="竹尾　陽子" userId="485c5cb4-8733-42e5-865f-15a2e6d6d2bf" providerId="ADAL" clId="{6D97683D-D830-4BAB-9E19-8D1467CE814E}" dt="2020-08-23T11:21:55.210" v="1096" actId="1076"/>
          <ac:spMkLst>
            <pc:docMk/>
            <pc:sldMk cId="2839287886" sldId="307"/>
            <ac:spMk id="107" creationId="{C4237572-F910-4DD8-86EF-B31C48A67727}"/>
          </ac:spMkLst>
        </pc:spChg>
        <pc:spChg chg="add mod">
          <ac:chgData name="竹尾　陽子" userId="485c5cb4-8733-42e5-865f-15a2e6d6d2bf" providerId="ADAL" clId="{6D97683D-D830-4BAB-9E19-8D1467CE814E}" dt="2020-08-23T11:19:06.994" v="1055" actId="1076"/>
          <ac:spMkLst>
            <pc:docMk/>
            <pc:sldMk cId="2839287886" sldId="307"/>
            <ac:spMk id="111" creationId="{119E74A6-A8C7-4E48-896A-DB3CB14799AC}"/>
          </ac:spMkLst>
        </pc:spChg>
        <pc:spChg chg="add mod">
          <ac:chgData name="竹尾　陽子" userId="485c5cb4-8733-42e5-865f-15a2e6d6d2bf" providerId="ADAL" clId="{6D97683D-D830-4BAB-9E19-8D1467CE814E}" dt="2020-08-23T11:19:10.176" v="1057" actId="20577"/>
          <ac:spMkLst>
            <pc:docMk/>
            <pc:sldMk cId="2839287886" sldId="307"/>
            <ac:spMk id="113" creationId="{2C4A32EA-3660-4EEB-9077-CA7D77C6A7E5}"/>
          </ac:spMkLst>
        </pc:spChg>
        <pc:spChg chg="add mod">
          <ac:chgData name="竹尾　陽子" userId="485c5cb4-8733-42e5-865f-15a2e6d6d2bf" providerId="ADAL" clId="{6D97683D-D830-4BAB-9E19-8D1467CE814E}" dt="2020-08-23T11:19:06.994" v="1055" actId="1076"/>
          <ac:spMkLst>
            <pc:docMk/>
            <pc:sldMk cId="2839287886" sldId="307"/>
            <ac:spMk id="115" creationId="{50E3D731-8F21-41E3-9203-42363E5DE08A}"/>
          </ac:spMkLst>
        </pc:spChg>
        <pc:spChg chg="add mod">
          <ac:chgData name="竹尾　陽子" userId="485c5cb4-8733-42e5-865f-15a2e6d6d2bf" providerId="ADAL" clId="{6D97683D-D830-4BAB-9E19-8D1467CE814E}" dt="2020-08-23T11:20:16.745" v="1066" actId="1076"/>
          <ac:spMkLst>
            <pc:docMk/>
            <pc:sldMk cId="2839287886" sldId="307"/>
            <ac:spMk id="118" creationId="{519DBF8A-660D-4924-A5EC-8069C7D8D56D}"/>
          </ac:spMkLst>
        </pc:spChg>
        <pc:spChg chg="add mod">
          <ac:chgData name="竹尾　陽子" userId="485c5cb4-8733-42e5-865f-15a2e6d6d2bf" providerId="ADAL" clId="{6D97683D-D830-4BAB-9E19-8D1467CE814E}" dt="2020-08-23T11:20:53.205" v="1077" actId="20577"/>
          <ac:spMkLst>
            <pc:docMk/>
            <pc:sldMk cId="2839287886" sldId="307"/>
            <ac:spMk id="122" creationId="{4DAB642B-5D36-4C42-842B-52105C1E2793}"/>
          </ac:spMkLst>
        </pc:spChg>
        <pc:spChg chg="add mod">
          <ac:chgData name="竹尾　陽子" userId="485c5cb4-8733-42e5-865f-15a2e6d6d2bf" providerId="ADAL" clId="{6D97683D-D830-4BAB-9E19-8D1467CE814E}" dt="2020-08-23T11:20:45.604" v="1074" actId="20577"/>
          <ac:spMkLst>
            <pc:docMk/>
            <pc:sldMk cId="2839287886" sldId="307"/>
            <ac:spMk id="124" creationId="{3E461CA5-E566-4928-93F3-BDB2630823A2}"/>
          </ac:spMkLst>
        </pc:spChg>
        <pc:spChg chg="add mod">
          <ac:chgData name="竹尾　陽子" userId="485c5cb4-8733-42e5-865f-15a2e6d6d2bf" providerId="ADAL" clId="{6D97683D-D830-4BAB-9E19-8D1467CE814E}" dt="2020-08-23T11:20:40.656" v="1068" actId="1076"/>
          <ac:spMkLst>
            <pc:docMk/>
            <pc:sldMk cId="2839287886" sldId="307"/>
            <ac:spMk id="126" creationId="{AC173B9F-E6A7-46D7-BD76-09AF49E89D1A}"/>
          </ac:spMkLst>
        </pc:spChg>
        <pc:spChg chg="add mod">
          <ac:chgData name="竹尾　陽子" userId="485c5cb4-8733-42e5-865f-15a2e6d6d2bf" providerId="ADAL" clId="{6D97683D-D830-4BAB-9E19-8D1467CE814E}" dt="2020-08-23T11:22:02.344" v="1098" actId="1076"/>
          <ac:spMkLst>
            <pc:docMk/>
            <pc:sldMk cId="2839287886" sldId="307"/>
            <ac:spMk id="129" creationId="{7F568F24-305D-43DD-AFAB-BF8E2EE431B4}"/>
          </ac:spMkLst>
        </pc:spChg>
        <pc:spChg chg="add mod">
          <ac:chgData name="竹尾　陽子" userId="485c5cb4-8733-42e5-865f-15a2e6d6d2bf" providerId="ADAL" clId="{6D97683D-D830-4BAB-9E19-8D1467CE814E}" dt="2020-08-23T11:22:31.005" v="1108" actId="20577"/>
          <ac:spMkLst>
            <pc:docMk/>
            <pc:sldMk cId="2839287886" sldId="307"/>
            <ac:spMk id="133" creationId="{64313251-12E8-422B-9528-4ED7CBD3E484}"/>
          </ac:spMkLst>
        </pc:spChg>
        <pc:spChg chg="add mod">
          <ac:chgData name="竹尾　陽子" userId="485c5cb4-8733-42e5-865f-15a2e6d6d2bf" providerId="ADAL" clId="{6D97683D-D830-4BAB-9E19-8D1467CE814E}" dt="2020-08-23T11:22:27.658" v="1106" actId="20577"/>
          <ac:spMkLst>
            <pc:docMk/>
            <pc:sldMk cId="2839287886" sldId="307"/>
            <ac:spMk id="135" creationId="{BA7708F6-56E4-4E7C-85F2-A0C30B82DC85}"/>
          </ac:spMkLst>
        </pc:spChg>
        <pc:spChg chg="add mod">
          <ac:chgData name="竹尾　陽子" userId="485c5cb4-8733-42e5-865f-15a2e6d6d2bf" providerId="ADAL" clId="{6D97683D-D830-4BAB-9E19-8D1467CE814E}" dt="2020-08-23T11:22:17.584" v="1100" actId="1076"/>
          <ac:spMkLst>
            <pc:docMk/>
            <pc:sldMk cId="2839287886" sldId="307"/>
            <ac:spMk id="137" creationId="{90212492-2216-4588-800E-8E471A5CD107}"/>
          </ac:spMkLst>
        </pc:spChg>
        <pc:spChg chg="add mod">
          <ac:chgData name="竹尾　陽子" userId="485c5cb4-8733-42e5-865f-15a2e6d6d2bf" providerId="ADAL" clId="{6D97683D-D830-4BAB-9E19-8D1467CE814E}" dt="2020-08-23T11:23:11.027" v="1117" actId="1076"/>
          <ac:spMkLst>
            <pc:docMk/>
            <pc:sldMk cId="2839287886" sldId="307"/>
            <ac:spMk id="140" creationId="{FC779765-891C-4FB1-A30C-14A654DD8652}"/>
          </ac:spMkLst>
        </pc:spChg>
        <pc:spChg chg="add mod">
          <ac:chgData name="竹尾　陽子" userId="485c5cb4-8733-42e5-865f-15a2e6d6d2bf" providerId="ADAL" clId="{6D97683D-D830-4BAB-9E19-8D1467CE814E}" dt="2020-08-23T11:23:40.185" v="1128" actId="1076"/>
          <ac:spMkLst>
            <pc:docMk/>
            <pc:sldMk cId="2839287886" sldId="307"/>
            <ac:spMk id="144" creationId="{DA8C0A32-7C4F-41BF-A53C-17AFF694AE1E}"/>
          </ac:spMkLst>
        </pc:spChg>
        <pc:spChg chg="add mod">
          <ac:chgData name="竹尾　陽子" userId="485c5cb4-8733-42e5-865f-15a2e6d6d2bf" providerId="ADAL" clId="{6D97683D-D830-4BAB-9E19-8D1467CE814E}" dt="2020-08-23T11:23:32.834" v="1122" actId="20577"/>
          <ac:spMkLst>
            <pc:docMk/>
            <pc:sldMk cId="2839287886" sldId="307"/>
            <ac:spMk id="146" creationId="{7B9F4027-5E8D-4E8A-A152-D164325E2DA2}"/>
          </ac:spMkLst>
        </pc:spChg>
        <pc:spChg chg="add mod">
          <ac:chgData name="竹尾　陽子" userId="485c5cb4-8733-42e5-865f-15a2e6d6d2bf" providerId="ADAL" clId="{6D97683D-D830-4BAB-9E19-8D1467CE814E}" dt="2020-08-23T11:23:27.354" v="1119" actId="1076"/>
          <ac:spMkLst>
            <pc:docMk/>
            <pc:sldMk cId="2839287886" sldId="307"/>
            <ac:spMk id="148" creationId="{70F00D3F-FC1C-4BAF-B6B3-5F2F3D7B6AB9}"/>
          </ac:spMkLst>
        </pc:spChg>
        <pc:picChg chg="add del mod">
          <ac:chgData name="竹尾　陽子" userId="485c5cb4-8733-42e5-865f-15a2e6d6d2bf" providerId="ADAL" clId="{6D97683D-D830-4BAB-9E19-8D1467CE814E}" dt="2020-08-23T11:07:47.584" v="895" actId="478"/>
          <ac:picMkLst>
            <pc:docMk/>
            <pc:sldMk cId="2839287886" sldId="307"/>
            <ac:picMk id="3" creationId="{9CE3C27B-DE60-473D-B9A1-04E7F1CED9A9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5" creationId="{2FA89D1E-7C77-4C0E-9EB5-C4A2348F61E5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11" creationId="{0517119B-425A-415F-84F0-981CACAE252E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13" creationId="{7D46589E-F0C9-44B8-95B7-D5062BDF43B5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15" creationId="{D171AA75-C4E0-4029-8C9B-BBC0C27B6236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17" creationId="{6AEB9440-C80A-4398-88B2-6F15F692A49B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25" creationId="{9F891A5F-2680-4B28-ADF0-C903C86FDC87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27" creationId="{36750194-8B22-4814-8765-0433DEEE2089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33" creationId="{2BD85A5C-E66B-410A-9C2E-DDB465B60690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35" creationId="{8F415300-AFE7-4376-9025-ECA1959474CB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37" creationId="{3862973B-B837-4812-85F4-0A2B9A152835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53" creationId="{2665A92E-0D0E-4177-A20A-283E75F4451D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55" creationId="{278E6547-4A05-4AFF-9A8B-1D21ABA22F94}"/>
          </ac:picMkLst>
        </pc:picChg>
        <pc:picChg chg="add del">
          <ac:chgData name="竹尾　陽子" userId="485c5cb4-8733-42e5-865f-15a2e6d6d2bf" providerId="ADAL" clId="{6D97683D-D830-4BAB-9E19-8D1467CE814E}" dt="2020-08-23T11:08:04.539" v="897" actId="478"/>
          <ac:picMkLst>
            <pc:docMk/>
            <pc:sldMk cId="2839287886" sldId="307"/>
            <ac:picMk id="57" creationId="{700599E9-6DF3-44A0-B365-7303E1D2E5B4}"/>
          </ac:picMkLst>
        </pc:picChg>
        <pc:picChg chg="add del">
          <ac:chgData name="竹尾　陽子" userId="485c5cb4-8733-42e5-865f-15a2e6d6d2bf" providerId="ADAL" clId="{6D97683D-D830-4BAB-9E19-8D1467CE814E}" dt="2020-08-23T11:08:07.844" v="898" actId="478"/>
          <ac:picMkLst>
            <pc:docMk/>
            <pc:sldMk cId="2839287886" sldId="307"/>
            <ac:picMk id="61" creationId="{E661D587-38E2-4C66-B578-F45B60083D8B}"/>
          </ac:picMkLst>
        </pc:picChg>
        <pc:picChg chg="add mod">
          <ac:chgData name="竹尾　陽子" userId="485c5cb4-8733-42e5-865f-15a2e6d6d2bf" providerId="ADAL" clId="{6D97683D-D830-4BAB-9E19-8D1467CE814E}" dt="2020-08-23T11:16:22.232" v="1030" actId="1076"/>
          <ac:picMkLst>
            <pc:docMk/>
            <pc:sldMk cId="2839287886" sldId="307"/>
            <ac:picMk id="66" creationId="{9CE3C27B-DE60-473D-B9A1-04E7F1CED9A9}"/>
          </ac:picMkLst>
        </pc:picChg>
        <pc:picChg chg="add mod">
          <ac:chgData name="竹尾　陽子" userId="485c5cb4-8733-42e5-865f-15a2e6d6d2bf" providerId="ADAL" clId="{6D97683D-D830-4BAB-9E19-8D1467CE814E}" dt="2020-08-23T11:15:32.527" v="1029" actId="1076"/>
          <ac:picMkLst>
            <pc:docMk/>
            <pc:sldMk cId="2839287886" sldId="307"/>
            <ac:picMk id="67" creationId="{C3A9A47B-C65E-46DA-AD8D-7BE1695D2823}"/>
          </ac:picMkLst>
        </pc:picChg>
        <pc:picChg chg="add mod">
          <ac:chgData name="竹尾　陽子" userId="485c5cb4-8733-42e5-865f-15a2e6d6d2bf" providerId="ADAL" clId="{6D97683D-D830-4BAB-9E19-8D1467CE814E}" dt="2020-08-23T11:09:00.775" v="917" actId="571"/>
          <ac:picMkLst>
            <pc:docMk/>
            <pc:sldMk cId="2839287886" sldId="307"/>
            <ac:picMk id="68" creationId="{53B706A0-B441-40AD-AEA9-DE1B48291683}"/>
          </ac:picMkLst>
        </pc:picChg>
        <pc:picChg chg="add mod">
          <ac:chgData name="竹尾　陽子" userId="485c5cb4-8733-42e5-865f-15a2e6d6d2bf" providerId="ADAL" clId="{6D97683D-D830-4BAB-9E19-8D1467CE814E}" dt="2020-08-23T11:09:00.775" v="917" actId="571"/>
          <ac:picMkLst>
            <pc:docMk/>
            <pc:sldMk cId="2839287886" sldId="307"/>
            <ac:picMk id="69" creationId="{BBB23EDC-E5FA-4BE2-AE1C-BDD37D882A6C}"/>
          </ac:picMkLst>
        </pc:picChg>
        <pc:picChg chg="add mod modCrop">
          <ac:chgData name="竹尾　陽子" userId="485c5cb4-8733-42e5-865f-15a2e6d6d2bf" providerId="ADAL" clId="{6D97683D-D830-4BAB-9E19-8D1467CE814E}" dt="2020-08-23T11:15:01.736" v="1021" actId="1076"/>
          <ac:picMkLst>
            <pc:docMk/>
            <pc:sldMk cId="2839287886" sldId="307"/>
            <ac:picMk id="80" creationId="{A16C4319-C8A0-4BCC-A7A3-D060A392F303}"/>
          </ac:picMkLst>
        </pc:picChg>
        <pc:picChg chg="add mod">
          <ac:chgData name="竹尾　陽子" userId="485c5cb4-8733-42e5-865f-15a2e6d6d2bf" providerId="ADAL" clId="{6D97683D-D830-4BAB-9E19-8D1467CE814E}" dt="2020-08-23T11:14:45.131" v="1015" actId="1076"/>
          <ac:picMkLst>
            <pc:docMk/>
            <pc:sldMk cId="2839287886" sldId="307"/>
            <ac:picMk id="87" creationId="{9C67F7B2-CD40-4B21-B7ED-A7F93A2D06AD}"/>
          </ac:picMkLst>
        </pc:picChg>
        <pc:picChg chg="add mod">
          <ac:chgData name="竹尾　陽子" userId="485c5cb4-8733-42e5-865f-15a2e6d6d2bf" providerId="ADAL" clId="{6D97683D-D830-4BAB-9E19-8D1467CE814E}" dt="2020-08-23T11:17:12.002" v="1032" actId="1076"/>
          <ac:picMkLst>
            <pc:docMk/>
            <pc:sldMk cId="2839287886" sldId="307"/>
            <ac:picMk id="95" creationId="{41B7B2B8-E015-47BA-AE63-A74228C0A278}"/>
          </ac:picMkLst>
        </pc:picChg>
        <pc:picChg chg="add mod">
          <ac:chgData name="竹尾　陽子" userId="485c5cb4-8733-42e5-865f-15a2e6d6d2bf" providerId="ADAL" clId="{6D97683D-D830-4BAB-9E19-8D1467CE814E}" dt="2020-08-23T11:21:15.728" v="1082" actId="688"/>
          <ac:picMkLst>
            <pc:docMk/>
            <pc:sldMk cId="2839287886" sldId="307"/>
            <ac:picMk id="102" creationId="{466CC67A-8965-48B5-B069-F09ECC566308}"/>
          </ac:picMkLst>
        </pc:picChg>
        <pc:picChg chg="add mod">
          <ac:chgData name="竹尾　陽子" userId="485c5cb4-8733-42e5-865f-15a2e6d6d2bf" providerId="ADAL" clId="{6D97683D-D830-4BAB-9E19-8D1467CE814E}" dt="2020-08-23T11:21:20.760" v="1083" actId="688"/>
          <ac:picMkLst>
            <pc:docMk/>
            <pc:sldMk cId="2839287886" sldId="307"/>
            <ac:picMk id="105" creationId="{AFC26071-8D5C-4733-9153-FDBE1A5DF9FF}"/>
          </ac:picMkLst>
        </pc:picChg>
        <pc:picChg chg="add mod">
          <ac:chgData name="竹尾　陽子" userId="485c5cb4-8733-42e5-865f-15a2e6d6d2bf" providerId="ADAL" clId="{6D97683D-D830-4BAB-9E19-8D1467CE814E}" dt="2020-08-23T11:19:06.994" v="1055" actId="1076"/>
          <ac:picMkLst>
            <pc:docMk/>
            <pc:sldMk cId="2839287886" sldId="307"/>
            <ac:picMk id="109" creationId="{3D1C6494-C6CA-4383-ABE3-DB6A4BB81A88}"/>
          </ac:picMkLst>
        </pc:picChg>
        <pc:picChg chg="add mod">
          <ac:chgData name="竹尾　陽子" userId="485c5cb4-8733-42e5-865f-15a2e6d6d2bf" providerId="ADAL" clId="{6D97683D-D830-4BAB-9E19-8D1467CE814E}" dt="2020-08-23T11:21:25.039" v="1084" actId="688"/>
          <ac:picMkLst>
            <pc:docMk/>
            <pc:sldMk cId="2839287886" sldId="307"/>
            <ac:picMk id="116" creationId="{73E40BD7-7D81-4419-9CD3-56D0748C9BB4}"/>
          </ac:picMkLst>
        </pc:picChg>
        <pc:picChg chg="add mod">
          <ac:chgData name="竹尾　陽子" userId="485c5cb4-8733-42e5-865f-15a2e6d6d2bf" providerId="ADAL" clId="{6D97683D-D830-4BAB-9E19-8D1467CE814E}" dt="2020-08-23T11:20:40.656" v="1068" actId="1076"/>
          <ac:picMkLst>
            <pc:docMk/>
            <pc:sldMk cId="2839287886" sldId="307"/>
            <ac:picMk id="120" creationId="{D63B08BA-81D3-42D8-8ACB-89BAC30006E1}"/>
          </ac:picMkLst>
        </pc:picChg>
        <pc:picChg chg="add mod">
          <ac:chgData name="竹尾　陽子" userId="485c5cb4-8733-42e5-865f-15a2e6d6d2bf" providerId="ADAL" clId="{6D97683D-D830-4BAB-9E19-8D1467CE814E}" dt="2020-08-23T11:21:50.248" v="1091" actId="1076"/>
          <ac:picMkLst>
            <pc:docMk/>
            <pc:sldMk cId="2839287886" sldId="307"/>
            <ac:picMk id="127" creationId="{6E555E8D-FCA0-470C-9013-91C43C62ECBE}"/>
          </ac:picMkLst>
        </pc:picChg>
        <pc:picChg chg="add mod">
          <ac:chgData name="竹尾　陽子" userId="485c5cb4-8733-42e5-865f-15a2e6d6d2bf" providerId="ADAL" clId="{6D97683D-D830-4BAB-9E19-8D1467CE814E}" dt="2020-08-23T11:22:17.584" v="1100" actId="1076"/>
          <ac:picMkLst>
            <pc:docMk/>
            <pc:sldMk cId="2839287886" sldId="307"/>
            <ac:picMk id="131" creationId="{A8CFD800-5888-46CE-822D-2E09BBB3D5EA}"/>
          </ac:picMkLst>
        </pc:picChg>
        <pc:picChg chg="add mod">
          <ac:chgData name="竹尾　陽子" userId="485c5cb4-8733-42e5-865f-15a2e6d6d2bf" providerId="ADAL" clId="{6D97683D-D830-4BAB-9E19-8D1467CE814E}" dt="2020-08-23T11:23:02.207" v="1115" actId="1076"/>
          <ac:picMkLst>
            <pc:docMk/>
            <pc:sldMk cId="2839287886" sldId="307"/>
            <ac:picMk id="138" creationId="{8411EBE7-ED43-40DF-8BDD-78AABD6B1E56}"/>
          </ac:picMkLst>
        </pc:picChg>
        <pc:picChg chg="add mod">
          <ac:chgData name="竹尾　陽子" userId="485c5cb4-8733-42e5-865f-15a2e6d6d2bf" providerId="ADAL" clId="{6D97683D-D830-4BAB-9E19-8D1467CE814E}" dt="2020-08-23T11:23:27.354" v="1119" actId="1076"/>
          <ac:picMkLst>
            <pc:docMk/>
            <pc:sldMk cId="2839287886" sldId="307"/>
            <ac:picMk id="142" creationId="{A3063134-28CC-4D00-8CB0-2715ACCC3482}"/>
          </ac:picMkLst>
        </pc:picChg>
      </pc:sldChg>
      <pc:sldChg chg="addSp delSp modSp new mod">
        <pc:chgData name="竹尾　陽子" userId="485c5cb4-8733-42e5-865f-15a2e6d6d2bf" providerId="ADAL" clId="{6D97683D-D830-4BAB-9E19-8D1467CE814E}" dt="2020-08-23T11:34:16.736" v="1257" actId="20577"/>
        <pc:sldMkLst>
          <pc:docMk/>
          <pc:sldMk cId="3092236062" sldId="308"/>
        </pc:sldMkLst>
        <pc:spChg chg="mod">
          <ac:chgData name="竹尾　陽子" userId="485c5cb4-8733-42e5-865f-15a2e6d6d2bf" providerId="ADAL" clId="{6D97683D-D830-4BAB-9E19-8D1467CE814E}" dt="2020-08-23T11:09:29.351" v="931"/>
          <ac:spMkLst>
            <pc:docMk/>
            <pc:sldMk cId="3092236062" sldId="308"/>
            <ac:spMk id="2" creationId="{74ADD4D5-AB0D-415B-BDEE-7FAD646B9205}"/>
          </ac:spMkLst>
        </pc:spChg>
        <pc:spChg chg="add mod">
          <ac:chgData name="竹尾　陽子" userId="485c5cb4-8733-42e5-865f-15a2e6d6d2bf" providerId="ADAL" clId="{6D97683D-D830-4BAB-9E19-8D1467CE814E}" dt="2020-08-23T11:25:34.649" v="1135" actId="1076"/>
          <ac:spMkLst>
            <pc:docMk/>
            <pc:sldMk cId="3092236062" sldId="308"/>
            <ac:spMk id="4" creationId="{79CA9D8E-B9F1-4CA6-A06B-E6338F86B520}"/>
          </ac:spMkLst>
        </pc:spChg>
        <pc:spChg chg="add mod">
          <ac:chgData name="竹尾　陽子" userId="485c5cb4-8733-42e5-865f-15a2e6d6d2bf" providerId="ADAL" clId="{6D97683D-D830-4BAB-9E19-8D1467CE814E}" dt="2020-08-23T11:09:27.507" v="924" actId="1076"/>
          <ac:spMkLst>
            <pc:docMk/>
            <pc:sldMk cId="3092236062" sldId="308"/>
            <ac:spMk id="6" creationId="{0B574699-AC95-4A80-BCBD-E694AD89413E}"/>
          </ac:spMkLst>
        </pc:spChg>
        <pc:spChg chg="add mod">
          <ac:chgData name="竹尾　陽子" userId="485c5cb4-8733-42e5-865f-15a2e6d6d2bf" providerId="ADAL" clId="{6D97683D-D830-4BAB-9E19-8D1467CE814E}" dt="2020-08-23T11:09:27.507" v="924" actId="1076"/>
          <ac:spMkLst>
            <pc:docMk/>
            <pc:sldMk cId="3092236062" sldId="308"/>
            <ac:spMk id="8" creationId="{EF94568A-27C5-486E-B369-8817AF367A49}"/>
          </ac:spMkLst>
        </pc:spChg>
        <pc:spChg chg="add mod">
          <ac:chgData name="竹尾　陽子" userId="485c5cb4-8733-42e5-865f-15a2e6d6d2bf" providerId="ADAL" clId="{6D97683D-D830-4BAB-9E19-8D1467CE814E}" dt="2020-08-23T11:25:26.353" v="1134" actId="1076"/>
          <ac:spMkLst>
            <pc:docMk/>
            <pc:sldMk cId="3092236062" sldId="308"/>
            <ac:spMk id="10" creationId="{F136E3AF-7A1C-4364-87F4-B95BEE8CFAD1}"/>
          </ac:spMkLst>
        </pc:spChg>
        <pc:spChg chg="add mod">
          <ac:chgData name="竹尾　陽子" userId="485c5cb4-8733-42e5-865f-15a2e6d6d2bf" providerId="ADAL" clId="{6D97683D-D830-4BAB-9E19-8D1467CE814E}" dt="2020-08-23T11:25:22.607" v="1133" actId="1076"/>
          <ac:spMkLst>
            <pc:docMk/>
            <pc:sldMk cId="3092236062" sldId="308"/>
            <ac:spMk id="12" creationId="{2BA4A52E-F901-4B71-927A-45164393864A}"/>
          </ac:spMkLst>
        </pc:spChg>
        <pc:spChg chg="add mod">
          <ac:chgData name="竹尾　陽子" userId="485c5cb4-8733-42e5-865f-15a2e6d6d2bf" providerId="ADAL" clId="{6D97683D-D830-4BAB-9E19-8D1467CE814E}" dt="2020-08-23T11:25:22.607" v="1133" actId="1076"/>
          <ac:spMkLst>
            <pc:docMk/>
            <pc:sldMk cId="3092236062" sldId="308"/>
            <ac:spMk id="14" creationId="{4905F624-4789-4601-B2B9-8621E1CAE602}"/>
          </ac:spMkLst>
        </pc:spChg>
        <pc:spChg chg="add mod">
          <ac:chgData name="竹尾　陽子" userId="485c5cb4-8733-42e5-865f-15a2e6d6d2bf" providerId="ADAL" clId="{6D97683D-D830-4BAB-9E19-8D1467CE814E}" dt="2020-08-23T11:25:26.353" v="1134" actId="1076"/>
          <ac:spMkLst>
            <pc:docMk/>
            <pc:sldMk cId="3092236062" sldId="308"/>
            <ac:spMk id="16" creationId="{D848C7E2-C3AC-46B7-BAA9-779E02D0A6CD}"/>
          </ac:spMkLst>
        </pc:spChg>
        <pc:spChg chg="add mod">
          <ac:chgData name="竹尾　陽子" userId="485c5cb4-8733-42e5-865f-15a2e6d6d2bf" providerId="ADAL" clId="{6D97683D-D830-4BAB-9E19-8D1467CE814E}" dt="2020-08-23T11:25:36.984" v="1136" actId="1076"/>
          <ac:spMkLst>
            <pc:docMk/>
            <pc:sldMk cId="3092236062" sldId="308"/>
            <ac:spMk id="18" creationId="{9C3834E6-E61F-4DFA-9C3C-FD5146367B6F}"/>
          </ac:spMkLst>
        </pc:spChg>
        <pc:spChg chg="add mod">
          <ac:chgData name="竹尾　陽子" userId="485c5cb4-8733-42e5-865f-15a2e6d6d2bf" providerId="ADAL" clId="{6D97683D-D830-4BAB-9E19-8D1467CE814E}" dt="2020-08-23T11:25:08.041" v="1130" actId="1076"/>
          <ac:spMkLst>
            <pc:docMk/>
            <pc:sldMk cId="3092236062" sldId="308"/>
            <ac:spMk id="22" creationId="{6626CB2D-85F3-4DE4-91A6-142DA320C0C1}"/>
          </ac:spMkLst>
        </pc:spChg>
        <pc:spChg chg="add mod">
          <ac:chgData name="竹尾　陽子" userId="485c5cb4-8733-42e5-865f-15a2e6d6d2bf" providerId="ADAL" clId="{6D97683D-D830-4BAB-9E19-8D1467CE814E}" dt="2020-08-23T11:29:15.040" v="1155" actId="1076"/>
          <ac:spMkLst>
            <pc:docMk/>
            <pc:sldMk cId="3092236062" sldId="308"/>
            <ac:spMk id="26" creationId="{E6158C18-3ACE-4590-A081-631C7A2516E3}"/>
          </ac:spMkLst>
        </pc:spChg>
        <pc:spChg chg="add mod">
          <ac:chgData name="竹尾　陽子" userId="485c5cb4-8733-42e5-865f-15a2e6d6d2bf" providerId="ADAL" clId="{6D97683D-D830-4BAB-9E19-8D1467CE814E}" dt="2020-08-23T11:29:16.860" v="1157" actId="20577"/>
          <ac:spMkLst>
            <pc:docMk/>
            <pc:sldMk cId="3092236062" sldId="308"/>
            <ac:spMk id="28" creationId="{0491E7DA-968A-4069-99A4-396F8BE89C6E}"/>
          </ac:spMkLst>
        </pc:spChg>
        <pc:spChg chg="add mod">
          <ac:chgData name="竹尾　陽子" userId="485c5cb4-8733-42e5-865f-15a2e6d6d2bf" providerId="ADAL" clId="{6D97683D-D830-4BAB-9E19-8D1467CE814E}" dt="2020-08-23T11:25:08.041" v="1130" actId="1076"/>
          <ac:spMkLst>
            <pc:docMk/>
            <pc:sldMk cId="3092236062" sldId="308"/>
            <ac:spMk id="30" creationId="{81FD45C0-D02A-4725-8FB0-C8DE842BA851}"/>
          </ac:spMkLst>
        </pc:spChg>
        <pc:spChg chg="add mod">
          <ac:chgData name="竹尾　陽子" userId="485c5cb4-8733-42e5-865f-15a2e6d6d2bf" providerId="ADAL" clId="{6D97683D-D830-4BAB-9E19-8D1467CE814E}" dt="2020-08-23T11:25:08.041" v="1130" actId="1076"/>
          <ac:spMkLst>
            <pc:docMk/>
            <pc:sldMk cId="3092236062" sldId="308"/>
            <ac:spMk id="34" creationId="{10B8BAC2-C970-4CA9-BB47-8B1C73B5A267}"/>
          </ac:spMkLst>
        </pc:spChg>
        <pc:spChg chg="add mod">
          <ac:chgData name="竹尾　陽子" userId="485c5cb4-8733-42e5-865f-15a2e6d6d2bf" providerId="ADAL" clId="{6D97683D-D830-4BAB-9E19-8D1467CE814E}" dt="2020-08-23T11:29:55.207" v="1172" actId="1076"/>
          <ac:spMkLst>
            <pc:docMk/>
            <pc:sldMk cId="3092236062" sldId="308"/>
            <ac:spMk id="38" creationId="{E12A5D7C-EB16-451D-BAA3-D24549E7FB40}"/>
          </ac:spMkLst>
        </pc:spChg>
        <pc:spChg chg="add mod">
          <ac:chgData name="竹尾　陽子" userId="485c5cb4-8733-42e5-865f-15a2e6d6d2bf" providerId="ADAL" clId="{6D97683D-D830-4BAB-9E19-8D1467CE814E}" dt="2020-08-23T11:30:12.123" v="1174" actId="20577"/>
          <ac:spMkLst>
            <pc:docMk/>
            <pc:sldMk cId="3092236062" sldId="308"/>
            <ac:spMk id="40" creationId="{3DB7F3E2-8DB7-426B-919A-8409DC3D01D3}"/>
          </ac:spMkLst>
        </pc:spChg>
        <pc:spChg chg="add mod">
          <ac:chgData name="竹尾　陽子" userId="485c5cb4-8733-42e5-865f-15a2e6d6d2bf" providerId="ADAL" clId="{6D97683D-D830-4BAB-9E19-8D1467CE814E}" dt="2020-08-23T11:25:08.041" v="1130" actId="1076"/>
          <ac:spMkLst>
            <pc:docMk/>
            <pc:sldMk cId="3092236062" sldId="308"/>
            <ac:spMk id="42" creationId="{50A71862-2BF9-4D41-AE11-84EA0C18FC58}"/>
          </ac:spMkLst>
        </pc:spChg>
        <pc:spChg chg="add mod">
          <ac:chgData name="竹尾　陽子" userId="485c5cb4-8733-42e5-865f-15a2e6d6d2bf" providerId="ADAL" clId="{6D97683D-D830-4BAB-9E19-8D1467CE814E}" dt="2020-08-23T11:25:08.041" v="1130" actId="1076"/>
          <ac:spMkLst>
            <pc:docMk/>
            <pc:sldMk cId="3092236062" sldId="308"/>
            <ac:spMk id="46" creationId="{E8C6C63C-5AE0-443E-A89E-927BE35F492D}"/>
          </ac:spMkLst>
        </pc:spChg>
        <pc:spChg chg="add mod">
          <ac:chgData name="竹尾　陽子" userId="485c5cb4-8733-42e5-865f-15a2e6d6d2bf" providerId="ADAL" clId="{6D97683D-D830-4BAB-9E19-8D1467CE814E}" dt="2020-08-23T11:31:05.454" v="1195" actId="20577"/>
          <ac:spMkLst>
            <pc:docMk/>
            <pc:sldMk cId="3092236062" sldId="308"/>
            <ac:spMk id="50" creationId="{1DFB88AD-2BEB-48F2-835E-F96536F366FF}"/>
          </ac:spMkLst>
        </pc:spChg>
        <pc:spChg chg="add mod">
          <ac:chgData name="竹尾　陽子" userId="485c5cb4-8733-42e5-865f-15a2e6d6d2bf" providerId="ADAL" clId="{6D97683D-D830-4BAB-9E19-8D1467CE814E}" dt="2020-08-23T11:31:01.757" v="1186" actId="20577"/>
          <ac:spMkLst>
            <pc:docMk/>
            <pc:sldMk cId="3092236062" sldId="308"/>
            <ac:spMk id="52" creationId="{AA941CA0-123B-4574-844C-26622E1890B3}"/>
          </ac:spMkLst>
        </pc:spChg>
        <pc:spChg chg="add mod">
          <ac:chgData name="竹尾　陽子" userId="485c5cb4-8733-42e5-865f-15a2e6d6d2bf" providerId="ADAL" clId="{6D97683D-D830-4BAB-9E19-8D1467CE814E}" dt="2020-08-23T11:25:08.041" v="1130" actId="1076"/>
          <ac:spMkLst>
            <pc:docMk/>
            <pc:sldMk cId="3092236062" sldId="308"/>
            <ac:spMk id="54" creationId="{09AEE609-C6A6-4D79-A062-AF5DAF7BBE39}"/>
          </ac:spMkLst>
        </pc:spChg>
        <pc:spChg chg="add mod">
          <ac:chgData name="竹尾　陽子" userId="485c5cb4-8733-42e5-865f-15a2e6d6d2bf" providerId="ADAL" clId="{6D97683D-D830-4BAB-9E19-8D1467CE814E}" dt="2020-08-23T11:33:04.577" v="1217" actId="1076"/>
          <ac:spMkLst>
            <pc:docMk/>
            <pc:sldMk cId="3092236062" sldId="308"/>
            <ac:spMk id="62" creationId="{34C07229-CEB6-4C9C-AD8C-19220B370AAA}"/>
          </ac:spMkLst>
        </pc:spChg>
        <pc:spChg chg="add mod">
          <ac:chgData name="竹尾　陽子" userId="485c5cb4-8733-42e5-865f-15a2e6d6d2bf" providerId="ADAL" clId="{6D97683D-D830-4BAB-9E19-8D1467CE814E}" dt="2020-08-23T11:33:10.058" v="1219" actId="1076"/>
          <ac:spMkLst>
            <pc:docMk/>
            <pc:sldMk cId="3092236062" sldId="308"/>
            <ac:spMk id="64" creationId="{8FE12578-9A28-4173-816E-6301631FCC2C}"/>
          </ac:spMkLst>
        </pc:spChg>
        <pc:spChg chg="add mod">
          <ac:chgData name="竹尾　陽子" userId="485c5cb4-8733-42e5-865f-15a2e6d6d2bf" providerId="ADAL" clId="{6D97683D-D830-4BAB-9E19-8D1467CE814E}" dt="2020-08-23T11:33:12.914" v="1221" actId="1076"/>
          <ac:spMkLst>
            <pc:docMk/>
            <pc:sldMk cId="3092236062" sldId="308"/>
            <ac:spMk id="66" creationId="{50ECEDF9-9C99-45D6-82AC-47C65D0B03E1}"/>
          </ac:spMkLst>
        </pc:spChg>
        <pc:spChg chg="add mod">
          <ac:chgData name="竹尾　陽子" userId="485c5cb4-8733-42e5-865f-15a2e6d6d2bf" providerId="ADAL" clId="{6D97683D-D830-4BAB-9E19-8D1467CE814E}" dt="2020-08-23T11:33:54.536" v="1245" actId="20577"/>
          <ac:spMkLst>
            <pc:docMk/>
            <pc:sldMk cId="3092236062" sldId="308"/>
            <ac:spMk id="70" creationId="{5BFA2871-4FEB-492A-A001-4D4A82E67328}"/>
          </ac:spMkLst>
        </pc:spChg>
        <pc:spChg chg="add mod">
          <ac:chgData name="竹尾　陽子" userId="485c5cb4-8733-42e5-865f-15a2e6d6d2bf" providerId="ADAL" clId="{6D97683D-D830-4BAB-9E19-8D1467CE814E}" dt="2020-08-23T11:33:49.563" v="1236" actId="20577"/>
          <ac:spMkLst>
            <pc:docMk/>
            <pc:sldMk cId="3092236062" sldId="308"/>
            <ac:spMk id="72" creationId="{B89B0435-58FD-46A3-804F-94ECD0BF5971}"/>
          </ac:spMkLst>
        </pc:spChg>
        <pc:spChg chg="add mod">
          <ac:chgData name="竹尾　陽子" userId="485c5cb4-8733-42e5-865f-15a2e6d6d2bf" providerId="ADAL" clId="{6D97683D-D830-4BAB-9E19-8D1467CE814E}" dt="2020-08-23T11:33:29.776" v="1227" actId="1076"/>
          <ac:spMkLst>
            <pc:docMk/>
            <pc:sldMk cId="3092236062" sldId="308"/>
            <ac:spMk id="74" creationId="{A56890C5-B367-4A46-A6AC-0DFEF9BB6A92}"/>
          </ac:spMkLst>
        </pc:spChg>
        <pc:spChg chg="add mod">
          <ac:chgData name="竹尾　陽子" userId="485c5cb4-8733-42e5-865f-15a2e6d6d2bf" providerId="ADAL" clId="{6D97683D-D830-4BAB-9E19-8D1467CE814E}" dt="2020-08-23T11:34:05.689" v="1251" actId="20577"/>
          <ac:spMkLst>
            <pc:docMk/>
            <pc:sldMk cId="3092236062" sldId="308"/>
            <ac:spMk id="78" creationId="{67DC2A1F-C820-40A2-AC9A-94E212084907}"/>
          </ac:spMkLst>
        </pc:spChg>
        <pc:spChg chg="add mod">
          <ac:chgData name="竹尾　陽子" userId="485c5cb4-8733-42e5-865f-15a2e6d6d2bf" providerId="ADAL" clId="{6D97683D-D830-4BAB-9E19-8D1467CE814E}" dt="2020-08-23T11:34:03.311" v="1248" actId="20577"/>
          <ac:spMkLst>
            <pc:docMk/>
            <pc:sldMk cId="3092236062" sldId="308"/>
            <ac:spMk id="80" creationId="{A08FC5F1-E22C-4A02-820B-339341578404}"/>
          </ac:spMkLst>
        </pc:spChg>
        <pc:spChg chg="add mod">
          <ac:chgData name="竹尾　陽子" userId="485c5cb4-8733-42e5-865f-15a2e6d6d2bf" providerId="ADAL" clId="{6D97683D-D830-4BAB-9E19-8D1467CE814E}" dt="2020-08-23T11:33:36.767" v="1230" actId="1076"/>
          <ac:spMkLst>
            <pc:docMk/>
            <pc:sldMk cId="3092236062" sldId="308"/>
            <ac:spMk id="82" creationId="{BD9BFF81-D95D-4821-895C-E6D3A2EEB140}"/>
          </ac:spMkLst>
        </pc:spChg>
        <pc:spChg chg="add mod">
          <ac:chgData name="竹尾　陽子" userId="485c5cb4-8733-42e5-865f-15a2e6d6d2bf" providerId="ADAL" clId="{6D97683D-D830-4BAB-9E19-8D1467CE814E}" dt="2020-08-23T11:34:16.736" v="1257" actId="20577"/>
          <ac:spMkLst>
            <pc:docMk/>
            <pc:sldMk cId="3092236062" sldId="308"/>
            <ac:spMk id="86" creationId="{7E130196-7F1B-4C09-933F-BFBF147C6F0C}"/>
          </ac:spMkLst>
        </pc:spChg>
        <pc:spChg chg="add mod">
          <ac:chgData name="竹尾　陽子" userId="485c5cb4-8733-42e5-865f-15a2e6d6d2bf" providerId="ADAL" clId="{6D97683D-D830-4BAB-9E19-8D1467CE814E}" dt="2020-08-23T11:34:14.022" v="1254" actId="20577"/>
          <ac:spMkLst>
            <pc:docMk/>
            <pc:sldMk cId="3092236062" sldId="308"/>
            <ac:spMk id="88" creationId="{E05F81FA-E944-4972-BC31-DED154B86C5D}"/>
          </ac:spMkLst>
        </pc:spChg>
        <pc:spChg chg="add mod">
          <ac:chgData name="竹尾　陽子" userId="485c5cb4-8733-42e5-865f-15a2e6d6d2bf" providerId="ADAL" clId="{6D97683D-D830-4BAB-9E19-8D1467CE814E}" dt="2020-08-23T11:33:41.856" v="1233" actId="1076"/>
          <ac:spMkLst>
            <pc:docMk/>
            <pc:sldMk cId="3092236062" sldId="308"/>
            <ac:spMk id="90" creationId="{A15B0E1C-F8E9-4940-B973-30EB3D0ACC47}"/>
          </ac:spMkLst>
        </pc:spChg>
        <pc:picChg chg="add del mod">
          <ac:chgData name="竹尾　陽子" userId="485c5cb4-8733-42e5-865f-15a2e6d6d2bf" providerId="ADAL" clId="{6D97683D-D830-4BAB-9E19-8D1467CE814E}" dt="2020-08-23T11:29:02.159" v="1146" actId="478"/>
          <ac:picMkLst>
            <pc:docMk/>
            <pc:sldMk cId="3092236062" sldId="308"/>
            <ac:picMk id="20" creationId="{CD3B9BE1-FCCD-4B17-92A7-ACEF9798D92E}"/>
          </ac:picMkLst>
        </pc:picChg>
        <pc:picChg chg="add mod">
          <ac:chgData name="竹尾　陽子" userId="485c5cb4-8733-42e5-865f-15a2e6d6d2bf" providerId="ADAL" clId="{6D97683D-D830-4BAB-9E19-8D1467CE814E}" dt="2020-08-23T11:25:08.041" v="1130" actId="1076"/>
          <ac:picMkLst>
            <pc:docMk/>
            <pc:sldMk cId="3092236062" sldId="308"/>
            <ac:picMk id="24" creationId="{2462E062-5238-4DCC-ACD9-7B2A448D253E}"/>
          </ac:picMkLst>
        </pc:picChg>
        <pc:picChg chg="add del mod">
          <ac:chgData name="竹尾　陽子" userId="485c5cb4-8733-42e5-865f-15a2e6d6d2bf" providerId="ADAL" clId="{6D97683D-D830-4BAB-9E19-8D1467CE814E}" dt="2020-08-23T11:29:41.185" v="1166" actId="478"/>
          <ac:picMkLst>
            <pc:docMk/>
            <pc:sldMk cId="3092236062" sldId="308"/>
            <ac:picMk id="32" creationId="{3F85A952-6BF2-4945-9908-307CD02A721F}"/>
          </ac:picMkLst>
        </pc:picChg>
        <pc:picChg chg="add mod">
          <ac:chgData name="竹尾　陽子" userId="485c5cb4-8733-42e5-865f-15a2e6d6d2bf" providerId="ADAL" clId="{6D97683D-D830-4BAB-9E19-8D1467CE814E}" dt="2020-08-23T11:25:08.041" v="1130" actId="1076"/>
          <ac:picMkLst>
            <pc:docMk/>
            <pc:sldMk cId="3092236062" sldId="308"/>
            <ac:picMk id="36" creationId="{C251CE7D-9273-42A0-BE9B-9C3F6923AFD8}"/>
          </ac:picMkLst>
        </pc:picChg>
        <pc:picChg chg="add del mod">
          <ac:chgData name="竹尾　陽子" userId="485c5cb4-8733-42e5-865f-15a2e6d6d2bf" providerId="ADAL" clId="{6D97683D-D830-4BAB-9E19-8D1467CE814E}" dt="2020-08-23T11:30:53.960" v="1183" actId="478"/>
          <ac:picMkLst>
            <pc:docMk/>
            <pc:sldMk cId="3092236062" sldId="308"/>
            <ac:picMk id="44" creationId="{3187553E-BB29-484E-B9D9-71498250D250}"/>
          </ac:picMkLst>
        </pc:picChg>
        <pc:picChg chg="add mod">
          <ac:chgData name="竹尾　陽子" userId="485c5cb4-8733-42e5-865f-15a2e6d6d2bf" providerId="ADAL" clId="{6D97683D-D830-4BAB-9E19-8D1467CE814E}" dt="2020-08-23T11:25:08.041" v="1130" actId="1076"/>
          <ac:picMkLst>
            <pc:docMk/>
            <pc:sldMk cId="3092236062" sldId="308"/>
            <ac:picMk id="48" creationId="{110ECB9C-154C-4300-9373-9080E7470EC8}"/>
          </ac:picMkLst>
        </pc:picChg>
        <pc:picChg chg="add mod">
          <ac:chgData name="竹尾　陽子" userId="485c5cb4-8733-42e5-865f-15a2e6d6d2bf" providerId="ADAL" clId="{6D97683D-D830-4BAB-9E19-8D1467CE814E}" dt="2020-08-23T11:29:00.542" v="1145" actId="167"/>
          <ac:picMkLst>
            <pc:docMk/>
            <pc:sldMk cId="3092236062" sldId="308"/>
            <ac:picMk id="55" creationId="{0D9382CC-6B7E-4493-98FF-0DB34DD7821D}"/>
          </ac:picMkLst>
        </pc:picChg>
        <pc:picChg chg="add mod">
          <ac:chgData name="竹尾　陽子" userId="485c5cb4-8733-42e5-865f-15a2e6d6d2bf" providerId="ADAL" clId="{6D97683D-D830-4BAB-9E19-8D1467CE814E}" dt="2020-08-23T11:29:39.369" v="1165" actId="167"/>
          <ac:picMkLst>
            <pc:docMk/>
            <pc:sldMk cId="3092236062" sldId="308"/>
            <ac:picMk id="56" creationId="{B4D7B3E8-6E36-4DF7-9A16-778BAA7A0778}"/>
          </ac:picMkLst>
        </pc:picChg>
        <pc:picChg chg="add mod">
          <ac:chgData name="竹尾　陽子" userId="485c5cb4-8733-42e5-865f-15a2e6d6d2bf" providerId="ADAL" clId="{6D97683D-D830-4BAB-9E19-8D1467CE814E}" dt="2020-08-23T11:30:52.405" v="1182" actId="167"/>
          <ac:picMkLst>
            <pc:docMk/>
            <pc:sldMk cId="3092236062" sldId="308"/>
            <ac:picMk id="57" creationId="{35474757-C160-4F01-B82C-45467A7EED0B}"/>
          </ac:picMkLst>
        </pc:picChg>
        <pc:picChg chg="add mod">
          <ac:chgData name="竹尾　陽子" userId="485c5cb4-8733-42e5-865f-15a2e6d6d2bf" providerId="ADAL" clId="{6D97683D-D830-4BAB-9E19-8D1467CE814E}" dt="2020-08-23T11:32:39.822" v="1210" actId="1076"/>
          <ac:picMkLst>
            <pc:docMk/>
            <pc:sldMk cId="3092236062" sldId="308"/>
            <ac:picMk id="58" creationId="{DBDEE062-F2F5-439F-A68B-3A1402313060}"/>
          </ac:picMkLst>
        </pc:picChg>
        <pc:picChg chg="add mod">
          <ac:chgData name="竹尾　陽子" userId="485c5cb4-8733-42e5-865f-15a2e6d6d2bf" providerId="ADAL" clId="{6D97683D-D830-4BAB-9E19-8D1467CE814E}" dt="2020-08-23T11:32:49.303" v="1212" actId="1076"/>
          <ac:picMkLst>
            <pc:docMk/>
            <pc:sldMk cId="3092236062" sldId="308"/>
            <ac:picMk id="59" creationId="{8D99BB9D-FC9B-484D-BAE4-7199327494AE}"/>
          </ac:picMkLst>
        </pc:picChg>
        <pc:picChg chg="add mod">
          <ac:chgData name="竹尾　陽子" userId="485c5cb4-8733-42e5-865f-15a2e6d6d2bf" providerId="ADAL" clId="{6D97683D-D830-4BAB-9E19-8D1467CE814E}" dt="2020-08-23T11:32:57.679" v="1214" actId="1076"/>
          <ac:picMkLst>
            <pc:docMk/>
            <pc:sldMk cId="3092236062" sldId="308"/>
            <ac:picMk id="60" creationId="{325D6486-9A05-400C-BCA0-DD939BD14972}"/>
          </ac:picMkLst>
        </pc:picChg>
        <pc:picChg chg="add mod">
          <ac:chgData name="竹尾　陽子" userId="485c5cb4-8733-42e5-865f-15a2e6d6d2bf" providerId="ADAL" clId="{6D97683D-D830-4BAB-9E19-8D1467CE814E}" dt="2020-08-23T11:33:29.776" v="1227" actId="1076"/>
          <ac:picMkLst>
            <pc:docMk/>
            <pc:sldMk cId="3092236062" sldId="308"/>
            <ac:picMk id="68" creationId="{CB8AC796-E264-41A2-B59B-69D64320E124}"/>
          </ac:picMkLst>
        </pc:picChg>
        <pc:picChg chg="add mod">
          <ac:chgData name="竹尾　陽子" userId="485c5cb4-8733-42e5-865f-15a2e6d6d2bf" providerId="ADAL" clId="{6D97683D-D830-4BAB-9E19-8D1467CE814E}" dt="2020-08-23T11:33:36.767" v="1230" actId="1076"/>
          <ac:picMkLst>
            <pc:docMk/>
            <pc:sldMk cId="3092236062" sldId="308"/>
            <ac:picMk id="76" creationId="{91CB2DA7-3807-4EA0-9E98-5D00157FB36C}"/>
          </ac:picMkLst>
        </pc:picChg>
        <pc:picChg chg="add mod">
          <ac:chgData name="竹尾　陽子" userId="485c5cb4-8733-42e5-865f-15a2e6d6d2bf" providerId="ADAL" clId="{6D97683D-D830-4BAB-9E19-8D1467CE814E}" dt="2020-08-23T11:33:41.856" v="1233" actId="1076"/>
          <ac:picMkLst>
            <pc:docMk/>
            <pc:sldMk cId="3092236062" sldId="308"/>
            <ac:picMk id="84" creationId="{FED15DD7-2E7E-46A1-B8AD-3B6468C7861D}"/>
          </ac:picMkLst>
        </pc:picChg>
      </pc:sldChg>
      <pc:sldChg chg="addSp modSp new mod">
        <pc:chgData name="竹尾　陽子" userId="485c5cb4-8733-42e5-865f-15a2e6d6d2bf" providerId="ADAL" clId="{6D97683D-D830-4BAB-9E19-8D1467CE814E}" dt="2020-08-23T12:23:46.790" v="1469" actId="14100"/>
        <pc:sldMkLst>
          <pc:docMk/>
          <pc:sldMk cId="1623350730" sldId="309"/>
        </pc:sldMkLst>
        <pc:spChg chg="mod">
          <ac:chgData name="竹尾　陽子" userId="485c5cb4-8733-42e5-865f-15a2e6d6d2bf" providerId="ADAL" clId="{6D97683D-D830-4BAB-9E19-8D1467CE814E}" dt="2020-08-23T11:36:31.647" v="1274"/>
          <ac:spMkLst>
            <pc:docMk/>
            <pc:sldMk cId="1623350730" sldId="309"/>
            <ac:spMk id="2" creationId="{EB7D7DE3-8907-4453-B03F-4FAB1A78D372}"/>
          </ac:spMkLst>
        </pc:spChg>
        <pc:graphicFrameChg chg="add mod">
          <ac:chgData name="竹尾　陽子" userId="485c5cb4-8733-42e5-865f-15a2e6d6d2bf" providerId="ADAL" clId="{6D97683D-D830-4BAB-9E19-8D1467CE814E}" dt="2020-08-23T12:23:46.790" v="1469" actId="14100"/>
          <ac:graphicFrameMkLst>
            <pc:docMk/>
            <pc:sldMk cId="1623350730" sldId="309"/>
            <ac:graphicFrameMk id="3" creationId="{2FAD4C39-F581-4D9C-9A03-A51152B73C3A}"/>
          </ac:graphicFrameMkLst>
        </pc:graphicFrameChg>
      </pc:sldChg>
      <pc:sldChg chg="addSp modSp new mod">
        <pc:chgData name="竹尾　陽子" userId="485c5cb4-8733-42e5-865f-15a2e6d6d2bf" providerId="ADAL" clId="{6D97683D-D830-4BAB-9E19-8D1467CE814E}" dt="2020-08-23T12:23:42.294" v="1468" actId="14100"/>
        <pc:sldMkLst>
          <pc:docMk/>
          <pc:sldMk cId="1877713102" sldId="310"/>
        </pc:sldMkLst>
        <pc:spChg chg="mod">
          <ac:chgData name="竹尾　陽子" userId="485c5cb4-8733-42e5-865f-15a2e6d6d2bf" providerId="ADAL" clId="{6D97683D-D830-4BAB-9E19-8D1467CE814E}" dt="2020-08-23T11:41:11.938" v="1336" actId="20577"/>
          <ac:spMkLst>
            <pc:docMk/>
            <pc:sldMk cId="1877713102" sldId="310"/>
            <ac:spMk id="2" creationId="{32B2AFF2-998F-44C7-A768-BDD8A1DF1409}"/>
          </ac:spMkLst>
        </pc:spChg>
        <pc:graphicFrameChg chg="add mod">
          <ac:chgData name="竹尾　陽子" userId="485c5cb4-8733-42e5-865f-15a2e6d6d2bf" providerId="ADAL" clId="{6D97683D-D830-4BAB-9E19-8D1467CE814E}" dt="2020-08-23T12:23:42.294" v="1468" actId="14100"/>
          <ac:graphicFrameMkLst>
            <pc:docMk/>
            <pc:sldMk cId="1877713102" sldId="310"/>
            <ac:graphicFrameMk id="3" creationId="{00000000-0008-0000-0D00-000002000000}"/>
          </ac:graphicFrameMkLst>
        </pc:graphicFrameChg>
      </pc:sldChg>
    </pc:docChg>
  </pc:docChgLst>
  <pc:docChgLst>
    <pc:chgData name="竹尾　陽子" userId="485c5cb4-8733-42e5-865f-15a2e6d6d2bf" providerId="ADAL" clId="{D8A568F5-44D5-48C4-AEEE-797FB1C8BE61}"/>
    <pc:docChg chg="undo custSel addSld modSld sldOrd">
      <pc:chgData name="竹尾　陽子" userId="485c5cb4-8733-42e5-865f-15a2e6d6d2bf" providerId="ADAL" clId="{D8A568F5-44D5-48C4-AEEE-797FB1C8BE61}" dt="2020-09-24T07:09:41.413" v="254" actId="14100"/>
      <pc:docMkLst>
        <pc:docMk/>
      </pc:docMkLst>
      <pc:sldChg chg="addSp delSp modSp mod">
        <pc:chgData name="竹尾　陽子" userId="485c5cb4-8733-42e5-865f-15a2e6d6d2bf" providerId="ADAL" clId="{D8A568F5-44D5-48C4-AEEE-797FB1C8BE61}" dt="2020-09-24T07:05:51.660" v="195" actId="14100"/>
        <pc:sldMkLst>
          <pc:docMk/>
          <pc:sldMk cId="2115934538" sldId="257"/>
        </pc:sldMkLst>
        <pc:spChg chg="mod">
          <ac:chgData name="竹尾　陽子" userId="485c5cb4-8733-42e5-865f-15a2e6d6d2bf" providerId="ADAL" clId="{D8A568F5-44D5-48C4-AEEE-797FB1C8BE61}" dt="2020-09-24T07:05:15.176" v="174" actId="1076"/>
          <ac:spMkLst>
            <pc:docMk/>
            <pc:sldMk cId="2115934538" sldId="257"/>
            <ac:spMk id="4" creationId="{C233C426-62BA-4768-AFBB-E8D0FA3FC920}"/>
          </ac:spMkLst>
        </pc:spChg>
        <pc:spChg chg="mod">
          <ac:chgData name="竹尾　陽子" userId="485c5cb4-8733-42e5-865f-15a2e6d6d2bf" providerId="ADAL" clId="{D8A568F5-44D5-48C4-AEEE-797FB1C8BE61}" dt="2020-09-24T07:05:41.963" v="185"/>
          <ac:spMkLst>
            <pc:docMk/>
            <pc:sldMk cId="2115934538" sldId="257"/>
            <ac:spMk id="5" creationId="{733DCCC6-FBDC-4472-AF65-3D71F92AB8E7}"/>
          </ac:spMkLst>
        </pc:spChg>
        <pc:spChg chg="mod">
          <ac:chgData name="竹尾　陽子" userId="485c5cb4-8733-42e5-865f-15a2e6d6d2bf" providerId="ADAL" clId="{D8A568F5-44D5-48C4-AEEE-797FB1C8BE61}" dt="2020-09-24T07:05:51.660" v="195" actId="14100"/>
          <ac:spMkLst>
            <pc:docMk/>
            <pc:sldMk cId="2115934538" sldId="257"/>
            <ac:spMk id="6" creationId="{775B83AF-AF1D-4AEE-A2C1-DE268953FA60}"/>
          </ac:spMkLst>
        </pc:spChg>
        <pc:spChg chg="mod">
          <ac:chgData name="竹尾　陽子" userId="485c5cb4-8733-42e5-865f-15a2e6d6d2bf" providerId="ADAL" clId="{D8A568F5-44D5-48C4-AEEE-797FB1C8BE61}" dt="2020-09-24T07:05:00.940" v="173" actId="14100"/>
          <ac:spMkLst>
            <pc:docMk/>
            <pc:sldMk cId="2115934538" sldId="257"/>
            <ac:spMk id="8" creationId="{5B7D6EE4-3EE2-4CE3-9AC0-35B9A1C5F852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15" creationId="{23B28B4E-3484-47F0-A146-0E9EF83A510C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16" creationId="{D2299024-B104-4680-9D0E-74179AC82547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17" creationId="{1D3C8F20-13BB-41BF-8F88-CA64A4D70FE6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18" creationId="{EFD5B2CA-7EB9-4510-AEF3-4F2AC89A5C90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19" creationId="{23D38606-AB33-4D11-86C0-ADBEDA501CC5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20" creationId="{F61B7A06-2D55-454C-B525-04A991716DE7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21" creationId="{8C7F07D8-D98C-4403-B8FF-95A116E8261D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26" creationId="{A0005723-207F-440B-9D9E-C76F4073369C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27" creationId="{1CB26FC1-8135-427C-BD4E-D95F6D13CCC5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28" creationId="{7A70C80A-CA1F-4424-A7E1-12460A6B92B0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29" creationId="{7B4F4650-1DDF-466F-B8CB-D5435DD8C291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30" creationId="{347AD451-8F4D-4E36-ADA3-3096190D307A}"/>
          </ac:spMkLst>
        </pc:spChg>
        <pc:spChg chg="mod">
          <ac:chgData name="竹尾　陽子" userId="485c5cb4-8733-42e5-865f-15a2e6d6d2bf" providerId="ADAL" clId="{D8A568F5-44D5-48C4-AEEE-797FB1C8BE61}" dt="2020-09-24T07:03:53.607" v="0"/>
          <ac:spMkLst>
            <pc:docMk/>
            <pc:sldMk cId="2115934538" sldId="257"/>
            <ac:spMk id="31" creationId="{D20AA512-D79D-43F7-B8D4-8A1D176B5F19}"/>
          </ac:spMkLst>
        </pc:spChg>
        <pc:spChg chg="add del mod">
          <ac:chgData name="竹尾　陽子" userId="485c5cb4-8733-42e5-865f-15a2e6d6d2bf" providerId="ADAL" clId="{D8A568F5-44D5-48C4-AEEE-797FB1C8BE61}" dt="2020-09-24T07:04:00.898" v="4" actId="478"/>
          <ac:spMkLst>
            <pc:docMk/>
            <pc:sldMk cId="2115934538" sldId="257"/>
            <ac:spMk id="32" creationId="{F46E0E12-7ED4-4711-A894-13D2F6774442}"/>
          </ac:spMkLst>
        </pc:spChg>
        <pc:spChg chg="add del mod">
          <ac:chgData name="竹尾　陽子" userId="485c5cb4-8733-42e5-865f-15a2e6d6d2bf" providerId="ADAL" clId="{D8A568F5-44D5-48C4-AEEE-797FB1C8BE61}" dt="2020-09-24T07:03:59.234" v="3" actId="478"/>
          <ac:spMkLst>
            <pc:docMk/>
            <pc:sldMk cId="2115934538" sldId="257"/>
            <ac:spMk id="33" creationId="{1F1E5A05-166A-4358-B703-35403E5AFF3F}"/>
          </ac:spMkLst>
        </pc:spChg>
        <pc:grpChg chg="add mod">
          <ac:chgData name="竹尾　陽子" userId="485c5cb4-8733-42e5-865f-15a2e6d6d2bf" providerId="ADAL" clId="{D8A568F5-44D5-48C4-AEEE-797FB1C8BE61}" dt="2020-09-24T07:03:57.201" v="2" actId="1076"/>
          <ac:grpSpMkLst>
            <pc:docMk/>
            <pc:sldMk cId="2115934538" sldId="257"/>
            <ac:grpSpMk id="3" creationId="{4A897A18-3547-452C-9BFB-40347CDC1A4F}"/>
          </ac:grpSpMkLst>
        </pc:grpChg>
        <pc:grpChg chg="mod">
          <ac:chgData name="竹尾　陽子" userId="485c5cb4-8733-42e5-865f-15a2e6d6d2bf" providerId="ADAL" clId="{D8A568F5-44D5-48C4-AEEE-797FB1C8BE61}" dt="2020-09-24T07:03:53.607" v="0"/>
          <ac:grpSpMkLst>
            <pc:docMk/>
            <pc:sldMk cId="2115934538" sldId="257"/>
            <ac:grpSpMk id="7" creationId="{CCFA3799-AA30-44E8-84AD-CC9F9B5421AE}"/>
          </ac:grpSpMkLst>
        </pc:grpChg>
        <pc:grpChg chg="mod">
          <ac:chgData name="竹尾　陽子" userId="485c5cb4-8733-42e5-865f-15a2e6d6d2bf" providerId="ADAL" clId="{D8A568F5-44D5-48C4-AEEE-797FB1C8BE61}" dt="2020-09-24T07:03:53.607" v="0"/>
          <ac:grpSpMkLst>
            <pc:docMk/>
            <pc:sldMk cId="2115934538" sldId="257"/>
            <ac:grpSpMk id="9" creationId="{B4B2C6ED-6F7E-4603-A80D-A9B58C5BE7AA}"/>
          </ac:grpSpMkLst>
        </pc:grpChg>
        <pc:grpChg chg="mod">
          <ac:chgData name="竹尾　陽子" userId="485c5cb4-8733-42e5-865f-15a2e6d6d2bf" providerId="ADAL" clId="{D8A568F5-44D5-48C4-AEEE-797FB1C8BE61}" dt="2020-09-24T07:03:53.607" v="0"/>
          <ac:grpSpMkLst>
            <pc:docMk/>
            <pc:sldMk cId="2115934538" sldId="257"/>
            <ac:grpSpMk id="10" creationId="{C978922C-D8A3-4DF1-9D85-3CD9B1D3D43E}"/>
          </ac:grpSpMkLst>
        </pc:grpChg>
        <pc:grpChg chg="mod">
          <ac:chgData name="竹尾　陽子" userId="485c5cb4-8733-42e5-865f-15a2e6d6d2bf" providerId="ADAL" clId="{D8A568F5-44D5-48C4-AEEE-797FB1C8BE61}" dt="2020-09-24T07:03:53.607" v="0"/>
          <ac:grpSpMkLst>
            <pc:docMk/>
            <pc:sldMk cId="2115934538" sldId="257"/>
            <ac:grpSpMk id="11" creationId="{B202F5E6-F19A-44BD-B2C7-1F159B7D4581}"/>
          </ac:grpSpMkLst>
        </pc:grpChg>
        <pc:grpChg chg="mod">
          <ac:chgData name="竹尾　陽子" userId="485c5cb4-8733-42e5-865f-15a2e6d6d2bf" providerId="ADAL" clId="{D8A568F5-44D5-48C4-AEEE-797FB1C8BE61}" dt="2020-09-24T07:03:53.607" v="0"/>
          <ac:grpSpMkLst>
            <pc:docMk/>
            <pc:sldMk cId="2115934538" sldId="257"/>
            <ac:grpSpMk id="12" creationId="{A4BA618C-9E03-4EC3-9C58-42A00A8779A2}"/>
          </ac:grpSpMkLst>
        </pc:grpChg>
        <pc:grpChg chg="mod">
          <ac:chgData name="竹尾　陽子" userId="485c5cb4-8733-42e5-865f-15a2e6d6d2bf" providerId="ADAL" clId="{D8A568F5-44D5-48C4-AEEE-797FB1C8BE61}" dt="2020-09-24T07:03:53.607" v="0"/>
          <ac:grpSpMkLst>
            <pc:docMk/>
            <pc:sldMk cId="2115934538" sldId="257"/>
            <ac:grpSpMk id="13" creationId="{6F32A87D-F97D-41FA-9C6B-D1B25EAD8EDA}"/>
          </ac:grpSpMkLst>
        </pc:grpChg>
        <pc:cxnChg chg="mod">
          <ac:chgData name="竹尾　陽子" userId="485c5cb4-8733-42e5-865f-15a2e6d6d2bf" providerId="ADAL" clId="{D8A568F5-44D5-48C4-AEEE-797FB1C8BE61}" dt="2020-09-24T07:05:27.616" v="175" actId="208"/>
          <ac:cxnSpMkLst>
            <pc:docMk/>
            <pc:sldMk cId="2115934538" sldId="257"/>
            <ac:cxnSpMk id="14" creationId="{446E7CC1-1213-4484-9B0F-1C67D2ACD4F9}"/>
          </ac:cxnSpMkLst>
        </pc:cxnChg>
        <pc:cxnChg chg="mod">
          <ac:chgData name="竹尾　陽子" userId="485c5cb4-8733-42e5-865f-15a2e6d6d2bf" providerId="ADAL" clId="{D8A568F5-44D5-48C4-AEEE-797FB1C8BE61}" dt="2020-09-24T07:05:27.616" v="175" actId="208"/>
          <ac:cxnSpMkLst>
            <pc:docMk/>
            <pc:sldMk cId="2115934538" sldId="257"/>
            <ac:cxnSpMk id="22" creationId="{ADA16C27-515B-4412-80A0-FC6878B69AB9}"/>
          </ac:cxnSpMkLst>
        </pc:cxnChg>
        <pc:cxnChg chg="mod">
          <ac:chgData name="竹尾　陽子" userId="485c5cb4-8733-42e5-865f-15a2e6d6d2bf" providerId="ADAL" clId="{D8A568F5-44D5-48C4-AEEE-797FB1C8BE61}" dt="2020-09-24T07:05:27.616" v="175" actId="208"/>
          <ac:cxnSpMkLst>
            <pc:docMk/>
            <pc:sldMk cId="2115934538" sldId="257"/>
            <ac:cxnSpMk id="23" creationId="{DD12C683-1781-4145-975F-C72ACA3FFB9A}"/>
          </ac:cxnSpMkLst>
        </pc:cxnChg>
        <pc:cxnChg chg="mod">
          <ac:chgData name="竹尾　陽子" userId="485c5cb4-8733-42e5-865f-15a2e6d6d2bf" providerId="ADAL" clId="{D8A568F5-44D5-48C4-AEEE-797FB1C8BE61}" dt="2020-09-24T07:05:27.616" v="175" actId="208"/>
          <ac:cxnSpMkLst>
            <pc:docMk/>
            <pc:sldMk cId="2115934538" sldId="257"/>
            <ac:cxnSpMk id="24" creationId="{20C1EC7C-FF35-4EE9-B937-0A54F92A4602}"/>
          </ac:cxnSpMkLst>
        </pc:cxnChg>
        <pc:cxnChg chg="mod">
          <ac:chgData name="竹尾　陽子" userId="485c5cb4-8733-42e5-865f-15a2e6d6d2bf" providerId="ADAL" clId="{D8A568F5-44D5-48C4-AEEE-797FB1C8BE61}" dt="2020-09-24T07:05:27.616" v="175" actId="208"/>
          <ac:cxnSpMkLst>
            <pc:docMk/>
            <pc:sldMk cId="2115934538" sldId="257"/>
            <ac:cxnSpMk id="25" creationId="{92BFB782-CB4D-42FD-8B26-FFC7894ED043}"/>
          </ac:cxnSpMkLst>
        </pc:cxnChg>
      </pc:sldChg>
      <pc:sldChg chg="addSp delSp modSp new mod ord">
        <pc:chgData name="竹尾　陽子" userId="485c5cb4-8733-42e5-865f-15a2e6d6d2bf" providerId="ADAL" clId="{D8A568F5-44D5-48C4-AEEE-797FB1C8BE61}" dt="2020-09-24T07:09:41.413" v="254" actId="14100"/>
        <pc:sldMkLst>
          <pc:docMk/>
          <pc:sldMk cId="1567913395" sldId="258"/>
        </pc:sldMkLst>
        <pc:spChg chg="del mod topLvl">
          <ac:chgData name="竹尾　陽子" userId="485c5cb4-8733-42e5-865f-15a2e6d6d2bf" providerId="ADAL" clId="{D8A568F5-44D5-48C4-AEEE-797FB1C8BE61}" dt="2020-09-24T07:07:35.073" v="208" actId="21"/>
          <ac:spMkLst>
            <pc:docMk/>
            <pc:sldMk cId="1567913395" sldId="258"/>
            <ac:spMk id="5" creationId="{17B21027-F415-48B9-A031-EC4EB5F0188A}"/>
          </ac:spMkLst>
        </pc:spChg>
        <pc:spChg chg="del mod topLvl">
          <ac:chgData name="竹尾　陽子" userId="485c5cb4-8733-42e5-865f-15a2e6d6d2bf" providerId="ADAL" clId="{D8A568F5-44D5-48C4-AEEE-797FB1C8BE61}" dt="2020-09-24T07:07:57.536" v="235" actId="478"/>
          <ac:spMkLst>
            <pc:docMk/>
            <pc:sldMk cId="1567913395" sldId="258"/>
            <ac:spMk id="8" creationId="{40DF7977-73EE-46DF-8656-91E7A1E7C686}"/>
          </ac:spMkLst>
        </pc:spChg>
        <pc:spChg chg="del mod topLvl">
          <ac:chgData name="竹尾　陽子" userId="485c5cb4-8733-42e5-865f-15a2e6d6d2bf" providerId="ADAL" clId="{D8A568F5-44D5-48C4-AEEE-797FB1C8BE61}" dt="2020-09-24T07:08:11.613" v="243" actId="478"/>
          <ac:spMkLst>
            <pc:docMk/>
            <pc:sldMk cId="1567913395" sldId="258"/>
            <ac:spMk id="11" creationId="{DE96EBD0-F11B-4C2F-A1F9-D0EFD7652F19}"/>
          </ac:spMkLst>
        </pc:spChg>
        <pc:spChg chg="add del mod">
          <ac:chgData name="竹尾　陽子" userId="485c5cb4-8733-42e5-865f-15a2e6d6d2bf" providerId="ADAL" clId="{D8A568F5-44D5-48C4-AEEE-797FB1C8BE61}" dt="2020-09-24T07:07:38.938" v="211" actId="478"/>
          <ac:spMkLst>
            <pc:docMk/>
            <pc:sldMk cId="1567913395" sldId="258"/>
            <ac:spMk id="15" creationId="{746678AC-2989-48D2-880A-574B7AE37E16}"/>
          </ac:spMkLst>
        </pc:spChg>
        <pc:spChg chg="add del mod">
          <ac:chgData name="竹尾　陽子" userId="485c5cb4-8733-42e5-865f-15a2e6d6d2bf" providerId="ADAL" clId="{D8A568F5-44D5-48C4-AEEE-797FB1C8BE61}" dt="2020-09-24T07:07:50.491" v="234" actId="478"/>
          <ac:spMkLst>
            <pc:docMk/>
            <pc:sldMk cId="1567913395" sldId="258"/>
            <ac:spMk id="16" creationId="{8E8F30B8-FDBF-44C8-B679-D55FDB764EBD}"/>
          </ac:spMkLst>
        </pc:spChg>
        <pc:grpChg chg="add del mod">
          <ac:chgData name="竹尾　陽子" userId="485c5cb4-8733-42e5-865f-15a2e6d6d2bf" providerId="ADAL" clId="{D8A568F5-44D5-48C4-AEEE-797FB1C8BE61}" dt="2020-09-24T07:07:25.301" v="204" actId="478"/>
          <ac:grpSpMkLst>
            <pc:docMk/>
            <pc:sldMk cId="1567913395" sldId="258"/>
            <ac:grpSpMk id="3" creationId="{CA306F6B-C24B-4EA6-B21B-83AFD27E9A94}"/>
          </ac:grpSpMkLst>
        </pc:grpChg>
        <pc:grpChg chg="add del mod">
          <ac:chgData name="竹尾　陽子" userId="485c5cb4-8733-42e5-865f-15a2e6d6d2bf" providerId="ADAL" clId="{D8A568F5-44D5-48C4-AEEE-797FB1C8BE61}" dt="2020-09-24T07:07:57.536" v="235" actId="478"/>
          <ac:grpSpMkLst>
            <pc:docMk/>
            <pc:sldMk cId="1567913395" sldId="258"/>
            <ac:grpSpMk id="6" creationId="{D16E81C5-A603-44F3-8D55-690614CA84F7}"/>
          </ac:grpSpMkLst>
        </pc:grpChg>
        <pc:grpChg chg="add del mod">
          <ac:chgData name="竹尾　陽子" userId="485c5cb4-8733-42e5-865f-15a2e6d6d2bf" providerId="ADAL" clId="{D8A568F5-44D5-48C4-AEEE-797FB1C8BE61}" dt="2020-09-24T07:08:11.613" v="243" actId="478"/>
          <ac:grpSpMkLst>
            <pc:docMk/>
            <pc:sldMk cId="1567913395" sldId="258"/>
            <ac:grpSpMk id="9" creationId="{6EAD6A2B-E931-4461-9C16-D2ED35D69678}"/>
          </ac:grpSpMkLst>
        </pc:grpChg>
        <pc:grpChg chg="add mod">
          <ac:chgData name="竹尾　陽子" userId="485c5cb4-8733-42e5-865f-15a2e6d6d2bf" providerId="ADAL" clId="{D8A568F5-44D5-48C4-AEEE-797FB1C8BE61}" dt="2020-09-24T07:09:41.413" v="254" actId="14100"/>
          <ac:grpSpMkLst>
            <pc:docMk/>
            <pc:sldMk cId="1567913395" sldId="258"/>
            <ac:grpSpMk id="19" creationId="{B688A198-A3E5-414C-A557-166F968B0C08}"/>
          </ac:grpSpMkLst>
        </pc:grpChg>
        <pc:picChg chg="del mod topLvl">
          <ac:chgData name="竹尾　陽子" userId="485c5cb4-8733-42e5-865f-15a2e6d6d2bf" providerId="ADAL" clId="{D8A568F5-44D5-48C4-AEEE-797FB1C8BE61}" dt="2020-09-24T07:07:25.301" v="204" actId="478"/>
          <ac:picMkLst>
            <pc:docMk/>
            <pc:sldMk cId="1567913395" sldId="258"/>
            <ac:picMk id="4" creationId="{521D06AC-A274-4D48-92E8-CCB0444E0E27}"/>
          </ac:picMkLst>
        </pc:picChg>
        <pc:picChg chg="del mod topLvl">
          <ac:chgData name="竹尾　陽子" userId="485c5cb4-8733-42e5-865f-15a2e6d6d2bf" providerId="ADAL" clId="{D8A568F5-44D5-48C4-AEEE-797FB1C8BE61}" dt="2020-09-24T07:08:05.218" v="238" actId="21"/>
          <ac:picMkLst>
            <pc:docMk/>
            <pc:sldMk cId="1567913395" sldId="258"/>
            <ac:picMk id="7" creationId="{F8CB8697-3AB5-421E-AA06-CEE811CDA7F1}"/>
          </ac:picMkLst>
        </pc:picChg>
        <pc:picChg chg="mod topLvl">
          <ac:chgData name="竹尾　陽子" userId="485c5cb4-8733-42e5-865f-15a2e6d6d2bf" providerId="ADAL" clId="{D8A568F5-44D5-48C4-AEEE-797FB1C8BE61}" dt="2020-09-24T07:09:03.790" v="251" actId="164"/>
          <ac:picMkLst>
            <pc:docMk/>
            <pc:sldMk cId="1567913395" sldId="258"/>
            <ac:picMk id="10" creationId="{F1F42A5B-036E-4628-B927-71AE8E75A79A}"/>
          </ac:picMkLst>
        </pc:picChg>
        <pc:picChg chg="add mod">
          <ac:chgData name="竹尾　陽子" userId="485c5cb4-8733-42e5-865f-15a2e6d6d2bf" providerId="ADAL" clId="{D8A568F5-44D5-48C4-AEEE-797FB1C8BE61}" dt="2020-09-24T07:09:03.790" v="251" actId="164"/>
          <ac:picMkLst>
            <pc:docMk/>
            <pc:sldMk cId="1567913395" sldId="258"/>
            <ac:picMk id="13" creationId="{A2551715-CBF8-494C-B3C3-0E7DB877235F}"/>
          </ac:picMkLst>
        </pc:picChg>
        <pc:picChg chg="add mod">
          <ac:chgData name="竹尾　陽子" userId="485c5cb4-8733-42e5-865f-15a2e6d6d2bf" providerId="ADAL" clId="{D8A568F5-44D5-48C4-AEEE-797FB1C8BE61}" dt="2020-09-24T07:09:03.790" v="251" actId="164"/>
          <ac:picMkLst>
            <pc:docMk/>
            <pc:sldMk cId="1567913395" sldId="258"/>
            <ac:picMk id="18" creationId="{E7066071-B39E-4E0A-96DB-3AEE4C2FE944}"/>
          </ac:picMkLst>
        </pc:picChg>
      </pc:sldChg>
    </pc:docChg>
  </pc:docChgLst>
  <pc:docChgLst>
    <pc:chgData name="竹尾　陽子" userId="485c5cb4-8733-42e5-865f-15a2e6d6d2bf" providerId="ADAL" clId="{9C69A162-E13C-49AB-83AE-A09C74E3C4F0}"/>
    <pc:docChg chg="undo custSel addSld modSld sldOrd">
      <pc:chgData name="竹尾　陽子" userId="485c5cb4-8733-42e5-865f-15a2e6d6d2bf" providerId="ADAL" clId="{9C69A162-E13C-49AB-83AE-A09C74E3C4F0}" dt="2020-08-15T02:59:04.405" v="1490" actId="1076"/>
      <pc:docMkLst>
        <pc:docMk/>
      </pc:docMkLst>
      <pc:sldChg chg="addSp delSp modSp new mod">
        <pc:chgData name="竹尾　陽子" userId="485c5cb4-8733-42e5-865f-15a2e6d6d2bf" providerId="ADAL" clId="{9C69A162-E13C-49AB-83AE-A09C74E3C4F0}" dt="2020-08-13T02:11:48.046" v="108" actId="255"/>
        <pc:sldMkLst>
          <pc:docMk/>
          <pc:sldMk cId="3332771833" sldId="277"/>
        </pc:sldMkLst>
        <pc:spChg chg="mod">
          <ac:chgData name="竹尾　陽子" userId="485c5cb4-8733-42e5-865f-15a2e6d6d2bf" providerId="ADAL" clId="{9C69A162-E13C-49AB-83AE-A09C74E3C4F0}" dt="2020-08-13T02:10:08.066" v="34"/>
          <ac:spMkLst>
            <pc:docMk/>
            <pc:sldMk cId="3332771833" sldId="277"/>
            <ac:spMk id="2" creationId="{58AF7491-104D-4E0D-89BC-535810BB34F2}"/>
          </ac:spMkLst>
        </pc:spChg>
        <pc:spChg chg="del">
          <ac:chgData name="竹尾　陽子" userId="485c5cb4-8733-42e5-865f-15a2e6d6d2bf" providerId="ADAL" clId="{9C69A162-E13C-49AB-83AE-A09C74E3C4F0}" dt="2020-08-13T02:10:02.482" v="3" actId="478"/>
          <ac:spMkLst>
            <pc:docMk/>
            <pc:sldMk cId="3332771833" sldId="277"/>
            <ac:spMk id="3" creationId="{B596B0B2-164A-4E4E-90CC-F1F4157D351A}"/>
          </ac:spMkLst>
        </pc:spChg>
        <pc:spChg chg="add mod">
          <ac:chgData name="竹尾　陽子" userId="485c5cb4-8733-42e5-865f-15a2e6d6d2bf" providerId="ADAL" clId="{9C69A162-E13C-49AB-83AE-A09C74E3C4F0}" dt="2020-08-13T02:11:48.046" v="108" actId="255"/>
          <ac:spMkLst>
            <pc:docMk/>
            <pc:sldMk cId="3332771833" sldId="277"/>
            <ac:spMk id="5" creationId="{1E7997EC-A779-458E-923A-3ED55111CB71}"/>
          </ac:spMkLst>
        </pc:spChg>
        <pc:spChg chg="add mod">
          <ac:chgData name="竹尾　陽子" userId="485c5cb4-8733-42e5-865f-15a2e6d6d2bf" providerId="ADAL" clId="{9C69A162-E13C-49AB-83AE-A09C74E3C4F0}" dt="2020-08-13T02:11:48.046" v="108" actId="255"/>
          <ac:spMkLst>
            <pc:docMk/>
            <pc:sldMk cId="3332771833" sldId="277"/>
            <ac:spMk id="7" creationId="{68FB363E-5CA5-434A-A024-2676994EABBF}"/>
          </ac:spMkLst>
        </pc:spChg>
        <pc:spChg chg="add mod">
          <ac:chgData name="竹尾　陽子" userId="485c5cb4-8733-42e5-865f-15a2e6d6d2bf" providerId="ADAL" clId="{9C69A162-E13C-49AB-83AE-A09C74E3C4F0}" dt="2020-08-13T02:11:48.046" v="108" actId="255"/>
          <ac:spMkLst>
            <pc:docMk/>
            <pc:sldMk cId="3332771833" sldId="277"/>
            <ac:spMk id="8" creationId="{0D4A4828-F051-4FDF-A955-C3687E552BD4}"/>
          </ac:spMkLst>
        </pc:spChg>
        <pc:spChg chg="add mod">
          <ac:chgData name="竹尾　陽子" userId="485c5cb4-8733-42e5-865f-15a2e6d6d2bf" providerId="ADAL" clId="{9C69A162-E13C-49AB-83AE-A09C74E3C4F0}" dt="2020-08-13T02:11:48.046" v="108" actId="255"/>
          <ac:spMkLst>
            <pc:docMk/>
            <pc:sldMk cId="3332771833" sldId="277"/>
            <ac:spMk id="9" creationId="{98E0D37F-89D5-41F5-BFD9-9FA6C6FF7968}"/>
          </ac:spMkLst>
        </pc:spChg>
        <pc:spChg chg="add mod">
          <ac:chgData name="竹尾　陽子" userId="485c5cb4-8733-42e5-865f-15a2e6d6d2bf" providerId="ADAL" clId="{9C69A162-E13C-49AB-83AE-A09C74E3C4F0}" dt="2020-08-13T02:11:48.046" v="108" actId="255"/>
          <ac:spMkLst>
            <pc:docMk/>
            <pc:sldMk cId="3332771833" sldId="277"/>
            <ac:spMk id="10" creationId="{0A2263C7-6069-4836-B5FC-6D8EAC6DAEF8}"/>
          </ac:spMkLst>
        </pc:spChg>
        <pc:spChg chg="add mod">
          <ac:chgData name="竹尾　陽子" userId="485c5cb4-8733-42e5-865f-15a2e6d6d2bf" providerId="ADAL" clId="{9C69A162-E13C-49AB-83AE-A09C74E3C4F0}" dt="2020-08-13T02:11:48.046" v="108" actId="255"/>
          <ac:spMkLst>
            <pc:docMk/>
            <pc:sldMk cId="3332771833" sldId="277"/>
            <ac:spMk id="11" creationId="{4564295D-5ADA-440A-8565-7D021B7F6DCA}"/>
          </ac:spMkLst>
        </pc:spChg>
        <pc:spChg chg="add mod">
          <ac:chgData name="竹尾　陽子" userId="485c5cb4-8733-42e5-865f-15a2e6d6d2bf" providerId="ADAL" clId="{9C69A162-E13C-49AB-83AE-A09C74E3C4F0}" dt="2020-08-13T02:11:48.046" v="108" actId="255"/>
          <ac:spMkLst>
            <pc:docMk/>
            <pc:sldMk cId="3332771833" sldId="277"/>
            <ac:spMk id="12" creationId="{9EC12651-DC81-4DDA-8B94-562B79D8DA8A}"/>
          </ac:spMkLst>
        </pc:spChg>
        <pc:spChg chg="add del mod">
          <ac:chgData name="竹尾　陽子" userId="485c5cb4-8733-42e5-865f-15a2e6d6d2bf" providerId="ADAL" clId="{9C69A162-E13C-49AB-83AE-A09C74E3C4F0}" dt="2020-08-13T02:11:25.536" v="101" actId="478"/>
          <ac:spMkLst>
            <pc:docMk/>
            <pc:sldMk cId="3332771833" sldId="277"/>
            <ac:spMk id="19" creationId="{035730DA-C627-4AF8-B7B9-E0A5CF4B3402}"/>
          </ac:spMkLst>
        </pc:spChg>
        <pc:grpChg chg="add mod">
          <ac:chgData name="竹尾　陽子" userId="485c5cb4-8733-42e5-865f-15a2e6d6d2bf" providerId="ADAL" clId="{9C69A162-E13C-49AB-83AE-A09C74E3C4F0}" dt="2020-08-13T02:11:41.530" v="106" actId="164"/>
          <ac:grpSpMkLst>
            <pc:docMk/>
            <pc:sldMk cId="3332771833" sldId="277"/>
            <ac:grpSpMk id="20" creationId="{6F1D03B0-4380-4751-AFEA-AB27B3CA684C}"/>
          </ac:grpSpMkLst>
        </pc:grpChg>
        <pc:picChg chg="add mod">
          <ac:chgData name="竹尾　陽子" userId="485c5cb4-8733-42e5-865f-15a2e6d6d2bf" providerId="ADAL" clId="{9C69A162-E13C-49AB-83AE-A09C74E3C4F0}" dt="2020-08-13T02:11:41.530" v="106" actId="164"/>
          <ac:picMkLst>
            <pc:docMk/>
            <pc:sldMk cId="3332771833" sldId="277"/>
            <ac:picMk id="4" creationId="{86432AEB-DA89-4E48-ABA1-F0D843A5B9CA}"/>
          </ac:picMkLst>
        </pc:picChg>
        <pc:cxnChg chg="add mod">
          <ac:chgData name="竹尾　陽子" userId="485c5cb4-8733-42e5-865f-15a2e6d6d2bf" providerId="ADAL" clId="{9C69A162-E13C-49AB-83AE-A09C74E3C4F0}" dt="2020-08-13T02:11:41.530" v="106" actId="164"/>
          <ac:cxnSpMkLst>
            <pc:docMk/>
            <pc:sldMk cId="3332771833" sldId="277"/>
            <ac:cxnSpMk id="6" creationId="{3C2BC224-F8ED-46A3-A5A6-56D5276BA3F2}"/>
          </ac:cxnSpMkLst>
        </pc:cxnChg>
        <pc:cxnChg chg="add mod">
          <ac:chgData name="竹尾　陽子" userId="485c5cb4-8733-42e5-865f-15a2e6d6d2bf" providerId="ADAL" clId="{9C69A162-E13C-49AB-83AE-A09C74E3C4F0}" dt="2020-08-13T02:11:48.046" v="108" actId="255"/>
          <ac:cxnSpMkLst>
            <pc:docMk/>
            <pc:sldMk cId="3332771833" sldId="277"/>
            <ac:cxnSpMk id="13" creationId="{ADBAB05A-155F-47F6-BD46-4846842A0B0A}"/>
          </ac:cxnSpMkLst>
        </pc:cxnChg>
        <pc:cxnChg chg="add mod">
          <ac:chgData name="竹尾　陽子" userId="485c5cb4-8733-42e5-865f-15a2e6d6d2bf" providerId="ADAL" clId="{9C69A162-E13C-49AB-83AE-A09C74E3C4F0}" dt="2020-08-13T02:11:41.530" v="106" actId="164"/>
          <ac:cxnSpMkLst>
            <pc:docMk/>
            <pc:sldMk cId="3332771833" sldId="277"/>
            <ac:cxnSpMk id="14" creationId="{1BF8A549-46E2-4A42-9027-674EAB716B1A}"/>
          </ac:cxnSpMkLst>
        </pc:cxnChg>
        <pc:cxnChg chg="add mod">
          <ac:chgData name="竹尾　陽子" userId="485c5cb4-8733-42e5-865f-15a2e6d6d2bf" providerId="ADAL" clId="{9C69A162-E13C-49AB-83AE-A09C74E3C4F0}" dt="2020-08-13T02:11:41.530" v="106" actId="164"/>
          <ac:cxnSpMkLst>
            <pc:docMk/>
            <pc:sldMk cId="3332771833" sldId="277"/>
            <ac:cxnSpMk id="15" creationId="{15A3B3D7-5C0A-45DC-9E47-02D120D1627E}"/>
          </ac:cxnSpMkLst>
        </pc:cxnChg>
        <pc:cxnChg chg="add mod">
          <ac:chgData name="竹尾　陽子" userId="485c5cb4-8733-42e5-865f-15a2e6d6d2bf" providerId="ADAL" clId="{9C69A162-E13C-49AB-83AE-A09C74E3C4F0}" dt="2020-08-13T02:11:41.530" v="106" actId="164"/>
          <ac:cxnSpMkLst>
            <pc:docMk/>
            <pc:sldMk cId="3332771833" sldId="277"/>
            <ac:cxnSpMk id="16" creationId="{9D81BCE7-59DA-44D1-8074-654AC9066CB0}"/>
          </ac:cxnSpMkLst>
        </pc:cxnChg>
        <pc:cxnChg chg="add mod">
          <ac:chgData name="竹尾　陽子" userId="485c5cb4-8733-42e5-865f-15a2e6d6d2bf" providerId="ADAL" clId="{9C69A162-E13C-49AB-83AE-A09C74E3C4F0}" dt="2020-08-13T02:11:41.530" v="106" actId="164"/>
          <ac:cxnSpMkLst>
            <pc:docMk/>
            <pc:sldMk cId="3332771833" sldId="277"/>
            <ac:cxnSpMk id="17" creationId="{F91D2B13-A6EF-4FA8-887A-E921F1C0B5F6}"/>
          </ac:cxnSpMkLst>
        </pc:cxnChg>
        <pc:cxnChg chg="add mod">
          <ac:chgData name="竹尾　陽子" userId="485c5cb4-8733-42e5-865f-15a2e6d6d2bf" providerId="ADAL" clId="{9C69A162-E13C-49AB-83AE-A09C74E3C4F0}" dt="2020-08-13T02:11:41.530" v="106" actId="164"/>
          <ac:cxnSpMkLst>
            <pc:docMk/>
            <pc:sldMk cId="3332771833" sldId="277"/>
            <ac:cxnSpMk id="18" creationId="{0676B136-A91B-420F-A498-026474772D98}"/>
          </ac:cxnSpMkLst>
        </pc:cxnChg>
      </pc:sldChg>
      <pc:sldChg chg="addSp delSp modSp new mod">
        <pc:chgData name="竹尾　陽子" userId="485c5cb4-8733-42e5-865f-15a2e6d6d2bf" providerId="ADAL" clId="{9C69A162-E13C-49AB-83AE-A09C74E3C4F0}" dt="2020-08-13T08:35:29.581" v="331" actId="20577"/>
        <pc:sldMkLst>
          <pc:docMk/>
          <pc:sldMk cId="209380127" sldId="278"/>
        </pc:sldMkLst>
        <pc:spChg chg="del">
          <ac:chgData name="竹尾　陽子" userId="485c5cb4-8733-42e5-865f-15a2e6d6d2bf" providerId="ADAL" clId="{9C69A162-E13C-49AB-83AE-A09C74E3C4F0}" dt="2020-08-13T08:28:25.368" v="110"/>
          <ac:spMkLst>
            <pc:docMk/>
            <pc:sldMk cId="209380127" sldId="278"/>
            <ac:spMk id="3" creationId="{F9B772D1-6086-4095-88C7-EEE0E5EEC6BD}"/>
          </ac:spMkLst>
        </pc:spChg>
        <pc:spChg chg="add del mod">
          <ac:chgData name="竹尾　陽子" userId="485c5cb4-8733-42e5-865f-15a2e6d6d2bf" providerId="ADAL" clId="{9C69A162-E13C-49AB-83AE-A09C74E3C4F0}" dt="2020-08-13T08:34:49.955" v="291" actId="21"/>
          <ac:spMkLst>
            <pc:docMk/>
            <pc:sldMk cId="209380127" sldId="278"/>
            <ac:spMk id="7" creationId="{7C66BE8C-2998-446E-B0D3-93B22F84D9A0}"/>
          </ac:spMkLst>
        </pc:spChg>
        <pc:spChg chg="add del mod">
          <ac:chgData name="竹尾　陽子" userId="485c5cb4-8733-42e5-865f-15a2e6d6d2bf" providerId="ADAL" clId="{9C69A162-E13C-49AB-83AE-A09C74E3C4F0}" dt="2020-08-13T08:34:49.955" v="291" actId="21"/>
          <ac:spMkLst>
            <pc:docMk/>
            <pc:sldMk cId="209380127" sldId="278"/>
            <ac:spMk id="11" creationId="{DA223DE6-4B81-4302-8917-2BC7593B0269}"/>
          </ac:spMkLst>
        </pc:spChg>
        <pc:spChg chg="add del mod">
          <ac:chgData name="竹尾　陽子" userId="485c5cb4-8733-42e5-865f-15a2e6d6d2bf" providerId="ADAL" clId="{9C69A162-E13C-49AB-83AE-A09C74E3C4F0}" dt="2020-08-13T08:34:49.955" v="291" actId="21"/>
          <ac:spMkLst>
            <pc:docMk/>
            <pc:sldMk cId="209380127" sldId="278"/>
            <ac:spMk id="15" creationId="{E3FBC152-8178-47CA-9297-7E736CE0566E}"/>
          </ac:spMkLst>
        </pc:spChg>
        <pc:spChg chg="add del mod">
          <ac:chgData name="竹尾　陽子" userId="485c5cb4-8733-42e5-865f-15a2e6d6d2bf" providerId="ADAL" clId="{9C69A162-E13C-49AB-83AE-A09C74E3C4F0}" dt="2020-08-13T08:34:48.707" v="290" actId="21"/>
          <ac:spMkLst>
            <pc:docMk/>
            <pc:sldMk cId="209380127" sldId="278"/>
            <ac:spMk id="20" creationId="{963EED9C-DC27-4380-875F-9D695C7F0518}"/>
          </ac:spMkLst>
        </pc:spChg>
        <pc:spChg chg="add mod">
          <ac:chgData name="竹尾　陽子" userId="485c5cb4-8733-42e5-865f-15a2e6d6d2bf" providerId="ADAL" clId="{9C69A162-E13C-49AB-83AE-A09C74E3C4F0}" dt="2020-08-13T08:34:49.955" v="291" actId="21"/>
          <ac:spMkLst>
            <pc:docMk/>
            <pc:sldMk cId="209380127" sldId="278"/>
            <ac:spMk id="22" creationId="{4F8725CC-172C-4B0D-AE9A-8CA653BFD3F2}"/>
          </ac:spMkLst>
        </pc:spChg>
        <pc:spChg chg="add mod">
          <ac:chgData name="竹尾　陽子" userId="485c5cb4-8733-42e5-865f-15a2e6d6d2bf" providerId="ADAL" clId="{9C69A162-E13C-49AB-83AE-A09C74E3C4F0}" dt="2020-08-13T08:35:20.209" v="325"/>
          <ac:spMkLst>
            <pc:docMk/>
            <pc:sldMk cId="209380127" sldId="278"/>
            <ac:spMk id="25" creationId="{4EC6FEDC-75A4-46D5-B43A-375843672B6E}"/>
          </ac:spMkLst>
        </pc:spChg>
        <pc:spChg chg="add del mod">
          <ac:chgData name="竹尾　陽子" userId="485c5cb4-8733-42e5-865f-15a2e6d6d2bf" providerId="ADAL" clId="{9C69A162-E13C-49AB-83AE-A09C74E3C4F0}" dt="2020-08-13T08:35:29.581" v="331" actId="20577"/>
          <ac:spMkLst>
            <pc:docMk/>
            <pc:sldMk cId="209380127" sldId="278"/>
            <ac:spMk id="27" creationId="{04E5DEAB-EC5F-494E-804D-5997D519BFC4}"/>
          </ac:spMkLst>
        </pc:spChg>
        <pc:spChg chg="add mod">
          <ac:chgData name="竹尾　陽子" userId="485c5cb4-8733-42e5-865f-15a2e6d6d2bf" providerId="ADAL" clId="{9C69A162-E13C-49AB-83AE-A09C74E3C4F0}" dt="2020-08-13T08:34:53.731" v="293" actId="164"/>
          <ac:spMkLst>
            <pc:docMk/>
            <pc:sldMk cId="209380127" sldId="278"/>
            <ac:spMk id="29" creationId="{BF18CD77-353E-46E5-820A-943BF2FB8F20}"/>
          </ac:spMkLst>
        </pc:spChg>
        <pc:grpChg chg="add mod">
          <ac:chgData name="竹尾　陽子" userId="485c5cb4-8733-42e5-865f-15a2e6d6d2bf" providerId="ADAL" clId="{9C69A162-E13C-49AB-83AE-A09C74E3C4F0}" dt="2020-08-13T08:34:56.293" v="294" actId="14100"/>
          <ac:grpSpMkLst>
            <pc:docMk/>
            <pc:sldMk cId="209380127" sldId="278"/>
            <ac:grpSpMk id="30" creationId="{F8C4B8CD-575D-4908-A913-390CF58144AB}"/>
          </ac:grpSpMkLst>
        </pc:grpChg>
        <pc:picChg chg="add del mod modCrop">
          <ac:chgData name="竹尾　陽子" userId="485c5cb4-8733-42e5-865f-15a2e6d6d2bf" providerId="ADAL" clId="{9C69A162-E13C-49AB-83AE-A09C74E3C4F0}" dt="2020-08-13T08:34:49.955" v="291" actId="21"/>
          <ac:picMkLst>
            <pc:docMk/>
            <pc:sldMk cId="209380127" sldId="278"/>
            <ac:picMk id="5" creationId="{D21DA2BB-A787-48C2-A57B-1E82A4D0C61C}"/>
          </ac:picMkLst>
        </pc:picChg>
        <pc:picChg chg="add mod">
          <ac:chgData name="竹尾　陽子" userId="485c5cb4-8733-42e5-865f-15a2e6d6d2bf" providerId="ADAL" clId="{9C69A162-E13C-49AB-83AE-A09C74E3C4F0}" dt="2020-08-13T08:34:53.731" v="293" actId="164"/>
          <ac:picMkLst>
            <pc:docMk/>
            <pc:sldMk cId="209380127" sldId="278"/>
            <ac:picMk id="23" creationId="{BB2ED7C5-926A-46E4-9057-F2C871C9ABB6}"/>
          </ac:picMkLst>
        </pc:picChg>
        <pc:cxnChg chg="add del mod">
          <ac:chgData name="竹尾　陽子" userId="485c5cb4-8733-42e5-865f-15a2e6d6d2bf" providerId="ADAL" clId="{9C69A162-E13C-49AB-83AE-A09C74E3C4F0}" dt="2020-08-13T08:34:49.955" v="291" actId="21"/>
          <ac:cxnSpMkLst>
            <pc:docMk/>
            <pc:sldMk cId="209380127" sldId="278"/>
            <ac:cxnSpMk id="6" creationId="{7F4D7C82-8697-4094-87CD-3BADE3FA2FC3}"/>
          </ac:cxnSpMkLst>
        </pc:cxnChg>
        <pc:cxnChg chg="add del mod">
          <ac:chgData name="竹尾　陽子" userId="485c5cb4-8733-42e5-865f-15a2e6d6d2bf" providerId="ADAL" clId="{9C69A162-E13C-49AB-83AE-A09C74E3C4F0}" dt="2020-08-13T08:34:49.955" v="291" actId="21"/>
          <ac:cxnSpMkLst>
            <pc:docMk/>
            <pc:sldMk cId="209380127" sldId="278"/>
            <ac:cxnSpMk id="9" creationId="{6278BFE0-558B-40AF-B8DB-8EF746DB10FC}"/>
          </ac:cxnSpMkLst>
        </pc:cxnChg>
        <pc:cxnChg chg="add del mod">
          <ac:chgData name="竹尾　陽子" userId="485c5cb4-8733-42e5-865f-15a2e6d6d2bf" providerId="ADAL" clId="{9C69A162-E13C-49AB-83AE-A09C74E3C4F0}" dt="2020-08-13T08:34:49.955" v="291" actId="21"/>
          <ac:cxnSpMkLst>
            <pc:docMk/>
            <pc:sldMk cId="209380127" sldId="278"/>
            <ac:cxnSpMk id="12" creationId="{39799211-524A-43BD-8B92-F38638C7536F}"/>
          </ac:cxnSpMkLst>
        </pc:cxnChg>
        <pc:cxnChg chg="add mod">
          <ac:chgData name="竹尾　陽子" userId="485c5cb4-8733-42e5-865f-15a2e6d6d2bf" providerId="ADAL" clId="{9C69A162-E13C-49AB-83AE-A09C74E3C4F0}" dt="2020-08-13T08:34:53.731" v="293" actId="164"/>
          <ac:cxnSpMkLst>
            <pc:docMk/>
            <pc:sldMk cId="209380127" sldId="278"/>
            <ac:cxnSpMk id="24" creationId="{4B6BE4B4-D840-4A0D-93ED-9B1A49929477}"/>
          </ac:cxnSpMkLst>
        </pc:cxnChg>
        <pc:cxnChg chg="add mod">
          <ac:chgData name="竹尾　陽子" userId="485c5cb4-8733-42e5-865f-15a2e6d6d2bf" providerId="ADAL" clId="{9C69A162-E13C-49AB-83AE-A09C74E3C4F0}" dt="2020-08-13T08:34:53.731" v="293" actId="164"/>
          <ac:cxnSpMkLst>
            <pc:docMk/>
            <pc:sldMk cId="209380127" sldId="278"/>
            <ac:cxnSpMk id="26" creationId="{B9DD3E3D-F491-4C52-BC67-A2352F287B4F}"/>
          </ac:cxnSpMkLst>
        </pc:cxnChg>
        <pc:cxnChg chg="add mod">
          <ac:chgData name="竹尾　陽子" userId="485c5cb4-8733-42e5-865f-15a2e6d6d2bf" providerId="ADAL" clId="{9C69A162-E13C-49AB-83AE-A09C74E3C4F0}" dt="2020-08-13T08:34:53.731" v="293" actId="164"/>
          <ac:cxnSpMkLst>
            <pc:docMk/>
            <pc:sldMk cId="209380127" sldId="278"/>
            <ac:cxnSpMk id="28" creationId="{183494EE-262B-4E85-9547-9A34DB4214C3}"/>
          </ac:cxnSpMkLst>
        </pc:cxnChg>
      </pc:sldChg>
      <pc:sldChg chg="addSp delSp modSp new mod">
        <pc:chgData name="竹尾　陽子" userId="485c5cb4-8733-42e5-865f-15a2e6d6d2bf" providerId="ADAL" clId="{9C69A162-E13C-49AB-83AE-A09C74E3C4F0}" dt="2020-08-13T08:34:31.827" v="286" actId="14100"/>
        <pc:sldMkLst>
          <pc:docMk/>
          <pc:sldMk cId="423700043" sldId="279"/>
        </pc:sldMkLst>
        <pc:spChg chg="del">
          <ac:chgData name="竹尾　陽子" userId="485c5cb4-8733-42e5-865f-15a2e6d6d2bf" providerId="ADAL" clId="{9C69A162-E13C-49AB-83AE-A09C74E3C4F0}" dt="2020-08-13T08:31:25.977" v="225"/>
          <ac:spMkLst>
            <pc:docMk/>
            <pc:sldMk cId="423700043" sldId="279"/>
            <ac:spMk id="3" creationId="{AE6D3A7B-FB87-4819-9DDF-97A3EE978DB0}"/>
          </ac:spMkLst>
        </pc:spChg>
        <pc:spChg chg="add del mod">
          <ac:chgData name="竹尾　陽子" userId="485c5cb4-8733-42e5-865f-15a2e6d6d2bf" providerId="ADAL" clId="{9C69A162-E13C-49AB-83AE-A09C74E3C4F0}" dt="2020-08-13T08:31:35.099" v="229"/>
          <ac:spMkLst>
            <pc:docMk/>
            <pc:sldMk cId="423700043" sldId="279"/>
            <ac:spMk id="7" creationId="{494E5937-EF2B-4F11-9FB3-74D8488E35C5}"/>
          </ac:spMkLst>
        </pc:spChg>
        <pc:spChg chg="add del mod">
          <ac:chgData name="竹尾　陽子" userId="485c5cb4-8733-42e5-865f-15a2e6d6d2bf" providerId="ADAL" clId="{9C69A162-E13C-49AB-83AE-A09C74E3C4F0}" dt="2020-08-13T08:34:23.705" v="282" actId="21"/>
          <ac:spMkLst>
            <pc:docMk/>
            <pc:sldMk cId="423700043" sldId="279"/>
            <ac:spMk id="24" creationId="{D3AC7B43-1C02-4936-95E3-55E6A05416FE}"/>
          </ac:spMkLst>
        </pc:spChg>
        <pc:spChg chg="add mod">
          <ac:chgData name="竹尾　陽子" userId="485c5cb4-8733-42e5-865f-15a2e6d6d2bf" providerId="ADAL" clId="{9C69A162-E13C-49AB-83AE-A09C74E3C4F0}" dt="2020-08-13T08:34:23.705" v="282" actId="21"/>
          <ac:spMkLst>
            <pc:docMk/>
            <pc:sldMk cId="423700043" sldId="279"/>
            <ac:spMk id="26" creationId="{5BD2BEA5-B00B-4ABA-9607-C2811A5FA496}"/>
          </ac:spMkLst>
        </pc:spChg>
        <pc:spChg chg="add mod">
          <ac:chgData name="竹尾　陽子" userId="485c5cb4-8733-42e5-865f-15a2e6d6d2bf" providerId="ADAL" clId="{9C69A162-E13C-49AB-83AE-A09C74E3C4F0}" dt="2020-08-13T08:34:27.816" v="284" actId="164"/>
          <ac:spMkLst>
            <pc:docMk/>
            <pc:sldMk cId="423700043" sldId="279"/>
            <ac:spMk id="32" creationId="{3132FE85-A883-4CC6-8A4E-9F23259C827A}"/>
          </ac:spMkLst>
        </pc:spChg>
        <pc:grpChg chg="add mod">
          <ac:chgData name="竹尾　陽子" userId="485c5cb4-8733-42e5-865f-15a2e6d6d2bf" providerId="ADAL" clId="{9C69A162-E13C-49AB-83AE-A09C74E3C4F0}" dt="2020-08-13T08:34:31.827" v="286" actId="14100"/>
          <ac:grpSpMkLst>
            <pc:docMk/>
            <pc:sldMk cId="423700043" sldId="279"/>
            <ac:grpSpMk id="33" creationId="{9665FFBD-BFDE-4A0F-AF3C-F6A67A3A426C}"/>
          </ac:grpSpMkLst>
        </pc:grpChg>
        <pc:picChg chg="add del mod">
          <ac:chgData name="竹尾　陽子" userId="485c5cb4-8733-42e5-865f-15a2e6d6d2bf" providerId="ADAL" clId="{9C69A162-E13C-49AB-83AE-A09C74E3C4F0}" dt="2020-08-13T08:31:29.246" v="228" actId="478"/>
          <ac:picMkLst>
            <pc:docMk/>
            <pc:sldMk cId="423700043" sldId="279"/>
            <ac:picMk id="5" creationId="{A0107BCC-8678-4CBA-B00E-6DE64489B364}"/>
          </ac:picMkLst>
        </pc:picChg>
        <pc:picChg chg="add del mod">
          <ac:chgData name="竹尾　陽子" userId="485c5cb4-8733-42e5-865f-15a2e6d6d2bf" providerId="ADAL" clId="{9C69A162-E13C-49AB-83AE-A09C74E3C4F0}" dt="2020-08-13T08:34:23.705" v="282" actId="21"/>
          <ac:picMkLst>
            <pc:docMk/>
            <pc:sldMk cId="423700043" sldId="279"/>
            <ac:picMk id="9" creationId="{FDF30FC2-7AC1-4951-805D-74E72481F06C}"/>
          </ac:picMkLst>
        </pc:picChg>
        <pc:picChg chg="add mod">
          <ac:chgData name="竹尾　陽子" userId="485c5cb4-8733-42e5-865f-15a2e6d6d2bf" providerId="ADAL" clId="{9C69A162-E13C-49AB-83AE-A09C74E3C4F0}" dt="2020-08-13T08:34:27.816" v="284" actId="164"/>
          <ac:picMkLst>
            <pc:docMk/>
            <pc:sldMk cId="423700043" sldId="279"/>
            <ac:picMk id="27" creationId="{857EE634-F75C-4017-8ABF-DBA61AD18AA9}"/>
          </ac:picMkLst>
        </pc:picChg>
        <pc:cxnChg chg="add del mod">
          <ac:chgData name="竹尾　陽子" userId="485c5cb4-8733-42e5-865f-15a2e6d6d2bf" providerId="ADAL" clId="{9C69A162-E13C-49AB-83AE-A09C74E3C4F0}" dt="2020-08-13T08:34:23.705" v="282" actId="21"/>
          <ac:cxnSpMkLst>
            <pc:docMk/>
            <pc:sldMk cId="423700043" sldId="279"/>
            <ac:cxnSpMk id="11" creationId="{9562874C-E6A9-42AB-ACE5-4AE7C4463F99}"/>
          </ac:cxnSpMkLst>
        </pc:cxnChg>
        <pc:cxnChg chg="add del mod">
          <ac:chgData name="竹尾　陽子" userId="485c5cb4-8733-42e5-865f-15a2e6d6d2bf" providerId="ADAL" clId="{9C69A162-E13C-49AB-83AE-A09C74E3C4F0}" dt="2020-08-13T08:34:23.705" v="282" actId="21"/>
          <ac:cxnSpMkLst>
            <pc:docMk/>
            <pc:sldMk cId="423700043" sldId="279"/>
            <ac:cxnSpMk id="14" creationId="{32257D4F-B390-4418-9A7D-4F2A3F1C7748}"/>
          </ac:cxnSpMkLst>
        </pc:cxnChg>
        <pc:cxnChg chg="add del mod">
          <ac:chgData name="竹尾　陽子" userId="485c5cb4-8733-42e5-865f-15a2e6d6d2bf" providerId="ADAL" clId="{9C69A162-E13C-49AB-83AE-A09C74E3C4F0}" dt="2020-08-13T08:34:23.705" v="282" actId="21"/>
          <ac:cxnSpMkLst>
            <pc:docMk/>
            <pc:sldMk cId="423700043" sldId="279"/>
            <ac:cxnSpMk id="17" creationId="{016359EF-169D-4D10-8FE8-50158BB19C5F}"/>
          </ac:cxnSpMkLst>
        </pc:cxnChg>
        <pc:cxnChg chg="add del mod">
          <ac:chgData name="竹尾　陽子" userId="485c5cb4-8733-42e5-865f-15a2e6d6d2bf" providerId="ADAL" clId="{9C69A162-E13C-49AB-83AE-A09C74E3C4F0}" dt="2020-08-13T08:34:23.705" v="282" actId="21"/>
          <ac:cxnSpMkLst>
            <pc:docMk/>
            <pc:sldMk cId="423700043" sldId="279"/>
            <ac:cxnSpMk id="20" creationId="{FE6583E4-DA8B-47F8-AC23-1E72EF120EB9}"/>
          </ac:cxnSpMkLst>
        </pc:cxnChg>
        <pc:cxnChg chg="add mod">
          <ac:chgData name="竹尾　陽子" userId="485c5cb4-8733-42e5-865f-15a2e6d6d2bf" providerId="ADAL" clId="{9C69A162-E13C-49AB-83AE-A09C74E3C4F0}" dt="2020-08-13T08:34:27.816" v="284" actId="164"/>
          <ac:cxnSpMkLst>
            <pc:docMk/>
            <pc:sldMk cId="423700043" sldId="279"/>
            <ac:cxnSpMk id="28" creationId="{F76341B3-DF93-40BE-A795-CD4411541F2E}"/>
          </ac:cxnSpMkLst>
        </pc:cxnChg>
        <pc:cxnChg chg="add mod">
          <ac:chgData name="竹尾　陽子" userId="485c5cb4-8733-42e5-865f-15a2e6d6d2bf" providerId="ADAL" clId="{9C69A162-E13C-49AB-83AE-A09C74E3C4F0}" dt="2020-08-13T08:34:27.816" v="284" actId="164"/>
          <ac:cxnSpMkLst>
            <pc:docMk/>
            <pc:sldMk cId="423700043" sldId="279"/>
            <ac:cxnSpMk id="29" creationId="{911CD1C3-A3F6-49F2-B9CA-58041B4BA566}"/>
          </ac:cxnSpMkLst>
        </pc:cxnChg>
        <pc:cxnChg chg="add mod">
          <ac:chgData name="竹尾　陽子" userId="485c5cb4-8733-42e5-865f-15a2e6d6d2bf" providerId="ADAL" clId="{9C69A162-E13C-49AB-83AE-A09C74E3C4F0}" dt="2020-08-13T08:34:27.816" v="284" actId="164"/>
          <ac:cxnSpMkLst>
            <pc:docMk/>
            <pc:sldMk cId="423700043" sldId="279"/>
            <ac:cxnSpMk id="30" creationId="{C97648EC-8937-456A-9AF6-59A4E3AA3A46}"/>
          </ac:cxnSpMkLst>
        </pc:cxnChg>
        <pc:cxnChg chg="add mod">
          <ac:chgData name="竹尾　陽子" userId="485c5cb4-8733-42e5-865f-15a2e6d6d2bf" providerId="ADAL" clId="{9C69A162-E13C-49AB-83AE-A09C74E3C4F0}" dt="2020-08-13T08:34:27.816" v="284" actId="164"/>
          <ac:cxnSpMkLst>
            <pc:docMk/>
            <pc:sldMk cId="423700043" sldId="279"/>
            <ac:cxnSpMk id="31" creationId="{7ED2B6E7-0BC8-4D1F-8195-685B2D64BA18}"/>
          </ac:cxnSpMkLst>
        </pc:cxnChg>
      </pc:sldChg>
      <pc:sldChg chg="addSp delSp modSp mod">
        <pc:chgData name="竹尾　陽子" userId="485c5cb4-8733-42e5-865f-15a2e6d6d2bf" providerId="ADAL" clId="{9C69A162-E13C-49AB-83AE-A09C74E3C4F0}" dt="2020-08-13T09:19:13.495" v="375" actId="1076"/>
        <pc:sldMkLst>
          <pc:docMk/>
          <pc:sldMk cId="2831683673" sldId="280"/>
        </pc:sldMkLst>
        <pc:spChg chg="del">
          <ac:chgData name="竹尾　陽子" userId="485c5cb4-8733-42e5-865f-15a2e6d6d2bf" providerId="ADAL" clId="{9C69A162-E13C-49AB-83AE-A09C74E3C4F0}" dt="2020-08-13T09:16:16.102" v="332"/>
          <ac:spMkLst>
            <pc:docMk/>
            <pc:sldMk cId="2831683673" sldId="280"/>
            <ac:spMk id="3" creationId="{82A0DC21-1209-4280-A6AD-BC70DC827AF1}"/>
          </ac:spMkLst>
        </pc:spChg>
        <pc:spChg chg="add del mod">
          <ac:chgData name="竹尾　陽子" userId="485c5cb4-8733-42e5-865f-15a2e6d6d2bf" providerId="ADAL" clId="{9C69A162-E13C-49AB-83AE-A09C74E3C4F0}" dt="2020-08-13T09:16:23.503" v="339" actId="478"/>
          <ac:spMkLst>
            <pc:docMk/>
            <pc:sldMk cId="2831683673" sldId="280"/>
            <ac:spMk id="9" creationId="{09EB2B32-394C-4AA5-A9DD-2FDAF679FDA0}"/>
          </ac:spMkLst>
        </pc:spChg>
        <pc:spChg chg="add del mod">
          <ac:chgData name="竹尾　陽子" userId="485c5cb4-8733-42e5-865f-15a2e6d6d2bf" providerId="ADAL" clId="{9C69A162-E13C-49AB-83AE-A09C74E3C4F0}" dt="2020-08-13T09:17:07.596" v="348" actId="21"/>
          <ac:spMkLst>
            <pc:docMk/>
            <pc:sldMk cId="2831683673" sldId="280"/>
            <ac:spMk id="12" creationId="{CFC9E3D6-8E19-47AF-BAF6-56FB47A82A55}"/>
          </ac:spMkLst>
        </pc:spChg>
        <pc:spChg chg="add del mod">
          <ac:chgData name="竹尾　陽子" userId="485c5cb4-8733-42e5-865f-15a2e6d6d2bf" providerId="ADAL" clId="{9C69A162-E13C-49AB-83AE-A09C74E3C4F0}" dt="2020-08-13T09:18:14.206" v="359" actId="478"/>
          <ac:spMkLst>
            <pc:docMk/>
            <pc:sldMk cId="2831683673" sldId="280"/>
            <ac:spMk id="14" creationId="{2F896335-1A8B-492F-8D6A-31D67B01B2D9}"/>
          </ac:spMkLst>
        </pc:spChg>
        <pc:spChg chg="add del mod">
          <ac:chgData name="竹尾　陽子" userId="485c5cb4-8733-42e5-865f-15a2e6d6d2bf" providerId="ADAL" clId="{9C69A162-E13C-49AB-83AE-A09C74E3C4F0}" dt="2020-08-13T09:19:07.580" v="372" actId="478"/>
          <ac:spMkLst>
            <pc:docMk/>
            <pc:sldMk cId="2831683673" sldId="280"/>
            <ac:spMk id="15" creationId="{24A2BBEC-ECF6-4044-AB2C-843282DE74D7}"/>
          </ac:spMkLst>
        </pc:spChg>
        <pc:picChg chg="add del mod">
          <ac:chgData name="竹尾　陽子" userId="485c5cb4-8733-42e5-865f-15a2e6d6d2bf" providerId="ADAL" clId="{9C69A162-E13C-49AB-83AE-A09C74E3C4F0}" dt="2020-08-13T09:16:21.818" v="338" actId="478"/>
          <ac:picMkLst>
            <pc:docMk/>
            <pc:sldMk cId="2831683673" sldId="280"/>
            <ac:picMk id="5" creationId="{59D948A1-5D8B-4F41-BB5C-0F80F190454F}"/>
          </ac:picMkLst>
        </pc:picChg>
        <pc:picChg chg="add mod modCrop">
          <ac:chgData name="竹尾　陽子" userId="485c5cb4-8733-42e5-865f-15a2e6d6d2bf" providerId="ADAL" clId="{9C69A162-E13C-49AB-83AE-A09C74E3C4F0}" dt="2020-08-13T09:18:12.599" v="358" actId="1076"/>
          <ac:picMkLst>
            <pc:docMk/>
            <pc:sldMk cId="2831683673" sldId="280"/>
            <ac:picMk id="7" creationId="{81C76ABA-ED85-44AF-9A35-4B931214E4C3}"/>
          </ac:picMkLst>
        </pc:picChg>
        <pc:picChg chg="add mod modCrop">
          <ac:chgData name="竹尾　陽子" userId="485c5cb4-8733-42e5-865f-15a2e6d6d2bf" providerId="ADAL" clId="{9C69A162-E13C-49AB-83AE-A09C74E3C4F0}" dt="2020-08-13T09:19:13.495" v="375" actId="1076"/>
          <ac:picMkLst>
            <pc:docMk/>
            <pc:sldMk cId="2831683673" sldId="280"/>
            <ac:picMk id="11" creationId="{016775D8-1C6C-4A39-A92D-04DB280A56FF}"/>
          </ac:picMkLst>
        </pc:picChg>
      </pc:sldChg>
      <pc:sldChg chg="addSp delSp modSp new mod">
        <pc:chgData name="竹尾　陽子" userId="485c5cb4-8733-42e5-865f-15a2e6d6d2bf" providerId="ADAL" clId="{9C69A162-E13C-49AB-83AE-A09C74E3C4F0}" dt="2020-08-13T11:07:45.237" v="386" actId="207"/>
        <pc:sldMkLst>
          <pc:docMk/>
          <pc:sldMk cId="2155183935" sldId="281"/>
        </pc:sldMkLst>
        <pc:spChg chg="del">
          <ac:chgData name="竹尾　陽子" userId="485c5cb4-8733-42e5-865f-15a2e6d6d2bf" providerId="ADAL" clId="{9C69A162-E13C-49AB-83AE-A09C74E3C4F0}" dt="2020-08-13T11:07:19.863" v="377" actId="478"/>
          <ac:spMkLst>
            <pc:docMk/>
            <pc:sldMk cId="2155183935" sldId="281"/>
            <ac:spMk id="3" creationId="{8D652485-A59F-4E7E-A874-2DF28EE16787}"/>
          </ac:spMkLst>
        </pc:spChg>
        <pc:graphicFrameChg chg="add mod">
          <ac:chgData name="竹尾　陽子" userId="485c5cb4-8733-42e5-865f-15a2e6d6d2bf" providerId="ADAL" clId="{9C69A162-E13C-49AB-83AE-A09C74E3C4F0}" dt="2020-08-13T11:07:45.237" v="386" actId="207"/>
          <ac:graphicFrameMkLst>
            <pc:docMk/>
            <pc:sldMk cId="2155183935" sldId="281"/>
            <ac:graphicFrameMk id="4" creationId="{8D9F1CB8-D985-460D-9357-9E234B1B7647}"/>
          </ac:graphicFrameMkLst>
        </pc:graphicFrameChg>
      </pc:sldChg>
      <pc:sldChg chg="addSp delSp modSp mod">
        <pc:chgData name="竹尾　陽子" userId="485c5cb4-8733-42e5-865f-15a2e6d6d2bf" providerId="ADAL" clId="{9C69A162-E13C-49AB-83AE-A09C74E3C4F0}" dt="2020-08-13T12:15:59.469" v="433" actId="1076"/>
        <pc:sldMkLst>
          <pc:docMk/>
          <pc:sldMk cId="2229262357" sldId="283"/>
        </pc:sldMkLst>
        <pc:spChg chg="mod">
          <ac:chgData name="竹尾　陽子" userId="485c5cb4-8733-42e5-865f-15a2e6d6d2bf" providerId="ADAL" clId="{9C69A162-E13C-49AB-83AE-A09C74E3C4F0}" dt="2020-08-13T12:15:40.622" v="429" actId="1076"/>
          <ac:spMkLst>
            <pc:docMk/>
            <pc:sldMk cId="2229262357" sldId="283"/>
            <ac:spMk id="6" creationId="{C40D3AF2-7418-42BC-BC98-A5B4BC6B557C}"/>
          </ac:spMkLst>
        </pc:spChg>
        <pc:spChg chg="mod">
          <ac:chgData name="竹尾　陽子" userId="485c5cb4-8733-42e5-865f-15a2e6d6d2bf" providerId="ADAL" clId="{9C69A162-E13C-49AB-83AE-A09C74E3C4F0}" dt="2020-08-13T12:15:40.622" v="429" actId="1076"/>
          <ac:spMkLst>
            <pc:docMk/>
            <pc:sldMk cId="2229262357" sldId="283"/>
            <ac:spMk id="8" creationId="{C4D7A476-5A4D-44D8-A8D9-73A638970AC5}"/>
          </ac:spMkLst>
        </pc:spChg>
        <pc:spChg chg="mod">
          <ac:chgData name="竹尾　陽子" userId="485c5cb4-8733-42e5-865f-15a2e6d6d2bf" providerId="ADAL" clId="{9C69A162-E13C-49AB-83AE-A09C74E3C4F0}" dt="2020-08-13T12:15:40.622" v="429" actId="1076"/>
          <ac:spMkLst>
            <pc:docMk/>
            <pc:sldMk cId="2229262357" sldId="283"/>
            <ac:spMk id="9" creationId="{5A3C95E9-2DA7-4646-B608-9C7062496B5E}"/>
          </ac:spMkLst>
        </pc:spChg>
        <pc:spChg chg="mod">
          <ac:chgData name="竹尾　陽子" userId="485c5cb4-8733-42e5-865f-15a2e6d6d2bf" providerId="ADAL" clId="{9C69A162-E13C-49AB-83AE-A09C74E3C4F0}" dt="2020-08-13T12:15:40.622" v="429" actId="1076"/>
          <ac:spMkLst>
            <pc:docMk/>
            <pc:sldMk cId="2229262357" sldId="283"/>
            <ac:spMk id="10" creationId="{F3F61771-5427-4006-B438-68053074D5A9}"/>
          </ac:spMkLst>
        </pc:spChg>
        <pc:spChg chg="add mod">
          <ac:chgData name="竹尾　陽子" userId="485c5cb4-8733-42e5-865f-15a2e6d6d2bf" providerId="ADAL" clId="{9C69A162-E13C-49AB-83AE-A09C74E3C4F0}" dt="2020-08-13T12:15:40.622" v="429" actId="1076"/>
          <ac:spMkLst>
            <pc:docMk/>
            <pc:sldMk cId="2229262357" sldId="283"/>
            <ac:spMk id="15" creationId="{94DD8EE8-B6E3-41C5-B1F2-D2FCC433F236}"/>
          </ac:spMkLst>
        </pc:spChg>
        <pc:spChg chg="add mod">
          <ac:chgData name="竹尾　陽子" userId="485c5cb4-8733-42e5-865f-15a2e6d6d2bf" providerId="ADAL" clId="{9C69A162-E13C-49AB-83AE-A09C74E3C4F0}" dt="2020-08-13T12:15:59.469" v="433" actId="1076"/>
          <ac:spMkLst>
            <pc:docMk/>
            <pc:sldMk cId="2229262357" sldId="283"/>
            <ac:spMk id="17" creationId="{72A122CB-F4DB-4CAA-9D06-72C34C415453}"/>
          </ac:spMkLst>
        </pc:spChg>
        <pc:spChg chg="add mod">
          <ac:chgData name="竹尾　陽子" userId="485c5cb4-8733-42e5-865f-15a2e6d6d2bf" providerId="ADAL" clId="{9C69A162-E13C-49AB-83AE-A09C74E3C4F0}" dt="2020-08-13T12:15:56.818" v="432" actId="1076"/>
          <ac:spMkLst>
            <pc:docMk/>
            <pc:sldMk cId="2229262357" sldId="283"/>
            <ac:spMk id="19" creationId="{C65BCB67-CBA8-48C4-8206-FFDB10BE43A2}"/>
          </ac:spMkLst>
        </pc:spChg>
        <pc:picChg chg="add mod">
          <ac:chgData name="竹尾　陽子" userId="485c5cb4-8733-42e5-865f-15a2e6d6d2bf" providerId="ADAL" clId="{9C69A162-E13C-49AB-83AE-A09C74E3C4F0}" dt="2020-08-13T12:15:40.622" v="429" actId="1076"/>
          <ac:picMkLst>
            <pc:docMk/>
            <pc:sldMk cId="2229262357" sldId="283"/>
            <ac:picMk id="3" creationId="{216E423A-06F8-41B7-BE6C-BB7B5C6D3C06}"/>
          </ac:picMkLst>
        </pc:picChg>
        <pc:picChg chg="del mod">
          <ac:chgData name="竹尾　陽子" userId="485c5cb4-8733-42e5-865f-15a2e6d6d2bf" providerId="ADAL" clId="{9C69A162-E13C-49AB-83AE-A09C74E3C4F0}" dt="2020-08-13T12:12:33.185" v="395" actId="478"/>
          <ac:picMkLst>
            <pc:docMk/>
            <pc:sldMk cId="2229262357" sldId="283"/>
            <ac:picMk id="4" creationId="{97164477-2AAA-43D8-9DC0-0FE96457DB61}"/>
          </ac:picMkLst>
        </pc:picChg>
        <pc:picChg chg="mod">
          <ac:chgData name="竹尾　陽子" userId="485c5cb4-8733-42e5-865f-15a2e6d6d2bf" providerId="ADAL" clId="{9C69A162-E13C-49AB-83AE-A09C74E3C4F0}" dt="2020-08-13T12:15:40.622" v="429" actId="1076"/>
          <ac:picMkLst>
            <pc:docMk/>
            <pc:sldMk cId="2229262357" sldId="283"/>
            <ac:picMk id="7" creationId="{41709DEB-4145-4198-B295-2D4B84FD4632}"/>
          </ac:picMkLst>
        </pc:picChg>
        <pc:picChg chg="add mod ord">
          <ac:chgData name="竹尾　陽子" userId="485c5cb4-8733-42e5-865f-15a2e6d6d2bf" providerId="ADAL" clId="{9C69A162-E13C-49AB-83AE-A09C74E3C4F0}" dt="2020-08-13T12:15:40.622" v="429" actId="1076"/>
          <ac:picMkLst>
            <pc:docMk/>
            <pc:sldMk cId="2229262357" sldId="283"/>
            <ac:picMk id="11" creationId="{CC32F533-7064-4C31-AFDD-157887F2A6FC}"/>
          </ac:picMkLst>
        </pc:picChg>
        <pc:cxnChg chg="mod">
          <ac:chgData name="竹尾　陽子" userId="485c5cb4-8733-42e5-865f-15a2e6d6d2bf" providerId="ADAL" clId="{9C69A162-E13C-49AB-83AE-A09C74E3C4F0}" dt="2020-08-13T12:15:40.622" v="429" actId="1076"/>
          <ac:cxnSpMkLst>
            <pc:docMk/>
            <pc:sldMk cId="2229262357" sldId="283"/>
            <ac:cxnSpMk id="5" creationId="{C863BD47-8E42-45E3-8520-88BD1E79FA14}"/>
          </ac:cxnSpMkLst>
        </pc:cxnChg>
        <pc:cxnChg chg="add mod">
          <ac:chgData name="竹尾　陽子" userId="485c5cb4-8733-42e5-865f-15a2e6d6d2bf" providerId="ADAL" clId="{9C69A162-E13C-49AB-83AE-A09C74E3C4F0}" dt="2020-08-13T12:15:40.622" v="429" actId="1076"/>
          <ac:cxnSpMkLst>
            <pc:docMk/>
            <pc:sldMk cId="2229262357" sldId="283"/>
            <ac:cxnSpMk id="14" creationId="{09C40DF5-16C8-48F0-B8DB-A85CE9BA7A88}"/>
          </ac:cxnSpMkLst>
        </pc:cxnChg>
      </pc:sldChg>
      <pc:sldChg chg="addSp modSp new mod">
        <pc:chgData name="竹尾　陽子" userId="485c5cb4-8733-42e5-865f-15a2e6d6d2bf" providerId="ADAL" clId="{9C69A162-E13C-49AB-83AE-A09C74E3C4F0}" dt="2020-08-13T22:08:56.262" v="449"/>
        <pc:sldMkLst>
          <pc:docMk/>
          <pc:sldMk cId="3675608801" sldId="284"/>
        </pc:sldMkLst>
        <pc:graphicFrameChg chg="add mod">
          <ac:chgData name="竹尾　陽子" userId="485c5cb4-8733-42e5-865f-15a2e6d6d2bf" providerId="ADAL" clId="{9C69A162-E13C-49AB-83AE-A09C74E3C4F0}" dt="2020-08-13T22:08:56.262" v="449"/>
          <ac:graphicFrameMkLst>
            <pc:docMk/>
            <pc:sldMk cId="3675608801" sldId="284"/>
            <ac:graphicFrameMk id="3" creationId="{E4A5EFC4-13D3-4F10-A33B-BBC37FCA9C92}"/>
          </ac:graphicFrameMkLst>
        </pc:graphicFrameChg>
      </pc:sldChg>
      <pc:sldChg chg="addSp delSp modSp mod">
        <pc:chgData name="竹尾　陽子" userId="485c5cb4-8733-42e5-865f-15a2e6d6d2bf" providerId="ADAL" clId="{9C69A162-E13C-49AB-83AE-A09C74E3C4F0}" dt="2020-08-14T00:33:49.504" v="565" actId="1076"/>
        <pc:sldMkLst>
          <pc:docMk/>
          <pc:sldMk cId="3536963435" sldId="285"/>
        </pc:sldMkLst>
        <pc:spChg chg="del mod">
          <ac:chgData name="竹尾　陽子" userId="485c5cb4-8733-42e5-865f-15a2e6d6d2bf" providerId="ADAL" clId="{9C69A162-E13C-49AB-83AE-A09C74E3C4F0}" dt="2020-08-14T00:28:56.948" v="493" actId="21"/>
          <ac:spMkLst>
            <pc:docMk/>
            <pc:sldMk cId="3536963435" sldId="285"/>
            <ac:spMk id="6" creationId="{78E6E2BF-6471-4FFE-ABBD-F039B4F9D181}"/>
          </ac:spMkLst>
        </pc:spChg>
        <pc:spChg chg="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7" creationId="{A854B5C2-AA3B-4A04-9BE5-505B12C78161}"/>
          </ac:spMkLst>
        </pc:spChg>
        <pc:spChg chg="del mod">
          <ac:chgData name="竹尾　陽子" userId="485c5cb4-8733-42e5-865f-15a2e6d6d2bf" providerId="ADAL" clId="{9C69A162-E13C-49AB-83AE-A09C74E3C4F0}" dt="2020-08-14T00:28:59.728" v="495" actId="21"/>
          <ac:spMkLst>
            <pc:docMk/>
            <pc:sldMk cId="3536963435" sldId="285"/>
            <ac:spMk id="8" creationId="{746C2E94-15C1-495F-8F69-B1B5F7C33FD5}"/>
          </ac:spMkLst>
        </pc:spChg>
        <pc:spChg chg="mod topLvl">
          <ac:chgData name="竹尾　陽子" userId="485c5cb4-8733-42e5-865f-15a2e6d6d2bf" providerId="ADAL" clId="{9C69A162-E13C-49AB-83AE-A09C74E3C4F0}" dt="2020-08-14T00:33:44.640" v="562" actId="165"/>
          <ac:spMkLst>
            <pc:docMk/>
            <pc:sldMk cId="3536963435" sldId="285"/>
            <ac:spMk id="9" creationId="{1D68D9C9-BD25-46A2-9EA8-87C2A40D2F06}"/>
          </ac:spMkLst>
        </pc:spChg>
        <pc:spChg chg="mod topLvl">
          <ac:chgData name="竹尾　陽子" userId="485c5cb4-8733-42e5-865f-15a2e6d6d2bf" providerId="ADAL" clId="{9C69A162-E13C-49AB-83AE-A09C74E3C4F0}" dt="2020-08-14T00:33:44.640" v="562" actId="165"/>
          <ac:spMkLst>
            <pc:docMk/>
            <pc:sldMk cId="3536963435" sldId="285"/>
            <ac:spMk id="10" creationId="{D4FE915F-009C-4D8A-8BC7-E7C7356E3844}"/>
          </ac:spMkLst>
        </pc:spChg>
        <pc:spChg chg="mod topLvl">
          <ac:chgData name="竹尾　陽子" userId="485c5cb4-8733-42e5-865f-15a2e6d6d2bf" providerId="ADAL" clId="{9C69A162-E13C-49AB-83AE-A09C74E3C4F0}" dt="2020-08-14T00:33:44.640" v="562" actId="165"/>
          <ac:spMkLst>
            <pc:docMk/>
            <pc:sldMk cId="3536963435" sldId="285"/>
            <ac:spMk id="11" creationId="{36314264-1DA1-4500-A981-9A3256D55B99}"/>
          </ac:spMkLst>
        </pc:spChg>
        <pc:spChg chg="mod topLvl">
          <ac:chgData name="竹尾　陽子" userId="485c5cb4-8733-42e5-865f-15a2e6d6d2bf" providerId="ADAL" clId="{9C69A162-E13C-49AB-83AE-A09C74E3C4F0}" dt="2020-08-14T00:33:44.640" v="562" actId="165"/>
          <ac:spMkLst>
            <pc:docMk/>
            <pc:sldMk cId="3536963435" sldId="285"/>
            <ac:spMk id="12" creationId="{C09B409F-312A-4C9A-939C-A6026E3AB24A}"/>
          </ac:spMkLst>
        </pc:spChg>
        <pc:spChg chg="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13" creationId="{101B71F7-C26F-437B-ACBD-00F6372976C0}"/>
          </ac:spMkLst>
        </pc:spChg>
        <pc:spChg chg="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14" creationId="{D15CA40E-18F6-48EB-AB57-F826CD4F4752}"/>
          </ac:spMkLst>
        </pc:spChg>
        <pc:spChg chg="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15" creationId="{3C17BABF-2989-47D8-A2C4-7FA4473B744D}"/>
          </ac:spMkLst>
        </pc:spChg>
        <pc:spChg chg="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16" creationId="{25914907-225D-43DC-B5CB-C5BAE85AF2C1}"/>
          </ac:spMkLst>
        </pc:spChg>
        <pc:spChg chg="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17" creationId="{FC15DAE0-788D-473C-AC6B-5C1B7B228189}"/>
          </ac:spMkLst>
        </pc:spChg>
        <pc:spChg chg="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18" creationId="{51EBE063-2C0E-4E6E-BE3D-B487E0D0064F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24" creationId="{8200C9A3-BB17-4DF5-9A29-A2FEC5CC2D4B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26" creationId="{8ACEBCB3-80E1-46B6-8EBF-86405971DCB5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28" creationId="{DC36AE17-A0E1-4427-8682-75D17C934637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30" creationId="{3078284F-97CB-47E4-B20E-59B7CB661F00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32" creationId="{AB6405E7-021D-4772-A3C3-BF38095ED0B0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34" creationId="{9098A92A-93B8-409E-8AA3-5DA01E889756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38" creationId="{EDD3FF41-E02D-4A33-8812-5BD269687A0F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40" creationId="{288A45B6-2A34-4F47-A350-C18C9B1522D8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42" creationId="{4D6FF7CF-A952-4645-B8B9-2238CB1DE376}"/>
          </ac:spMkLst>
        </pc:spChg>
        <pc:spChg chg="add mod topLvl">
          <ac:chgData name="竹尾　陽子" userId="485c5cb4-8733-42e5-865f-15a2e6d6d2bf" providerId="ADAL" clId="{9C69A162-E13C-49AB-83AE-A09C74E3C4F0}" dt="2020-08-14T00:33:47.457" v="563" actId="164"/>
          <ac:spMkLst>
            <pc:docMk/>
            <pc:sldMk cId="3536963435" sldId="285"/>
            <ac:spMk id="44" creationId="{77133504-C33F-4D92-91B8-832BE322E633}"/>
          </ac:spMkLst>
        </pc:spChg>
        <pc:grpChg chg="del mod">
          <ac:chgData name="竹尾　陽子" userId="485c5cb4-8733-42e5-865f-15a2e6d6d2bf" providerId="ADAL" clId="{9C69A162-E13C-49AB-83AE-A09C74E3C4F0}" dt="2020-08-14T00:28:49.207" v="491" actId="165"/>
          <ac:grpSpMkLst>
            <pc:docMk/>
            <pc:sldMk cId="3536963435" sldId="285"/>
            <ac:grpSpMk id="19" creationId="{AB5C1062-BEFD-40DB-92A2-7BBD35360BB5}"/>
          </ac:grpSpMkLst>
        </pc:grpChg>
        <pc:grpChg chg="add mod topLvl">
          <ac:chgData name="竹尾　陽子" userId="485c5cb4-8733-42e5-865f-15a2e6d6d2bf" providerId="ADAL" clId="{9C69A162-E13C-49AB-83AE-A09C74E3C4F0}" dt="2020-08-14T00:33:47.457" v="563" actId="164"/>
          <ac:grpSpMkLst>
            <pc:docMk/>
            <pc:sldMk cId="3536963435" sldId="285"/>
            <ac:grpSpMk id="22" creationId="{180FE158-24EA-4B6E-B794-280739438B99}"/>
          </ac:grpSpMkLst>
        </pc:grpChg>
        <pc:grpChg chg="add del mod">
          <ac:chgData name="竹尾　陽子" userId="485c5cb4-8733-42e5-865f-15a2e6d6d2bf" providerId="ADAL" clId="{9C69A162-E13C-49AB-83AE-A09C74E3C4F0}" dt="2020-08-14T00:33:44.640" v="562" actId="165"/>
          <ac:grpSpMkLst>
            <pc:docMk/>
            <pc:sldMk cId="3536963435" sldId="285"/>
            <ac:grpSpMk id="45" creationId="{E9615FF0-0B92-47E0-90AF-C8D0E745ADAA}"/>
          </ac:grpSpMkLst>
        </pc:grpChg>
        <pc:grpChg chg="add mod">
          <ac:chgData name="竹尾　陽子" userId="485c5cb4-8733-42e5-865f-15a2e6d6d2bf" providerId="ADAL" clId="{9C69A162-E13C-49AB-83AE-A09C74E3C4F0}" dt="2020-08-14T00:33:49.504" v="565" actId="1076"/>
          <ac:grpSpMkLst>
            <pc:docMk/>
            <pc:sldMk cId="3536963435" sldId="285"/>
            <ac:grpSpMk id="58" creationId="{79356ADB-4699-4170-B3FB-9566EDA1065B}"/>
          </ac:grpSpMkLst>
        </pc:grpChg>
        <pc:picChg chg="add mod topLvl modCrop">
          <ac:chgData name="竹尾　陽子" userId="485c5cb4-8733-42e5-865f-15a2e6d6d2bf" providerId="ADAL" clId="{9C69A162-E13C-49AB-83AE-A09C74E3C4F0}" dt="2020-08-14T00:33:47.457" v="563" actId="164"/>
          <ac:picMkLst>
            <pc:docMk/>
            <pc:sldMk cId="3536963435" sldId="285"/>
            <ac:picMk id="3" creationId="{118BCD10-8260-41CC-A305-29CDB97E6524}"/>
          </ac:picMkLst>
        </pc:picChg>
        <pc:picChg chg="del">
          <ac:chgData name="竹尾　陽子" userId="485c5cb4-8733-42e5-865f-15a2e6d6d2bf" providerId="ADAL" clId="{9C69A162-E13C-49AB-83AE-A09C74E3C4F0}" dt="2020-08-14T00:24:57.326" v="455" actId="478"/>
          <ac:picMkLst>
            <pc:docMk/>
            <pc:sldMk cId="3536963435" sldId="285"/>
            <ac:picMk id="4" creationId="{C81390BC-FFD1-4DED-B6A0-5DC27F988E22}"/>
          </ac:picMkLst>
        </pc:picChg>
        <pc:picChg chg="del">
          <ac:chgData name="竹尾　陽子" userId="485c5cb4-8733-42e5-865f-15a2e6d6d2bf" providerId="ADAL" clId="{9C69A162-E13C-49AB-83AE-A09C74E3C4F0}" dt="2020-08-14T00:27:34.384" v="474" actId="478"/>
          <ac:picMkLst>
            <pc:docMk/>
            <pc:sldMk cId="3536963435" sldId="285"/>
            <ac:picMk id="5" creationId="{1005EA90-24B7-4523-AF05-A1DE31CBEBAA}"/>
          </ac:picMkLst>
        </pc:picChg>
        <pc:picChg chg="add del mod modCrop">
          <ac:chgData name="竹尾　陽子" userId="485c5cb4-8733-42e5-865f-15a2e6d6d2bf" providerId="ADAL" clId="{9C69A162-E13C-49AB-83AE-A09C74E3C4F0}" dt="2020-08-14T00:30:35.793" v="518" actId="478"/>
          <ac:picMkLst>
            <pc:docMk/>
            <pc:sldMk cId="3536963435" sldId="285"/>
            <ac:picMk id="20" creationId="{3D2C5A41-77CF-4013-A475-A25248538562}"/>
          </ac:picMkLst>
        </pc:picChg>
        <pc:picChg chg="add mod modCrop">
          <ac:chgData name="竹尾　陽子" userId="485c5cb4-8733-42e5-865f-15a2e6d6d2bf" providerId="ADAL" clId="{9C69A162-E13C-49AB-83AE-A09C74E3C4F0}" dt="2020-08-14T00:33:44.640" v="562" actId="165"/>
          <ac:picMkLst>
            <pc:docMk/>
            <pc:sldMk cId="3536963435" sldId="285"/>
            <ac:picMk id="21" creationId="{5D6D3F13-DE12-4EEC-9657-228FCE1B63BC}"/>
          </ac:picMkLst>
        </pc:picChg>
        <pc:picChg chg="add mod topLvl modCrop">
          <ac:chgData name="竹尾　陽子" userId="485c5cb4-8733-42e5-865f-15a2e6d6d2bf" providerId="ADAL" clId="{9C69A162-E13C-49AB-83AE-A09C74E3C4F0}" dt="2020-08-14T00:33:47.457" v="563" actId="164"/>
          <ac:picMkLst>
            <pc:docMk/>
            <pc:sldMk cId="3536963435" sldId="285"/>
            <ac:picMk id="35" creationId="{7F46750F-7182-40E0-8DB7-F18440F9FECD}"/>
          </ac:picMkLst>
        </pc:picChg>
        <pc:picChg chg="add mod topLvl modCrop">
          <ac:chgData name="竹尾　陽子" userId="485c5cb4-8733-42e5-865f-15a2e6d6d2bf" providerId="ADAL" clId="{9C69A162-E13C-49AB-83AE-A09C74E3C4F0}" dt="2020-08-14T00:33:47.457" v="563" actId="164"/>
          <ac:picMkLst>
            <pc:docMk/>
            <pc:sldMk cId="3536963435" sldId="285"/>
            <ac:picMk id="36" creationId="{9C59269D-76F1-4CE8-82C4-DB3520C682AF}"/>
          </ac:picMkLst>
        </pc:picChg>
        <pc:cxnChg chg="add mod">
          <ac:chgData name="竹尾　陽子" userId="485c5cb4-8733-42e5-865f-15a2e6d6d2bf" providerId="ADAL" clId="{9C69A162-E13C-49AB-83AE-A09C74E3C4F0}" dt="2020-08-14T00:33:47.457" v="563" actId="164"/>
          <ac:cxnSpMkLst>
            <pc:docMk/>
            <pc:sldMk cId="3536963435" sldId="285"/>
            <ac:cxnSpMk id="47" creationId="{BD993C90-F1D5-42BA-A480-99C8ABE9ACCD}"/>
          </ac:cxnSpMkLst>
        </pc:cxnChg>
        <pc:cxnChg chg="add mod">
          <ac:chgData name="竹尾　陽子" userId="485c5cb4-8733-42e5-865f-15a2e6d6d2bf" providerId="ADAL" clId="{9C69A162-E13C-49AB-83AE-A09C74E3C4F0}" dt="2020-08-14T00:33:47.457" v="563" actId="164"/>
          <ac:cxnSpMkLst>
            <pc:docMk/>
            <pc:sldMk cId="3536963435" sldId="285"/>
            <ac:cxnSpMk id="55" creationId="{0E8BEB8F-AA57-4468-9A28-B66CF92C2566}"/>
          </ac:cxnSpMkLst>
        </pc:cxnChg>
      </pc:sldChg>
      <pc:sldChg chg="addSp modSp new mod">
        <pc:chgData name="竹尾　陽子" userId="485c5cb4-8733-42e5-865f-15a2e6d6d2bf" providerId="ADAL" clId="{9C69A162-E13C-49AB-83AE-A09C74E3C4F0}" dt="2020-08-14T06:20:17.062" v="620"/>
        <pc:sldMkLst>
          <pc:docMk/>
          <pc:sldMk cId="4049951867" sldId="287"/>
        </pc:sldMkLst>
        <pc:spChg chg="mod">
          <ac:chgData name="竹尾　陽子" userId="485c5cb4-8733-42e5-865f-15a2e6d6d2bf" providerId="ADAL" clId="{9C69A162-E13C-49AB-83AE-A09C74E3C4F0}" dt="2020-08-14T06:20:17.062" v="620"/>
          <ac:spMkLst>
            <pc:docMk/>
            <pc:sldMk cId="4049951867" sldId="287"/>
            <ac:spMk id="2" creationId="{FAB3974C-7A02-4CCF-88F4-884CE62C741A}"/>
          </ac:spMkLst>
        </pc:spChg>
        <pc:spChg chg="add mod">
          <ac:chgData name="竹尾　陽子" userId="485c5cb4-8733-42e5-865f-15a2e6d6d2bf" providerId="ADAL" clId="{9C69A162-E13C-49AB-83AE-A09C74E3C4F0}" dt="2020-08-14T06:17:55.159" v="581" actId="1076"/>
          <ac:spMkLst>
            <pc:docMk/>
            <pc:sldMk cId="4049951867" sldId="287"/>
            <ac:spMk id="5" creationId="{61CC1B72-F62C-4F89-AC04-E69B8C9EA926}"/>
          </ac:spMkLst>
        </pc:spChg>
        <pc:spChg chg="add mod">
          <ac:chgData name="竹尾　陽子" userId="485c5cb4-8733-42e5-865f-15a2e6d6d2bf" providerId="ADAL" clId="{9C69A162-E13C-49AB-83AE-A09C74E3C4F0}" dt="2020-08-14T06:19:23.427" v="587" actId="2711"/>
          <ac:spMkLst>
            <pc:docMk/>
            <pc:sldMk cId="4049951867" sldId="287"/>
            <ac:spMk id="8" creationId="{142F175F-80C3-4C51-9F3E-8C1FD8DAF474}"/>
          </ac:spMkLst>
        </pc:spChg>
        <pc:spChg chg="add mod">
          <ac:chgData name="竹尾　陽子" userId="485c5cb4-8733-42e5-865f-15a2e6d6d2bf" providerId="ADAL" clId="{9C69A162-E13C-49AB-83AE-A09C74E3C4F0}" dt="2020-08-14T06:19:23.427" v="587" actId="2711"/>
          <ac:spMkLst>
            <pc:docMk/>
            <pc:sldMk cId="4049951867" sldId="287"/>
            <ac:spMk id="9" creationId="{38A315C5-6975-4CA6-A6BA-4CBB625F16E3}"/>
          </ac:spMkLst>
        </pc:spChg>
        <pc:spChg chg="add mod">
          <ac:chgData name="竹尾　陽子" userId="485c5cb4-8733-42e5-865f-15a2e6d6d2bf" providerId="ADAL" clId="{9C69A162-E13C-49AB-83AE-A09C74E3C4F0}" dt="2020-08-14T06:19:23.427" v="587" actId="2711"/>
          <ac:spMkLst>
            <pc:docMk/>
            <pc:sldMk cId="4049951867" sldId="287"/>
            <ac:spMk id="14" creationId="{A0A055E0-34A8-466E-AC67-24F580FD5879}"/>
          </ac:spMkLst>
        </pc:spChg>
        <pc:spChg chg="add mod">
          <ac:chgData name="竹尾　陽子" userId="485c5cb4-8733-42e5-865f-15a2e6d6d2bf" providerId="ADAL" clId="{9C69A162-E13C-49AB-83AE-A09C74E3C4F0}" dt="2020-08-14T06:19:23.427" v="587" actId="2711"/>
          <ac:spMkLst>
            <pc:docMk/>
            <pc:sldMk cId="4049951867" sldId="287"/>
            <ac:spMk id="18" creationId="{004E34DB-5A27-4C88-8AC6-ED4B8EB7E460}"/>
          </ac:spMkLst>
        </pc:spChg>
        <pc:spChg chg="add mod">
          <ac:chgData name="竹尾　陽子" userId="485c5cb4-8733-42e5-865f-15a2e6d6d2bf" providerId="ADAL" clId="{9C69A162-E13C-49AB-83AE-A09C74E3C4F0}" dt="2020-08-14T06:19:23.427" v="587" actId="2711"/>
          <ac:spMkLst>
            <pc:docMk/>
            <pc:sldMk cId="4049951867" sldId="287"/>
            <ac:spMk id="20" creationId="{FE8BAF3F-C85D-4643-A361-821663E210A0}"/>
          </ac:spMkLst>
        </pc:spChg>
        <pc:picChg chg="add mod modCrop">
          <ac:chgData name="竹尾　陽子" userId="485c5cb4-8733-42e5-865f-15a2e6d6d2bf" providerId="ADAL" clId="{9C69A162-E13C-49AB-83AE-A09C74E3C4F0}" dt="2020-08-14T06:18:07.764" v="583" actId="732"/>
          <ac:picMkLst>
            <pc:docMk/>
            <pc:sldMk cId="4049951867" sldId="287"/>
            <ac:picMk id="3" creationId="{C4849C19-4BC8-41D8-9330-E9563A771B45}"/>
          </ac:picMkLst>
        </pc:picChg>
        <pc:cxnChg chg="add mod">
          <ac:chgData name="竹尾　陽子" userId="485c5cb4-8733-42e5-865f-15a2e6d6d2bf" providerId="ADAL" clId="{9C69A162-E13C-49AB-83AE-A09C74E3C4F0}" dt="2020-08-14T06:17:55.159" v="581" actId="1076"/>
          <ac:cxnSpMkLst>
            <pc:docMk/>
            <pc:sldMk cId="4049951867" sldId="287"/>
            <ac:cxnSpMk id="4" creationId="{4F0B4FC4-D14F-4886-89B7-2080ED6D58E9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0" creationId="{0B2F6892-0783-46F9-8A3C-6B2188C48760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1" creationId="{407FF9EB-C446-43BB-ACBE-CAE5DB812513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2" creationId="{CD268507-5A37-4C9D-864D-4152AE593157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3" creationId="{ED696552-D1D7-487C-9533-9FAFDF65592D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5" creationId="{D52D5E25-F630-44F2-A009-DADB43F6BD2D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6" creationId="{1ABBD28F-C40D-492D-B52A-EEA1001684A4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7" creationId="{FEE51A16-73C9-4505-A5C0-063DF2C1D500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19" creationId="{219D47FA-BB0C-47D9-8199-595D73BA666A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21" creationId="{0A1E71A8-DC28-46DA-949E-351C7FAF9655}"/>
          </ac:cxnSpMkLst>
        </pc:cxnChg>
        <pc:cxnChg chg="add mod">
          <ac:chgData name="竹尾　陽子" userId="485c5cb4-8733-42e5-865f-15a2e6d6d2bf" providerId="ADAL" clId="{9C69A162-E13C-49AB-83AE-A09C74E3C4F0}" dt="2020-08-14T06:19:15.759" v="585" actId="1076"/>
          <ac:cxnSpMkLst>
            <pc:docMk/>
            <pc:sldMk cId="4049951867" sldId="287"/>
            <ac:cxnSpMk id="22" creationId="{4BA0F57E-F0A3-4022-A949-130A67EC9944}"/>
          </ac:cxnSpMkLst>
        </pc:cxnChg>
      </pc:sldChg>
      <pc:sldChg chg="addSp delSp modSp new mod">
        <pc:chgData name="竹尾　陽子" userId="485c5cb4-8733-42e5-865f-15a2e6d6d2bf" providerId="ADAL" clId="{9C69A162-E13C-49AB-83AE-A09C74E3C4F0}" dt="2020-08-14T06:28:12.447" v="833" actId="1076"/>
        <pc:sldMkLst>
          <pc:docMk/>
          <pc:sldMk cId="2121357899" sldId="288"/>
        </pc:sldMkLst>
        <pc:spChg chg="mod">
          <ac:chgData name="竹尾　陽子" userId="485c5cb4-8733-42e5-865f-15a2e6d6d2bf" providerId="ADAL" clId="{9C69A162-E13C-49AB-83AE-A09C74E3C4F0}" dt="2020-08-14T06:20:28.409" v="664"/>
          <ac:spMkLst>
            <pc:docMk/>
            <pc:sldMk cId="2121357899" sldId="288"/>
            <ac:spMk id="2" creationId="{9EDD8BC9-08DA-4990-904C-2E9DBC174248}"/>
          </ac:spMkLst>
        </pc:spChg>
        <pc:spChg chg="add mod">
          <ac:chgData name="竹尾　陽子" userId="485c5cb4-8733-42e5-865f-15a2e6d6d2bf" providerId="ADAL" clId="{9C69A162-E13C-49AB-83AE-A09C74E3C4F0}" dt="2020-08-14T06:25:29.086" v="699" actId="1076"/>
          <ac:spMkLst>
            <pc:docMk/>
            <pc:sldMk cId="2121357899" sldId="288"/>
            <ac:spMk id="5" creationId="{E1C589AE-90FB-44D3-8FAA-09C272113C8C}"/>
          </ac:spMkLst>
        </pc:spChg>
        <pc:spChg chg="add mod">
          <ac:chgData name="竹尾　陽子" userId="485c5cb4-8733-42e5-865f-15a2e6d6d2bf" providerId="ADAL" clId="{9C69A162-E13C-49AB-83AE-A09C74E3C4F0}" dt="2020-08-14T06:25:27.250" v="698" actId="571"/>
          <ac:spMkLst>
            <pc:docMk/>
            <pc:sldMk cId="2121357899" sldId="288"/>
            <ac:spMk id="6" creationId="{75CC3ECF-C7F3-4D34-B075-5BBA61435C9E}"/>
          </ac:spMkLst>
        </pc:spChg>
        <pc:spChg chg="add del">
          <ac:chgData name="竹尾　陽子" userId="485c5cb4-8733-42e5-865f-15a2e6d6d2bf" providerId="ADAL" clId="{9C69A162-E13C-49AB-83AE-A09C74E3C4F0}" dt="2020-08-14T06:25:26.715" v="697" actId="22"/>
          <ac:spMkLst>
            <pc:docMk/>
            <pc:sldMk cId="2121357899" sldId="288"/>
            <ac:spMk id="8" creationId="{D6945CA5-84D4-487B-8160-DCB981FD7189}"/>
          </ac:spMkLst>
        </pc:spChg>
        <pc:spChg chg="add mod">
          <ac:chgData name="竹尾　陽子" userId="485c5cb4-8733-42e5-865f-15a2e6d6d2bf" providerId="ADAL" clId="{9C69A162-E13C-49AB-83AE-A09C74E3C4F0}" dt="2020-08-14T06:25:37.129" v="721"/>
          <ac:spMkLst>
            <pc:docMk/>
            <pc:sldMk cId="2121357899" sldId="288"/>
            <ac:spMk id="10" creationId="{67EC288D-0505-4152-BC37-59BD861B8015}"/>
          </ac:spMkLst>
        </pc:spChg>
        <pc:spChg chg="add mod">
          <ac:chgData name="竹尾　陽子" userId="485c5cb4-8733-42e5-865f-15a2e6d6d2bf" providerId="ADAL" clId="{9C69A162-E13C-49AB-83AE-A09C74E3C4F0}" dt="2020-08-14T06:27:41.731" v="825" actId="164"/>
          <ac:spMkLst>
            <pc:docMk/>
            <pc:sldMk cId="2121357899" sldId="288"/>
            <ac:spMk id="12" creationId="{230C674E-2272-407D-A602-EB3B29FFBFE1}"/>
          </ac:spMkLst>
        </pc:spChg>
        <pc:spChg chg="add mod">
          <ac:chgData name="竹尾　陽子" userId="485c5cb4-8733-42e5-865f-15a2e6d6d2bf" providerId="ADAL" clId="{9C69A162-E13C-49AB-83AE-A09C74E3C4F0}" dt="2020-08-14T06:27:41.731" v="825" actId="164"/>
          <ac:spMkLst>
            <pc:docMk/>
            <pc:sldMk cId="2121357899" sldId="288"/>
            <ac:spMk id="14" creationId="{D9ADC0BE-2585-457B-997F-95C8B45C69B0}"/>
          </ac:spMkLst>
        </pc:spChg>
        <pc:spChg chg="add del">
          <ac:chgData name="竹尾　陽子" userId="485c5cb4-8733-42e5-865f-15a2e6d6d2bf" providerId="ADAL" clId="{9C69A162-E13C-49AB-83AE-A09C74E3C4F0}" dt="2020-08-14T06:27:40.559" v="824" actId="22"/>
          <ac:spMkLst>
            <pc:docMk/>
            <pc:sldMk cId="2121357899" sldId="288"/>
            <ac:spMk id="18" creationId="{6D910844-F3EF-4792-AD81-D34333DEB563}"/>
          </ac:spMkLst>
        </pc:spChg>
        <pc:spChg chg="add del">
          <ac:chgData name="竹尾　陽子" userId="485c5cb4-8733-42e5-865f-15a2e6d6d2bf" providerId="ADAL" clId="{9C69A162-E13C-49AB-83AE-A09C74E3C4F0}" dt="2020-08-14T06:27:40.559" v="824" actId="22"/>
          <ac:spMkLst>
            <pc:docMk/>
            <pc:sldMk cId="2121357899" sldId="288"/>
            <ac:spMk id="20" creationId="{5E97575E-43E7-470E-B9D2-F9072D755851}"/>
          </ac:spMkLst>
        </pc:spChg>
        <pc:spChg chg="mod">
          <ac:chgData name="竹尾　陽子" userId="485c5cb4-8733-42e5-865f-15a2e6d6d2bf" providerId="ADAL" clId="{9C69A162-E13C-49AB-83AE-A09C74E3C4F0}" dt="2020-08-14T06:27:51.145" v="829"/>
          <ac:spMkLst>
            <pc:docMk/>
            <pc:sldMk cId="2121357899" sldId="288"/>
            <ac:spMk id="24" creationId="{628C392E-F6EB-41F7-B9FA-C0831C20FDA7}"/>
          </ac:spMkLst>
        </pc:spChg>
        <pc:spChg chg="mod">
          <ac:chgData name="竹尾　陽子" userId="485c5cb4-8733-42e5-865f-15a2e6d6d2bf" providerId="ADAL" clId="{9C69A162-E13C-49AB-83AE-A09C74E3C4F0}" dt="2020-08-14T06:27:51.145" v="829"/>
          <ac:spMkLst>
            <pc:docMk/>
            <pc:sldMk cId="2121357899" sldId="288"/>
            <ac:spMk id="25" creationId="{3225C356-8997-4B54-8E63-A4C1BA54E37B}"/>
          </ac:spMkLst>
        </pc:spChg>
        <pc:grpChg chg="add mod">
          <ac:chgData name="竹尾　陽子" userId="485c5cb4-8733-42e5-865f-15a2e6d6d2bf" providerId="ADAL" clId="{9C69A162-E13C-49AB-83AE-A09C74E3C4F0}" dt="2020-08-14T06:28:12.447" v="833" actId="1076"/>
          <ac:grpSpMkLst>
            <pc:docMk/>
            <pc:sldMk cId="2121357899" sldId="288"/>
            <ac:grpSpMk id="21" creationId="{DB3EB081-A6D7-4956-9A5B-5CE4B3385B16}"/>
          </ac:grpSpMkLst>
        </pc:grpChg>
        <pc:grpChg chg="add mod">
          <ac:chgData name="竹尾　陽子" userId="485c5cb4-8733-42e5-865f-15a2e6d6d2bf" providerId="ADAL" clId="{9C69A162-E13C-49AB-83AE-A09C74E3C4F0}" dt="2020-08-14T06:28:08.588" v="831" actId="1076"/>
          <ac:grpSpMkLst>
            <pc:docMk/>
            <pc:sldMk cId="2121357899" sldId="288"/>
            <ac:grpSpMk id="22" creationId="{202229FC-E10A-489A-AF2E-89469D1E49D7}"/>
          </ac:grpSpMkLst>
        </pc:grpChg>
        <pc:graphicFrameChg chg="add mod">
          <ac:chgData name="竹尾　陽子" userId="485c5cb4-8733-42e5-865f-15a2e6d6d2bf" providerId="ADAL" clId="{9C69A162-E13C-49AB-83AE-A09C74E3C4F0}" dt="2020-08-14T06:25:56.123" v="738"/>
          <ac:graphicFrameMkLst>
            <pc:docMk/>
            <pc:sldMk cId="2121357899" sldId="288"/>
            <ac:graphicFrameMk id="3" creationId="{00000000-0008-0000-09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06:26:05.284" v="755"/>
          <ac:graphicFrameMkLst>
            <pc:docMk/>
            <pc:sldMk cId="2121357899" sldId="288"/>
            <ac:graphicFrameMk id="4" creationId="{00000000-0008-0000-0600-000002000000}"/>
          </ac:graphicFrameMkLst>
        </pc:graphicFrameChg>
        <pc:picChg chg="add mod">
          <ac:chgData name="竹尾　陽子" userId="485c5cb4-8733-42e5-865f-15a2e6d6d2bf" providerId="ADAL" clId="{9C69A162-E13C-49AB-83AE-A09C74E3C4F0}" dt="2020-08-14T06:27:41.731" v="825" actId="164"/>
          <ac:picMkLst>
            <pc:docMk/>
            <pc:sldMk cId="2121357899" sldId="288"/>
            <ac:picMk id="11" creationId="{8E676E64-17BD-4B7D-A80B-67BDBEB2FFEE}"/>
          </ac:picMkLst>
        </pc:picChg>
        <pc:picChg chg="add del">
          <ac:chgData name="竹尾　陽子" userId="485c5cb4-8733-42e5-865f-15a2e6d6d2bf" providerId="ADAL" clId="{9C69A162-E13C-49AB-83AE-A09C74E3C4F0}" dt="2020-08-14T06:27:40.559" v="824" actId="22"/>
          <ac:picMkLst>
            <pc:docMk/>
            <pc:sldMk cId="2121357899" sldId="288"/>
            <ac:picMk id="16" creationId="{DD843EFC-4C0F-41E0-9853-1C03EFAD700F}"/>
          </ac:picMkLst>
        </pc:picChg>
        <pc:picChg chg="mod">
          <ac:chgData name="竹尾　陽子" userId="485c5cb4-8733-42e5-865f-15a2e6d6d2bf" providerId="ADAL" clId="{9C69A162-E13C-49AB-83AE-A09C74E3C4F0}" dt="2020-08-14T06:27:51.145" v="829"/>
          <ac:picMkLst>
            <pc:docMk/>
            <pc:sldMk cId="2121357899" sldId="288"/>
            <ac:picMk id="23" creationId="{C1B3F38B-CC50-462A-9D39-DDE8B257143A}"/>
          </ac:picMkLst>
        </pc:picChg>
      </pc:sldChg>
      <pc:sldChg chg="addSp delSp modSp mod">
        <pc:chgData name="竹尾　陽子" userId="485c5cb4-8733-42e5-865f-15a2e6d6d2bf" providerId="ADAL" clId="{9C69A162-E13C-49AB-83AE-A09C74E3C4F0}" dt="2020-08-14T11:30:07.491" v="1354" actId="21"/>
        <pc:sldMkLst>
          <pc:docMk/>
          <pc:sldMk cId="296667183" sldId="290"/>
        </pc:sldMkLst>
        <pc:spChg chg="add del">
          <ac:chgData name="竹尾　陽子" userId="485c5cb4-8733-42e5-865f-15a2e6d6d2bf" providerId="ADAL" clId="{9C69A162-E13C-49AB-83AE-A09C74E3C4F0}" dt="2020-08-14T11:30:07.491" v="1354" actId="21"/>
          <ac:spMkLst>
            <pc:docMk/>
            <pc:sldMk cId="296667183" sldId="290"/>
            <ac:spMk id="5" creationId="{F8366BEF-3572-4CBB-B8B5-BAEEE160B9D2}"/>
          </ac:spMkLst>
        </pc:spChg>
        <pc:spChg chg="add del">
          <ac:chgData name="竹尾　陽子" userId="485c5cb4-8733-42e5-865f-15a2e6d6d2bf" providerId="ADAL" clId="{9C69A162-E13C-49AB-83AE-A09C74E3C4F0}" dt="2020-08-14T11:30:07.491" v="1354" actId="21"/>
          <ac:spMkLst>
            <pc:docMk/>
            <pc:sldMk cId="296667183" sldId="290"/>
            <ac:spMk id="11" creationId="{C7FFCE56-9A16-4A49-888C-D5BAACE48B36}"/>
          </ac:spMkLst>
        </pc:spChg>
        <pc:graphicFrameChg chg="mod">
          <ac:chgData name="竹尾　陽子" userId="485c5cb4-8733-42e5-865f-15a2e6d6d2bf" providerId="ADAL" clId="{9C69A162-E13C-49AB-83AE-A09C74E3C4F0}" dt="2020-08-14T11:28:19.931" v="1306" actId="1076"/>
          <ac:graphicFrameMkLst>
            <pc:docMk/>
            <pc:sldMk cId="296667183" sldId="290"/>
            <ac:graphicFrameMk id="3" creationId="{C839100B-EE7C-45AB-B8CF-824EA6F87F05}"/>
          </ac:graphicFrameMkLst>
        </pc:graphicFrameChg>
      </pc:sldChg>
      <pc:sldChg chg="addSp delSp modSp new mod ord">
        <pc:chgData name="竹尾　陽子" userId="485c5cb4-8733-42e5-865f-15a2e6d6d2bf" providerId="ADAL" clId="{9C69A162-E13C-49AB-83AE-A09C74E3C4F0}" dt="2020-08-14T11:18:19.725" v="1169" actId="1076"/>
        <pc:sldMkLst>
          <pc:docMk/>
          <pc:sldMk cId="1226421635" sldId="291"/>
        </pc:sldMkLst>
        <pc:spChg chg="mod">
          <ac:chgData name="竹尾　陽子" userId="485c5cb4-8733-42e5-865f-15a2e6d6d2bf" providerId="ADAL" clId="{9C69A162-E13C-49AB-83AE-A09C74E3C4F0}" dt="2020-08-14T09:29:25.094" v="936" actId="20577"/>
          <ac:spMkLst>
            <pc:docMk/>
            <pc:sldMk cId="1226421635" sldId="291"/>
            <ac:spMk id="2" creationId="{394BD501-5CB9-4E51-816E-2F85EE7AE92D}"/>
          </ac:spMkLst>
        </pc:spChg>
        <pc:spChg chg="add mod">
          <ac:chgData name="竹尾　陽子" userId="485c5cb4-8733-42e5-865f-15a2e6d6d2bf" providerId="ADAL" clId="{9C69A162-E13C-49AB-83AE-A09C74E3C4F0}" dt="2020-08-14T09:30:16.175" v="951" actId="1076"/>
          <ac:spMkLst>
            <pc:docMk/>
            <pc:sldMk cId="1226421635" sldId="291"/>
            <ac:spMk id="9" creationId="{094290B8-7DDB-4C24-8ED6-20A2D135F22B}"/>
          </ac:spMkLst>
        </pc:spChg>
        <pc:spChg chg="add mod">
          <ac:chgData name="竹尾　陽子" userId="485c5cb4-8733-42e5-865f-15a2e6d6d2bf" providerId="ADAL" clId="{9C69A162-E13C-49AB-83AE-A09C74E3C4F0}" dt="2020-08-14T09:30:23.259" v="969" actId="20577"/>
          <ac:spMkLst>
            <pc:docMk/>
            <pc:sldMk cId="1226421635" sldId="291"/>
            <ac:spMk id="11" creationId="{9E2824E9-3E9A-48C2-8174-1E238907298D}"/>
          </ac:spMkLst>
        </pc:spChg>
        <pc:spChg chg="add mod">
          <ac:chgData name="竹尾　陽子" userId="485c5cb4-8733-42e5-865f-15a2e6d6d2bf" providerId="ADAL" clId="{9C69A162-E13C-49AB-83AE-A09C74E3C4F0}" dt="2020-08-14T09:30:35.231" v="977" actId="20577"/>
          <ac:spMkLst>
            <pc:docMk/>
            <pc:sldMk cId="1226421635" sldId="291"/>
            <ac:spMk id="13" creationId="{17C60EC0-2540-472D-B673-26C19F32DD78}"/>
          </ac:spMkLst>
        </pc:spChg>
        <pc:spChg chg="add mod">
          <ac:chgData name="竹尾　陽子" userId="485c5cb4-8733-42e5-865f-15a2e6d6d2bf" providerId="ADAL" clId="{9C69A162-E13C-49AB-83AE-A09C74E3C4F0}" dt="2020-08-14T09:30:41.709" v="981" actId="20577"/>
          <ac:spMkLst>
            <pc:docMk/>
            <pc:sldMk cId="1226421635" sldId="291"/>
            <ac:spMk id="15" creationId="{88A7DE95-412F-42C8-8BC6-997D3DE7047A}"/>
          </ac:spMkLst>
        </pc:spChg>
        <pc:spChg chg="add mod">
          <ac:chgData name="竹尾　陽子" userId="485c5cb4-8733-42e5-865f-15a2e6d6d2bf" providerId="ADAL" clId="{9C69A162-E13C-49AB-83AE-A09C74E3C4F0}" dt="2020-08-14T09:30:48.280" v="986" actId="20577"/>
          <ac:spMkLst>
            <pc:docMk/>
            <pc:sldMk cId="1226421635" sldId="291"/>
            <ac:spMk id="17" creationId="{1DA6F4B2-8608-41BE-8ADB-7796D74B115E}"/>
          </ac:spMkLst>
        </pc:spChg>
        <pc:spChg chg="mod">
          <ac:chgData name="竹尾　陽子" userId="485c5cb4-8733-42e5-865f-15a2e6d6d2bf" providerId="ADAL" clId="{9C69A162-E13C-49AB-83AE-A09C74E3C4F0}" dt="2020-08-14T11:17:14.872" v="1151"/>
          <ac:spMkLst>
            <pc:docMk/>
            <pc:sldMk cId="1226421635" sldId="291"/>
            <ac:spMk id="18" creationId="{35176F6F-256A-48EC-962E-20E0EAA0D177}"/>
          </ac:spMkLst>
        </pc:spChg>
        <pc:spChg chg="mod">
          <ac:chgData name="竹尾　陽子" userId="485c5cb4-8733-42e5-865f-15a2e6d6d2bf" providerId="ADAL" clId="{9C69A162-E13C-49AB-83AE-A09C74E3C4F0}" dt="2020-08-14T11:17:14.872" v="1151"/>
          <ac:spMkLst>
            <pc:docMk/>
            <pc:sldMk cId="1226421635" sldId="291"/>
            <ac:spMk id="19" creationId="{A879FAB0-4EED-4037-800A-D29EB687E047}"/>
          </ac:spMkLst>
        </pc:spChg>
        <pc:spChg chg="mod">
          <ac:chgData name="竹尾　陽子" userId="485c5cb4-8733-42e5-865f-15a2e6d6d2bf" providerId="ADAL" clId="{9C69A162-E13C-49AB-83AE-A09C74E3C4F0}" dt="2020-08-14T11:17:17.781" v="1153"/>
          <ac:spMkLst>
            <pc:docMk/>
            <pc:sldMk cId="1226421635" sldId="291"/>
            <ac:spMk id="22" creationId="{7A982FB7-8533-4582-BF61-B257BE047F3E}"/>
          </ac:spMkLst>
        </pc:spChg>
        <pc:spChg chg="mod">
          <ac:chgData name="竹尾　陽子" userId="485c5cb4-8733-42e5-865f-15a2e6d6d2bf" providerId="ADAL" clId="{9C69A162-E13C-49AB-83AE-A09C74E3C4F0}" dt="2020-08-14T11:17:17.781" v="1153"/>
          <ac:spMkLst>
            <pc:docMk/>
            <pc:sldMk cId="1226421635" sldId="291"/>
            <ac:spMk id="23" creationId="{8D4DCBC6-5E64-4BB7-B4B4-8EF82F50784D}"/>
          </ac:spMkLst>
        </pc:spChg>
        <pc:spChg chg="mod">
          <ac:chgData name="竹尾　陽子" userId="485c5cb4-8733-42e5-865f-15a2e6d6d2bf" providerId="ADAL" clId="{9C69A162-E13C-49AB-83AE-A09C74E3C4F0}" dt="2020-08-14T11:17:23.861" v="1155"/>
          <ac:spMkLst>
            <pc:docMk/>
            <pc:sldMk cId="1226421635" sldId="291"/>
            <ac:spMk id="26" creationId="{7A8C48D3-7383-441D-9935-46B57AA1EB95}"/>
          </ac:spMkLst>
        </pc:spChg>
        <pc:spChg chg="mod">
          <ac:chgData name="竹尾　陽子" userId="485c5cb4-8733-42e5-865f-15a2e6d6d2bf" providerId="ADAL" clId="{9C69A162-E13C-49AB-83AE-A09C74E3C4F0}" dt="2020-08-14T11:17:23.861" v="1155"/>
          <ac:spMkLst>
            <pc:docMk/>
            <pc:sldMk cId="1226421635" sldId="291"/>
            <ac:spMk id="27" creationId="{D04DCD88-3F42-4121-B20F-81ED8BC9F9DC}"/>
          </ac:spMkLst>
        </pc:spChg>
        <pc:spChg chg="mod">
          <ac:chgData name="竹尾　陽子" userId="485c5cb4-8733-42e5-865f-15a2e6d6d2bf" providerId="ADAL" clId="{9C69A162-E13C-49AB-83AE-A09C74E3C4F0}" dt="2020-08-14T11:17:30.772" v="1157"/>
          <ac:spMkLst>
            <pc:docMk/>
            <pc:sldMk cId="1226421635" sldId="291"/>
            <ac:spMk id="30" creationId="{1AB935AB-E3E3-41AF-B305-CBF3B6D733B5}"/>
          </ac:spMkLst>
        </pc:spChg>
        <pc:spChg chg="mod">
          <ac:chgData name="竹尾　陽子" userId="485c5cb4-8733-42e5-865f-15a2e6d6d2bf" providerId="ADAL" clId="{9C69A162-E13C-49AB-83AE-A09C74E3C4F0}" dt="2020-08-14T11:17:30.772" v="1157"/>
          <ac:spMkLst>
            <pc:docMk/>
            <pc:sldMk cId="1226421635" sldId="291"/>
            <ac:spMk id="31" creationId="{B0D85949-422E-4044-802D-C79CF40A6590}"/>
          </ac:spMkLst>
        </pc:spChg>
        <pc:spChg chg="mod">
          <ac:chgData name="竹尾　陽子" userId="485c5cb4-8733-42e5-865f-15a2e6d6d2bf" providerId="ADAL" clId="{9C69A162-E13C-49AB-83AE-A09C74E3C4F0}" dt="2020-08-14T11:17:37.784" v="1159"/>
          <ac:spMkLst>
            <pc:docMk/>
            <pc:sldMk cId="1226421635" sldId="291"/>
            <ac:spMk id="34" creationId="{D6F5DE88-B06E-4997-9B86-C8A0D96600DE}"/>
          </ac:spMkLst>
        </pc:spChg>
        <pc:spChg chg="mod">
          <ac:chgData name="竹尾　陽子" userId="485c5cb4-8733-42e5-865f-15a2e6d6d2bf" providerId="ADAL" clId="{9C69A162-E13C-49AB-83AE-A09C74E3C4F0}" dt="2020-08-14T11:17:37.784" v="1159"/>
          <ac:spMkLst>
            <pc:docMk/>
            <pc:sldMk cId="1226421635" sldId="291"/>
            <ac:spMk id="35" creationId="{F53C560C-F579-4A58-8A75-BAC996022E19}"/>
          </ac:spMkLst>
        </pc:spChg>
        <pc:spChg chg="mod">
          <ac:chgData name="竹尾　陽子" userId="485c5cb4-8733-42e5-865f-15a2e6d6d2bf" providerId="ADAL" clId="{9C69A162-E13C-49AB-83AE-A09C74E3C4F0}" dt="2020-08-14T11:17:45.930" v="1163"/>
          <ac:spMkLst>
            <pc:docMk/>
            <pc:sldMk cId="1226421635" sldId="291"/>
            <ac:spMk id="38" creationId="{340A0B5C-4E8C-4267-90B0-C5EA04404CC5}"/>
          </ac:spMkLst>
        </pc:spChg>
        <pc:spChg chg="mod">
          <ac:chgData name="竹尾　陽子" userId="485c5cb4-8733-42e5-865f-15a2e6d6d2bf" providerId="ADAL" clId="{9C69A162-E13C-49AB-83AE-A09C74E3C4F0}" dt="2020-08-14T11:17:45.930" v="1163"/>
          <ac:spMkLst>
            <pc:docMk/>
            <pc:sldMk cId="1226421635" sldId="291"/>
            <ac:spMk id="39" creationId="{7E74EED1-2471-44AD-A49B-2A2E4CD04920}"/>
          </ac:spMkLst>
        </pc:spChg>
        <pc:spChg chg="mod">
          <ac:chgData name="竹尾　陽子" userId="485c5cb4-8733-42e5-865f-15a2e6d6d2bf" providerId="ADAL" clId="{9C69A162-E13C-49AB-83AE-A09C74E3C4F0}" dt="2020-08-14T11:17:55.756" v="1165"/>
          <ac:spMkLst>
            <pc:docMk/>
            <pc:sldMk cId="1226421635" sldId="291"/>
            <ac:spMk id="42" creationId="{38825B08-EB69-4AF9-BD79-E366BFE1A364}"/>
          </ac:spMkLst>
        </pc:spChg>
        <pc:spChg chg="mod">
          <ac:chgData name="竹尾　陽子" userId="485c5cb4-8733-42e5-865f-15a2e6d6d2bf" providerId="ADAL" clId="{9C69A162-E13C-49AB-83AE-A09C74E3C4F0}" dt="2020-08-14T11:17:55.756" v="1165"/>
          <ac:spMkLst>
            <pc:docMk/>
            <pc:sldMk cId="1226421635" sldId="291"/>
            <ac:spMk id="43" creationId="{1E4C5AC0-0194-4130-8831-3C64B864EEE9}"/>
          </ac:spMkLst>
        </pc:spChg>
        <pc:grpChg chg="add mod">
          <ac:chgData name="竹尾　陽子" userId="485c5cb4-8733-42e5-865f-15a2e6d6d2bf" providerId="ADAL" clId="{9C69A162-E13C-49AB-83AE-A09C74E3C4F0}" dt="2020-08-14T11:17:17.114" v="1152" actId="1076"/>
          <ac:grpSpMkLst>
            <pc:docMk/>
            <pc:sldMk cId="1226421635" sldId="291"/>
            <ac:grpSpMk id="14" creationId="{18CE5084-8821-4D82-B21E-910F1755E0FB}"/>
          </ac:grpSpMkLst>
        </pc:grpChg>
        <pc:grpChg chg="add mod">
          <ac:chgData name="竹尾　陽子" userId="485c5cb4-8733-42e5-865f-15a2e6d6d2bf" providerId="ADAL" clId="{9C69A162-E13C-49AB-83AE-A09C74E3C4F0}" dt="2020-08-14T11:17:23.475" v="1154" actId="1076"/>
          <ac:grpSpMkLst>
            <pc:docMk/>
            <pc:sldMk cId="1226421635" sldId="291"/>
            <ac:grpSpMk id="20" creationId="{198429B2-6ACA-4002-AB64-EE788444E05C}"/>
          </ac:grpSpMkLst>
        </pc:grpChg>
        <pc:grpChg chg="add mod">
          <ac:chgData name="竹尾　陽子" userId="485c5cb4-8733-42e5-865f-15a2e6d6d2bf" providerId="ADAL" clId="{9C69A162-E13C-49AB-83AE-A09C74E3C4F0}" dt="2020-08-14T11:17:30.433" v="1156" actId="1076"/>
          <ac:grpSpMkLst>
            <pc:docMk/>
            <pc:sldMk cId="1226421635" sldId="291"/>
            <ac:grpSpMk id="24" creationId="{2EFFA3A1-10B1-4417-A103-AFE96CFF5726}"/>
          </ac:grpSpMkLst>
        </pc:grpChg>
        <pc:grpChg chg="add mod">
          <ac:chgData name="竹尾　陽子" userId="485c5cb4-8733-42e5-865f-15a2e6d6d2bf" providerId="ADAL" clId="{9C69A162-E13C-49AB-83AE-A09C74E3C4F0}" dt="2020-08-14T11:17:44.746" v="1162" actId="1076"/>
          <ac:grpSpMkLst>
            <pc:docMk/>
            <pc:sldMk cId="1226421635" sldId="291"/>
            <ac:grpSpMk id="28" creationId="{26E85389-B71F-42CA-BEA7-307C9CFF49F7}"/>
          </ac:grpSpMkLst>
        </pc:grpChg>
        <pc:grpChg chg="add del mod">
          <ac:chgData name="竹尾　陽子" userId="485c5cb4-8733-42e5-865f-15a2e6d6d2bf" providerId="ADAL" clId="{9C69A162-E13C-49AB-83AE-A09C74E3C4F0}" dt="2020-08-14T11:17:39.017" v="1160"/>
          <ac:grpSpMkLst>
            <pc:docMk/>
            <pc:sldMk cId="1226421635" sldId="291"/>
            <ac:grpSpMk id="32" creationId="{4895E280-CE57-419D-863A-6E44CFCD09A3}"/>
          </ac:grpSpMkLst>
        </pc:grpChg>
        <pc:grpChg chg="add mod">
          <ac:chgData name="竹尾　陽子" userId="485c5cb4-8733-42e5-865f-15a2e6d6d2bf" providerId="ADAL" clId="{9C69A162-E13C-49AB-83AE-A09C74E3C4F0}" dt="2020-08-14T11:17:54.601" v="1164" actId="1076"/>
          <ac:grpSpMkLst>
            <pc:docMk/>
            <pc:sldMk cId="1226421635" sldId="291"/>
            <ac:grpSpMk id="36" creationId="{4E2164D3-BC6A-4170-AA1E-24CBD635AE1D}"/>
          </ac:grpSpMkLst>
        </pc:grpChg>
        <pc:grpChg chg="add mod">
          <ac:chgData name="竹尾　陽子" userId="485c5cb4-8733-42e5-865f-15a2e6d6d2bf" providerId="ADAL" clId="{9C69A162-E13C-49AB-83AE-A09C74E3C4F0}" dt="2020-08-14T11:18:19.725" v="1169" actId="1076"/>
          <ac:grpSpMkLst>
            <pc:docMk/>
            <pc:sldMk cId="1226421635" sldId="291"/>
            <ac:grpSpMk id="40" creationId="{8926C22E-56EB-47F0-AADD-4901F39877EE}"/>
          </ac:grpSpMkLst>
        </pc:grpChg>
        <pc:graphicFrameChg chg="add mod">
          <ac:chgData name="竹尾　陽子" userId="485c5cb4-8733-42e5-865f-15a2e6d6d2bf" providerId="ADAL" clId="{9C69A162-E13C-49AB-83AE-A09C74E3C4F0}" dt="2020-08-14T09:32:36.663" v="1094" actId="14100"/>
          <ac:graphicFrameMkLst>
            <pc:docMk/>
            <pc:sldMk cId="1226421635" sldId="291"/>
            <ac:graphicFrameMk id="3" creationId="{00000000-0008-0000-00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09:32:32.407" v="1093" actId="14100"/>
          <ac:graphicFrameMkLst>
            <pc:docMk/>
            <pc:sldMk cId="1226421635" sldId="291"/>
            <ac:graphicFrameMk id="4" creationId="{00000000-0008-0000-02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18:00.845" v="1168" actId="1076"/>
          <ac:graphicFrameMkLst>
            <pc:docMk/>
            <pc:sldMk cId="1226421635" sldId="291"/>
            <ac:graphicFrameMk id="5" creationId="{88B80AF3-C5D6-4DBD-8047-45208817788F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09:32:40.168" v="1095" actId="14100"/>
          <ac:graphicFrameMkLst>
            <pc:docMk/>
            <pc:sldMk cId="1226421635" sldId="291"/>
            <ac:graphicFrameMk id="6" creationId="{C6895A22-7E3B-4962-96D5-CC408693278E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09:32:50.098" v="1098" actId="14100"/>
          <ac:graphicFrameMkLst>
            <pc:docMk/>
            <pc:sldMk cId="1226421635" sldId="291"/>
            <ac:graphicFrameMk id="7" creationId="{849E9444-A055-41D3-8D0A-2A46ACF9C823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09:32:46.568" v="1097" actId="14100"/>
          <ac:graphicFrameMkLst>
            <pc:docMk/>
            <pc:sldMk cId="1226421635" sldId="291"/>
            <ac:graphicFrameMk id="8" creationId="{CE524C38-0B34-4773-A7F4-2B743F378F4A}"/>
          </ac:graphicFrameMkLst>
        </pc:graphicFrameChg>
        <pc:picChg chg="mod">
          <ac:chgData name="竹尾　陽子" userId="485c5cb4-8733-42e5-865f-15a2e6d6d2bf" providerId="ADAL" clId="{9C69A162-E13C-49AB-83AE-A09C74E3C4F0}" dt="2020-08-14T11:17:14.872" v="1151"/>
          <ac:picMkLst>
            <pc:docMk/>
            <pc:sldMk cId="1226421635" sldId="291"/>
            <ac:picMk id="16" creationId="{FFEBD479-DB6B-4E54-9290-EA71A0E914E1}"/>
          </ac:picMkLst>
        </pc:picChg>
        <pc:picChg chg="mod">
          <ac:chgData name="竹尾　陽子" userId="485c5cb4-8733-42e5-865f-15a2e6d6d2bf" providerId="ADAL" clId="{9C69A162-E13C-49AB-83AE-A09C74E3C4F0}" dt="2020-08-14T11:17:17.781" v="1153"/>
          <ac:picMkLst>
            <pc:docMk/>
            <pc:sldMk cId="1226421635" sldId="291"/>
            <ac:picMk id="21" creationId="{13996A9C-3463-4DFC-A4E0-148765C62F88}"/>
          </ac:picMkLst>
        </pc:picChg>
        <pc:picChg chg="mod">
          <ac:chgData name="竹尾　陽子" userId="485c5cb4-8733-42e5-865f-15a2e6d6d2bf" providerId="ADAL" clId="{9C69A162-E13C-49AB-83AE-A09C74E3C4F0}" dt="2020-08-14T11:17:23.861" v="1155"/>
          <ac:picMkLst>
            <pc:docMk/>
            <pc:sldMk cId="1226421635" sldId="291"/>
            <ac:picMk id="25" creationId="{10F930BE-9592-4812-91AF-EFEA2966AF48}"/>
          </ac:picMkLst>
        </pc:picChg>
        <pc:picChg chg="mod">
          <ac:chgData name="竹尾　陽子" userId="485c5cb4-8733-42e5-865f-15a2e6d6d2bf" providerId="ADAL" clId="{9C69A162-E13C-49AB-83AE-A09C74E3C4F0}" dt="2020-08-14T11:17:30.772" v="1157"/>
          <ac:picMkLst>
            <pc:docMk/>
            <pc:sldMk cId="1226421635" sldId="291"/>
            <ac:picMk id="29" creationId="{0AAF5B5B-EF0D-4468-B19B-15927E82A158}"/>
          </ac:picMkLst>
        </pc:picChg>
        <pc:picChg chg="mod">
          <ac:chgData name="竹尾　陽子" userId="485c5cb4-8733-42e5-865f-15a2e6d6d2bf" providerId="ADAL" clId="{9C69A162-E13C-49AB-83AE-A09C74E3C4F0}" dt="2020-08-14T11:17:37.784" v="1159"/>
          <ac:picMkLst>
            <pc:docMk/>
            <pc:sldMk cId="1226421635" sldId="291"/>
            <ac:picMk id="33" creationId="{408ED72E-B85D-401F-A452-EAEA7527293F}"/>
          </ac:picMkLst>
        </pc:picChg>
        <pc:picChg chg="mod">
          <ac:chgData name="竹尾　陽子" userId="485c5cb4-8733-42e5-865f-15a2e6d6d2bf" providerId="ADAL" clId="{9C69A162-E13C-49AB-83AE-A09C74E3C4F0}" dt="2020-08-14T11:17:45.930" v="1163"/>
          <ac:picMkLst>
            <pc:docMk/>
            <pc:sldMk cId="1226421635" sldId="291"/>
            <ac:picMk id="37" creationId="{6E17A0F7-58B8-4089-8CE5-7159DB83AA91}"/>
          </ac:picMkLst>
        </pc:picChg>
        <pc:picChg chg="mod">
          <ac:chgData name="竹尾　陽子" userId="485c5cb4-8733-42e5-865f-15a2e6d6d2bf" providerId="ADAL" clId="{9C69A162-E13C-49AB-83AE-A09C74E3C4F0}" dt="2020-08-14T11:17:55.756" v="1165"/>
          <ac:picMkLst>
            <pc:docMk/>
            <pc:sldMk cId="1226421635" sldId="291"/>
            <ac:picMk id="41" creationId="{BB316F90-61BB-4D8C-A64B-D1AE0630B507}"/>
          </ac:picMkLst>
        </pc:picChg>
      </pc:sldChg>
      <pc:sldChg chg="addSp delSp modSp new mod ord">
        <pc:chgData name="竹尾　陽子" userId="485c5cb4-8733-42e5-865f-15a2e6d6d2bf" providerId="ADAL" clId="{9C69A162-E13C-49AB-83AE-A09C74E3C4F0}" dt="2020-08-14T11:27:30.999" v="1247" actId="1076"/>
        <pc:sldMkLst>
          <pc:docMk/>
          <pc:sldMk cId="4245052525" sldId="292"/>
        </pc:sldMkLst>
        <pc:spChg chg="mod">
          <ac:chgData name="竹尾　陽子" userId="485c5cb4-8733-42e5-865f-15a2e6d6d2bf" providerId="ADAL" clId="{9C69A162-E13C-49AB-83AE-A09C74E3C4F0}" dt="2020-08-14T11:15:20.549" v="1122"/>
          <ac:spMkLst>
            <pc:docMk/>
            <pc:sldMk cId="4245052525" sldId="292"/>
            <ac:spMk id="2" creationId="{3515E9A3-9469-472D-A962-2C3CB3976B10}"/>
          </ac:spMkLst>
        </pc:spChg>
        <pc:spChg chg="add mod">
          <ac:chgData name="竹尾　陽子" userId="485c5cb4-8733-42e5-865f-15a2e6d6d2bf" providerId="ADAL" clId="{9C69A162-E13C-49AB-83AE-A09C74E3C4F0}" dt="2020-08-14T11:15:33.901" v="1125" actId="1076"/>
          <ac:spMkLst>
            <pc:docMk/>
            <pc:sldMk cId="4245052525" sldId="292"/>
            <ac:spMk id="4" creationId="{1848491A-AC14-4769-BFAC-E168F6C9EF75}"/>
          </ac:spMkLst>
        </pc:spChg>
        <pc:spChg chg="add mod">
          <ac:chgData name="竹尾　陽子" userId="485c5cb4-8733-42e5-865f-15a2e6d6d2bf" providerId="ADAL" clId="{9C69A162-E13C-49AB-83AE-A09C74E3C4F0}" dt="2020-08-14T11:15:33.901" v="1125" actId="1076"/>
          <ac:spMkLst>
            <pc:docMk/>
            <pc:sldMk cId="4245052525" sldId="292"/>
            <ac:spMk id="6" creationId="{36A508C1-5705-425F-B463-473A582C8E28}"/>
          </ac:spMkLst>
        </pc:spChg>
        <pc:spChg chg="add mod">
          <ac:chgData name="竹尾　陽子" userId="485c5cb4-8733-42e5-865f-15a2e6d6d2bf" providerId="ADAL" clId="{9C69A162-E13C-49AB-83AE-A09C74E3C4F0}" dt="2020-08-14T11:15:42.551" v="1143" actId="20577"/>
          <ac:spMkLst>
            <pc:docMk/>
            <pc:sldMk cId="4245052525" sldId="292"/>
            <ac:spMk id="8" creationId="{CC6983FF-C0EE-46BA-80FE-FD48F5DC3A9A}"/>
          </ac:spMkLst>
        </pc:spChg>
        <pc:spChg chg="mod">
          <ac:chgData name="竹尾　陽子" userId="485c5cb4-8733-42e5-865f-15a2e6d6d2bf" providerId="ADAL" clId="{9C69A162-E13C-49AB-83AE-A09C74E3C4F0}" dt="2020-08-14T11:18:24.375" v="1170"/>
          <ac:spMkLst>
            <pc:docMk/>
            <pc:sldMk cId="4245052525" sldId="292"/>
            <ac:spMk id="13" creationId="{E1B74113-97E4-4E72-A070-F75E5DD1519C}"/>
          </ac:spMkLst>
        </pc:spChg>
        <pc:spChg chg="mod">
          <ac:chgData name="竹尾　陽子" userId="485c5cb4-8733-42e5-865f-15a2e6d6d2bf" providerId="ADAL" clId="{9C69A162-E13C-49AB-83AE-A09C74E3C4F0}" dt="2020-08-14T11:18:24.375" v="1170"/>
          <ac:spMkLst>
            <pc:docMk/>
            <pc:sldMk cId="4245052525" sldId="292"/>
            <ac:spMk id="14" creationId="{7F287B5B-DB63-44A1-956D-2019E9519E5B}"/>
          </ac:spMkLst>
        </pc:spChg>
        <pc:spChg chg="add mod">
          <ac:chgData name="竹尾　陽子" userId="485c5cb4-8733-42e5-865f-15a2e6d6d2bf" providerId="ADAL" clId="{9C69A162-E13C-49AB-83AE-A09C74E3C4F0}" dt="2020-08-14T11:21:03.748" v="1193" actId="20577"/>
          <ac:spMkLst>
            <pc:docMk/>
            <pc:sldMk cId="4245052525" sldId="292"/>
            <ac:spMk id="24" creationId="{6E8D019D-DAE2-4F07-A5DD-B00ABD2B3FFE}"/>
          </ac:spMkLst>
        </pc:spChg>
        <pc:spChg chg="add mod">
          <ac:chgData name="竹尾　陽子" userId="485c5cb4-8733-42e5-865f-15a2e6d6d2bf" providerId="ADAL" clId="{9C69A162-E13C-49AB-83AE-A09C74E3C4F0}" dt="2020-08-14T11:21:13.474" v="1198" actId="20577"/>
          <ac:spMkLst>
            <pc:docMk/>
            <pc:sldMk cId="4245052525" sldId="292"/>
            <ac:spMk id="26" creationId="{C32EFC30-66BD-497D-BB35-842BA1C4F045}"/>
          </ac:spMkLst>
        </pc:spChg>
        <pc:spChg chg="add mod">
          <ac:chgData name="竹尾　陽子" userId="485c5cb4-8733-42e5-865f-15a2e6d6d2bf" providerId="ADAL" clId="{9C69A162-E13C-49AB-83AE-A09C74E3C4F0}" dt="2020-08-14T11:21:25.160" v="1203" actId="1076"/>
          <ac:spMkLst>
            <pc:docMk/>
            <pc:sldMk cId="4245052525" sldId="292"/>
            <ac:spMk id="28" creationId="{59840FFF-DC27-49F6-8FF1-9DF49498665F}"/>
          </ac:spMkLst>
        </pc:spChg>
        <pc:spChg chg="add mod">
          <ac:chgData name="竹尾　陽子" userId="485c5cb4-8733-42e5-865f-15a2e6d6d2bf" providerId="ADAL" clId="{9C69A162-E13C-49AB-83AE-A09C74E3C4F0}" dt="2020-08-14T11:21:33.771" v="1209" actId="20577"/>
          <ac:spMkLst>
            <pc:docMk/>
            <pc:sldMk cId="4245052525" sldId="292"/>
            <ac:spMk id="30" creationId="{9C3F56EC-2054-4CF6-B67F-B574E048DBC2}"/>
          </ac:spMkLst>
        </pc:spChg>
        <pc:spChg chg="mod">
          <ac:chgData name="竹尾　陽子" userId="485c5cb4-8733-42e5-865f-15a2e6d6d2bf" providerId="ADAL" clId="{9C69A162-E13C-49AB-83AE-A09C74E3C4F0}" dt="2020-08-14T11:26:02.360" v="1232"/>
          <ac:spMkLst>
            <pc:docMk/>
            <pc:sldMk cId="4245052525" sldId="292"/>
            <ac:spMk id="34" creationId="{739DF593-8F8E-4C8C-9D19-381E3C6D443E}"/>
          </ac:spMkLst>
        </pc:spChg>
        <pc:spChg chg="mod">
          <ac:chgData name="竹尾　陽子" userId="485c5cb4-8733-42e5-865f-15a2e6d6d2bf" providerId="ADAL" clId="{9C69A162-E13C-49AB-83AE-A09C74E3C4F0}" dt="2020-08-14T11:26:02.360" v="1232"/>
          <ac:spMkLst>
            <pc:docMk/>
            <pc:sldMk cId="4245052525" sldId="292"/>
            <ac:spMk id="35" creationId="{71845361-4F77-46B9-9335-5A527BE8E582}"/>
          </ac:spMkLst>
        </pc:spChg>
        <pc:spChg chg="mod">
          <ac:chgData name="竹尾　陽子" userId="485c5cb4-8733-42e5-865f-15a2e6d6d2bf" providerId="ADAL" clId="{9C69A162-E13C-49AB-83AE-A09C74E3C4F0}" dt="2020-08-14T11:26:05.789" v="1234"/>
          <ac:spMkLst>
            <pc:docMk/>
            <pc:sldMk cId="4245052525" sldId="292"/>
            <ac:spMk id="38" creationId="{A0757491-F58D-4233-8C2C-CE099C8602C1}"/>
          </ac:spMkLst>
        </pc:spChg>
        <pc:spChg chg="mod">
          <ac:chgData name="竹尾　陽子" userId="485c5cb4-8733-42e5-865f-15a2e6d6d2bf" providerId="ADAL" clId="{9C69A162-E13C-49AB-83AE-A09C74E3C4F0}" dt="2020-08-14T11:26:05.789" v="1234"/>
          <ac:spMkLst>
            <pc:docMk/>
            <pc:sldMk cId="4245052525" sldId="292"/>
            <ac:spMk id="39" creationId="{DFC497F3-62B9-437D-9B09-91FC3C28C3B9}"/>
          </ac:spMkLst>
        </pc:spChg>
        <pc:spChg chg="mod">
          <ac:chgData name="竹尾　陽子" userId="485c5cb4-8733-42e5-865f-15a2e6d6d2bf" providerId="ADAL" clId="{9C69A162-E13C-49AB-83AE-A09C74E3C4F0}" dt="2020-08-14T11:26:28.243" v="1237"/>
          <ac:spMkLst>
            <pc:docMk/>
            <pc:sldMk cId="4245052525" sldId="292"/>
            <ac:spMk id="42" creationId="{F2309F05-76E6-4161-BA4A-52D6EDE95254}"/>
          </ac:spMkLst>
        </pc:spChg>
        <pc:spChg chg="mod">
          <ac:chgData name="竹尾　陽子" userId="485c5cb4-8733-42e5-865f-15a2e6d6d2bf" providerId="ADAL" clId="{9C69A162-E13C-49AB-83AE-A09C74E3C4F0}" dt="2020-08-14T11:26:28.243" v="1237"/>
          <ac:spMkLst>
            <pc:docMk/>
            <pc:sldMk cId="4245052525" sldId="292"/>
            <ac:spMk id="43" creationId="{CF664ED9-8D7D-45C2-A313-337BB69A73EF}"/>
          </ac:spMkLst>
        </pc:spChg>
        <pc:spChg chg="mod">
          <ac:chgData name="竹尾　陽子" userId="485c5cb4-8733-42e5-865f-15a2e6d6d2bf" providerId="ADAL" clId="{9C69A162-E13C-49AB-83AE-A09C74E3C4F0}" dt="2020-08-14T11:26:40.324" v="1239"/>
          <ac:spMkLst>
            <pc:docMk/>
            <pc:sldMk cId="4245052525" sldId="292"/>
            <ac:spMk id="46" creationId="{4986C7D7-4CEA-41CC-8963-CE2D7C91BCE0}"/>
          </ac:spMkLst>
        </pc:spChg>
        <pc:spChg chg="mod">
          <ac:chgData name="竹尾　陽子" userId="485c5cb4-8733-42e5-865f-15a2e6d6d2bf" providerId="ADAL" clId="{9C69A162-E13C-49AB-83AE-A09C74E3C4F0}" dt="2020-08-14T11:26:40.324" v="1239"/>
          <ac:spMkLst>
            <pc:docMk/>
            <pc:sldMk cId="4245052525" sldId="292"/>
            <ac:spMk id="47" creationId="{D7E21943-EE68-4F2A-A920-A9397B5C1C48}"/>
          </ac:spMkLst>
        </pc:spChg>
        <pc:spChg chg="mod">
          <ac:chgData name="竹尾　陽子" userId="485c5cb4-8733-42e5-865f-15a2e6d6d2bf" providerId="ADAL" clId="{9C69A162-E13C-49AB-83AE-A09C74E3C4F0}" dt="2020-08-14T11:26:56.198" v="1242"/>
          <ac:spMkLst>
            <pc:docMk/>
            <pc:sldMk cId="4245052525" sldId="292"/>
            <ac:spMk id="50" creationId="{27511C11-C160-4D68-B1D0-09EC07E63972}"/>
          </ac:spMkLst>
        </pc:spChg>
        <pc:spChg chg="mod">
          <ac:chgData name="竹尾　陽子" userId="485c5cb4-8733-42e5-865f-15a2e6d6d2bf" providerId="ADAL" clId="{9C69A162-E13C-49AB-83AE-A09C74E3C4F0}" dt="2020-08-14T11:26:56.198" v="1242"/>
          <ac:spMkLst>
            <pc:docMk/>
            <pc:sldMk cId="4245052525" sldId="292"/>
            <ac:spMk id="51" creationId="{A96928F5-1233-42C0-9350-CABDD69A5750}"/>
          </ac:spMkLst>
        </pc:spChg>
        <pc:spChg chg="mod">
          <ac:chgData name="竹尾　陽子" userId="485c5cb4-8733-42e5-865f-15a2e6d6d2bf" providerId="ADAL" clId="{9C69A162-E13C-49AB-83AE-A09C74E3C4F0}" dt="2020-08-14T11:26:56.198" v="1242"/>
          <ac:spMkLst>
            <pc:docMk/>
            <pc:sldMk cId="4245052525" sldId="292"/>
            <ac:spMk id="54" creationId="{70DBB638-242A-49F9-B42C-E39767F8D179}"/>
          </ac:spMkLst>
        </pc:spChg>
        <pc:spChg chg="mod">
          <ac:chgData name="竹尾　陽子" userId="485c5cb4-8733-42e5-865f-15a2e6d6d2bf" providerId="ADAL" clId="{9C69A162-E13C-49AB-83AE-A09C74E3C4F0}" dt="2020-08-14T11:26:56.198" v="1242"/>
          <ac:spMkLst>
            <pc:docMk/>
            <pc:sldMk cId="4245052525" sldId="292"/>
            <ac:spMk id="55" creationId="{A03A4D17-A954-4D20-8C11-493FCE32E2F9}"/>
          </ac:spMkLst>
        </pc:spChg>
        <pc:spChg chg="mod">
          <ac:chgData name="竹尾　陽子" userId="485c5cb4-8733-42e5-865f-15a2e6d6d2bf" providerId="ADAL" clId="{9C69A162-E13C-49AB-83AE-A09C74E3C4F0}" dt="2020-08-14T11:27:12.006" v="1244"/>
          <ac:spMkLst>
            <pc:docMk/>
            <pc:sldMk cId="4245052525" sldId="292"/>
            <ac:spMk id="58" creationId="{A8CAB6CD-1096-403C-B5AC-DC3FD26E33FB}"/>
          </ac:spMkLst>
        </pc:spChg>
        <pc:spChg chg="mod">
          <ac:chgData name="竹尾　陽子" userId="485c5cb4-8733-42e5-865f-15a2e6d6d2bf" providerId="ADAL" clId="{9C69A162-E13C-49AB-83AE-A09C74E3C4F0}" dt="2020-08-14T11:27:12.006" v="1244"/>
          <ac:spMkLst>
            <pc:docMk/>
            <pc:sldMk cId="4245052525" sldId="292"/>
            <ac:spMk id="59" creationId="{183B474E-1777-4FCB-9A21-DC08366B75BC}"/>
          </ac:spMkLst>
        </pc:spChg>
        <pc:spChg chg="mod">
          <ac:chgData name="竹尾　陽子" userId="485c5cb4-8733-42e5-865f-15a2e6d6d2bf" providerId="ADAL" clId="{9C69A162-E13C-49AB-83AE-A09C74E3C4F0}" dt="2020-08-14T11:27:12.006" v="1244"/>
          <ac:spMkLst>
            <pc:docMk/>
            <pc:sldMk cId="4245052525" sldId="292"/>
            <ac:spMk id="62" creationId="{823529DD-5D1F-43FA-B849-2E16DE3EFB86}"/>
          </ac:spMkLst>
        </pc:spChg>
        <pc:spChg chg="mod">
          <ac:chgData name="竹尾　陽子" userId="485c5cb4-8733-42e5-865f-15a2e6d6d2bf" providerId="ADAL" clId="{9C69A162-E13C-49AB-83AE-A09C74E3C4F0}" dt="2020-08-14T11:27:12.006" v="1244"/>
          <ac:spMkLst>
            <pc:docMk/>
            <pc:sldMk cId="4245052525" sldId="292"/>
            <ac:spMk id="63" creationId="{197A5C43-20CC-47ED-B34F-B6E7C2B7B675}"/>
          </ac:spMkLst>
        </pc:spChg>
        <pc:spChg chg="mod">
          <ac:chgData name="竹尾　陽子" userId="485c5cb4-8733-42e5-865f-15a2e6d6d2bf" providerId="ADAL" clId="{9C69A162-E13C-49AB-83AE-A09C74E3C4F0}" dt="2020-08-14T11:27:23.670" v="1246"/>
          <ac:spMkLst>
            <pc:docMk/>
            <pc:sldMk cId="4245052525" sldId="292"/>
            <ac:spMk id="66" creationId="{EF0EE4D2-B2BD-431E-93A2-A90E5A37E3F1}"/>
          </ac:spMkLst>
        </pc:spChg>
        <pc:spChg chg="mod">
          <ac:chgData name="竹尾　陽子" userId="485c5cb4-8733-42e5-865f-15a2e6d6d2bf" providerId="ADAL" clId="{9C69A162-E13C-49AB-83AE-A09C74E3C4F0}" dt="2020-08-14T11:27:23.670" v="1246"/>
          <ac:spMkLst>
            <pc:docMk/>
            <pc:sldMk cId="4245052525" sldId="292"/>
            <ac:spMk id="67" creationId="{03B4C5AB-1140-4016-A335-364BE848B5E3}"/>
          </ac:spMkLst>
        </pc:spChg>
        <pc:spChg chg="mod">
          <ac:chgData name="竹尾　陽子" userId="485c5cb4-8733-42e5-865f-15a2e6d6d2bf" providerId="ADAL" clId="{9C69A162-E13C-49AB-83AE-A09C74E3C4F0}" dt="2020-08-14T11:27:23.670" v="1246"/>
          <ac:spMkLst>
            <pc:docMk/>
            <pc:sldMk cId="4245052525" sldId="292"/>
            <ac:spMk id="70" creationId="{B1570DD2-6156-4836-8CE5-72D0F1B21F2F}"/>
          </ac:spMkLst>
        </pc:spChg>
        <pc:spChg chg="mod">
          <ac:chgData name="竹尾　陽子" userId="485c5cb4-8733-42e5-865f-15a2e6d6d2bf" providerId="ADAL" clId="{9C69A162-E13C-49AB-83AE-A09C74E3C4F0}" dt="2020-08-14T11:27:23.670" v="1246"/>
          <ac:spMkLst>
            <pc:docMk/>
            <pc:sldMk cId="4245052525" sldId="292"/>
            <ac:spMk id="71" creationId="{CAF2DDBB-55D0-4D5F-AB67-51851021BA28}"/>
          </ac:spMkLst>
        </pc:spChg>
        <pc:grpChg chg="add del mod">
          <ac:chgData name="竹尾　陽子" userId="485c5cb4-8733-42e5-865f-15a2e6d6d2bf" providerId="ADAL" clId="{9C69A162-E13C-49AB-83AE-A09C74E3C4F0}" dt="2020-08-14T11:18:25.725" v="1171"/>
          <ac:grpSpMkLst>
            <pc:docMk/>
            <pc:sldMk cId="4245052525" sldId="292"/>
            <ac:grpSpMk id="11" creationId="{7A1979AC-CCB2-4CF1-876F-2EE052289C20}"/>
          </ac:grpSpMkLst>
        </pc:grpChg>
        <pc:grpChg chg="add mod">
          <ac:chgData name="竹尾　陽子" userId="485c5cb4-8733-42e5-865f-15a2e6d6d2bf" providerId="ADAL" clId="{9C69A162-E13C-49AB-83AE-A09C74E3C4F0}" dt="2020-08-14T11:26:05.143" v="1233" actId="1076"/>
          <ac:grpSpMkLst>
            <pc:docMk/>
            <pc:sldMk cId="4245052525" sldId="292"/>
            <ac:grpSpMk id="32" creationId="{23AFFB2F-DA9E-499D-B2F9-D5EA1B793E2B}"/>
          </ac:grpSpMkLst>
        </pc:grpChg>
        <pc:grpChg chg="add mod">
          <ac:chgData name="竹尾　陽子" userId="485c5cb4-8733-42e5-865f-15a2e6d6d2bf" providerId="ADAL" clId="{9C69A162-E13C-49AB-83AE-A09C74E3C4F0}" dt="2020-08-14T11:26:16.735" v="1236" actId="1076"/>
          <ac:grpSpMkLst>
            <pc:docMk/>
            <pc:sldMk cId="4245052525" sldId="292"/>
            <ac:grpSpMk id="36" creationId="{CFF05133-D09C-4832-A4B8-2563F098CFF8}"/>
          </ac:grpSpMkLst>
        </pc:grpChg>
        <pc:grpChg chg="add mod">
          <ac:chgData name="竹尾　陽子" userId="485c5cb4-8733-42e5-865f-15a2e6d6d2bf" providerId="ADAL" clId="{9C69A162-E13C-49AB-83AE-A09C74E3C4F0}" dt="2020-08-14T11:26:39.740" v="1238" actId="1076"/>
          <ac:grpSpMkLst>
            <pc:docMk/>
            <pc:sldMk cId="4245052525" sldId="292"/>
            <ac:grpSpMk id="40" creationId="{57A2D010-6D3F-401C-9A20-211ABEE2A017}"/>
          </ac:grpSpMkLst>
        </pc:grpChg>
        <pc:grpChg chg="add mod">
          <ac:chgData name="竹尾　陽子" userId="485c5cb4-8733-42e5-865f-15a2e6d6d2bf" providerId="ADAL" clId="{9C69A162-E13C-49AB-83AE-A09C74E3C4F0}" dt="2020-08-14T11:26:47.577" v="1241" actId="1076"/>
          <ac:grpSpMkLst>
            <pc:docMk/>
            <pc:sldMk cId="4245052525" sldId="292"/>
            <ac:grpSpMk id="44" creationId="{93F31354-059B-48E0-86B6-ABEB0A3255BB}"/>
          </ac:grpSpMkLst>
        </pc:grpChg>
        <pc:grpChg chg="add mod">
          <ac:chgData name="竹尾　陽子" userId="485c5cb4-8733-42e5-865f-15a2e6d6d2bf" providerId="ADAL" clId="{9C69A162-E13C-49AB-83AE-A09C74E3C4F0}" dt="2020-08-14T11:27:10.745" v="1243" actId="1076"/>
          <ac:grpSpMkLst>
            <pc:docMk/>
            <pc:sldMk cId="4245052525" sldId="292"/>
            <ac:grpSpMk id="48" creationId="{F68D1B5D-0684-4B1A-9206-42FF5A96376C}"/>
          </ac:grpSpMkLst>
        </pc:grpChg>
        <pc:grpChg chg="add mod">
          <ac:chgData name="竹尾　陽子" userId="485c5cb4-8733-42e5-865f-15a2e6d6d2bf" providerId="ADAL" clId="{9C69A162-E13C-49AB-83AE-A09C74E3C4F0}" dt="2020-08-14T11:27:10.745" v="1243" actId="1076"/>
          <ac:grpSpMkLst>
            <pc:docMk/>
            <pc:sldMk cId="4245052525" sldId="292"/>
            <ac:grpSpMk id="52" creationId="{ED77C61B-85A6-4C33-9424-815714BDFE76}"/>
          </ac:grpSpMkLst>
        </pc:grpChg>
        <pc:grpChg chg="add mod">
          <ac:chgData name="竹尾　陽子" userId="485c5cb4-8733-42e5-865f-15a2e6d6d2bf" providerId="ADAL" clId="{9C69A162-E13C-49AB-83AE-A09C74E3C4F0}" dt="2020-08-14T11:27:22.456" v="1245" actId="1076"/>
          <ac:grpSpMkLst>
            <pc:docMk/>
            <pc:sldMk cId="4245052525" sldId="292"/>
            <ac:grpSpMk id="56" creationId="{A111F1F8-E779-42F0-8079-8FFB98B8432D}"/>
          </ac:grpSpMkLst>
        </pc:grpChg>
        <pc:grpChg chg="add mod">
          <ac:chgData name="竹尾　陽子" userId="485c5cb4-8733-42e5-865f-15a2e6d6d2bf" providerId="ADAL" clId="{9C69A162-E13C-49AB-83AE-A09C74E3C4F0}" dt="2020-08-14T11:27:22.456" v="1245" actId="1076"/>
          <ac:grpSpMkLst>
            <pc:docMk/>
            <pc:sldMk cId="4245052525" sldId="292"/>
            <ac:grpSpMk id="60" creationId="{9D18EFC0-BE7D-43C0-8694-7F84B8EF2F19}"/>
          </ac:grpSpMkLst>
        </pc:grpChg>
        <pc:grpChg chg="add mod">
          <ac:chgData name="竹尾　陽子" userId="485c5cb4-8733-42e5-865f-15a2e6d6d2bf" providerId="ADAL" clId="{9C69A162-E13C-49AB-83AE-A09C74E3C4F0}" dt="2020-08-14T11:27:30.999" v="1247" actId="1076"/>
          <ac:grpSpMkLst>
            <pc:docMk/>
            <pc:sldMk cId="4245052525" sldId="292"/>
            <ac:grpSpMk id="64" creationId="{BCA2FD4C-C473-44B2-9A25-0D2D595F8F0A}"/>
          </ac:grpSpMkLst>
        </pc:grpChg>
        <pc:grpChg chg="add mod">
          <ac:chgData name="竹尾　陽子" userId="485c5cb4-8733-42e5-865f-15a2e6d6d2bf" providerId="ADAL" clId="{9C69A162-E13C-49AB-83AE-A09C74E3C4F0}" dt="2020-08-14T11:27:30.999" v="1247" actId="1076"/>
          <ac:grpSpMkLst>
            <pc:docMk/>
            <pc:sldMk cId="4245052525" sldId="292"/>
            <ac:grpSpMk id="68" creationId="{BD84DFBA-E27C-4D51-B1B1-EB14F144DEB7}"/>
          </ac:grpSpMkLst>
        </pc:grpChg>
        <pc:graphicFrameChg chg="add mod">
          <ac:chgData name="竹尾　陽子" userId="485c5cb4-8733-42e5-865f-15a2e6d6d2bf" providerId="ADAL" clId="{9C69A162-E13C-49AB-83AE-A09C74E3C4F0}" dt="2020-08-14T11:26:07.618" v="1235"/>
          <ac:graphicFrameMkLst>
            <pc:docMk/>
            <pc:sldMk cId="4245052525" sldId="292"/>
            <ac:graphicFrameMk id="9" creationId="{00000000-0008-0000-05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6:42.553" v="1240"/>
          <ac:graphicFrameMkLst>
            <pc:docMk/>
            <pc:sldMk cId="4245052525" sldId="292"/>
            <ac:graphicFrameMk id="10" creationId="{00000000-0008-0000-05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2:23.386" v="1215" actId="14100"/>
          <ac:graphicFrameMkLst>
            <pc:docMk/>
            <pc:sldMk cId="4245052525" sldId="292"/>
            <ac:graphicFrameMk id="15" creationId="{00000000-0008-0000-02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2:32.854" v="1217" actId="255"/>
          <ac:graphicFrameMkLst>
            <pc:docMk/>
            <pc:sldMk cId="4245052525" sldId="292"/>
            <ac:graphicFrameMk id="16" creationId="{00000000-0008-0000-00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4:27.144" v="1222" actId="255"/>
          <ac:graphicFrameMkLst>
            <pc:docMk/>
            <pc:sldMk cId="4245052525" sldId="292"/>
            <ac:graphicFrameMk id="17" creationId="{00000000-0008-0000-02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4:30.742" v="1223" actId="255"/>
          <ac:graphicFrameMkLst>
            <pc:docMk/>
            <pc:sldMk cId="4245052525" sldId="292"/>
            <ac:graphicFrameMk id="18" creationId="{00000000-0008-0000-00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4:53.594" v="1228" actId="14100"/>
          <ac:graphicFrameMkLst>
            <pc:docMk/>
            <pc:sldMk cId="4245052525" sldId="292"/>
            <ac:graphicFrameMk id="19" creationId="{00000000-0008-0000-0200-000002000000}"/>
          </ac:graphicFrameMkLst>
        </pc:graphicFrameChg>
        <pc:graphicFrameChg chg="add del mod">
          <ac:chgData name="竹尾　陽子" userId="485c5cb4-8733-42e5-865f-15a2e6d6d2bf" providerId="ADAL" clId="{9C69A162-E13C-49AB-83AE-A09C74E3C4F0}" dt="2020-08-14T11:23:23.446" v="1218" actId="478"/>
          <ac:graphicFrameMkLst>
            <pc:docMk/>
            <pc:sldMk cId="4245052525" sldId="292"/>
            <ac:graphicFrameMk id="20" creationId="{00000000-0008-0000-02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5:00.041" v="1230" actId="14100"/>
          <ac:graphicFrameMkLst>
            <pc:docMk/>
            <pc:sldMk cId="4245052525" sldId="292"/>
            <ac:graphicFrameMk id="21" creationId="{00000000-0008-0000-02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5:02.639" v="1231" actId="14100"/>
          <ac:graphicFrameMkLst>
            <pc:docMk/>
            <pc:sldMk cId="4245052525" sldId="292"/>
            <ac:graphicFrameMk id="22" creationId="{00000000-0008-0000-0000-000002000000}"/>
          </ac:graphicFrameMkLst>
        </pc:graphicFrameChg>
        <pc:graphicFrameChg chg="add mod">
          <ac:chgData name="竹尾　陽子" userId="485c5cb4-8733-42e5-865f-15a2e6d6d2bf" providerId="ADAL" clId="{9C69A162-E13C-49AB-83AE-A09C74E3C4F0}" dt="2020-08-14T11:24:56.657" v="1229" actId="14100"/>
          <ac:graphicFrameMkLst>
            <pc:docMk/>
            <pc:sldMk cId="4245052525" sldId="292"/>
            <ac:graphicFrameMk id="31" creationId="{00000000-0008-0000-0000-000002000000}"/>
          </ac:graphicFrameMkLst>
        </pc:graphicFrameChg>
        <pc:picChg chg="mod">
          <ac:chgData name="竹尾　陽子" userId="485c5cb4-8733-42e5-865f-15a2e6d6d2bf" providerId="ADAL" clId="{9C69A162-E13C-49AB-83AE-A09C74E3C4F0}" dt="2020-08-14T11:18:24.375" v="1170"/>
          <ac:picMkLst>
            <pc:docMk/>
            <pc:sldMk cId="4245052525" sldId="292"/>
            <ac:picMk id="12" creationId="{58D0F6F4-6419-4E38-B3C8-D74809CB182E}"/>
          </ac:picMkLst>
        </pc:picChg>
        <pc:picChg chg="mod">
          <ac:chgData name="竹尾　陽子" userId="485c5cb4-8733-42e5-865f-15a2e6d6d2bf" providerId="ADAL" clId="{9C69A162-E13C-49AB-83AE-A09C74E3C4F0}" dt="2020-08-14T11:26:02.360" v="1232"/>
          <ac:picMkLst>
            <pc:docMk/>
            <pc:sldMk cId="4245052525" sldId="292"/>
            <ac:picMk id="33" creationId="{3BAD2230-6B78-46F7-9C3A-6C87A4AB3819}"/>
          </ac:picMkLst>
        </pc:picChg>
        <pc:picChg chg="mod">
          <ac:chgData name="竹尾　陽子" userId="485c5cb4-8733-42e5-865f-15a2e6d6d2bf" providerId="ADAL" clId="{9C69A162-E13C-49AB-83AE-A09C74E3C4F0}" dt="2020-08-14T11:26:05.789" v="1234"/>
          <ac:picMkLst>
            <pc:docMk/>
            <pc:sldMk cId="4245052525" sldId="292"/>
            <ac:picMk id="37" creationId="{F1F83EEC-1D9C-4137-B103-9DEA0788FAA6}"/>
          </ac:picMkLst>
        </pc:picChg>
        <pc:picChg chg="mod">
          <ac:chgData name="竹尾　陽子" userId="485c5cb4-8733-42e5-865f-15a2e6d6d2bf" providerId="ADAL" clId="{9C69A162-E13C-49AB-83AE-A09C74E3C4F0}" dt="2020-08-14T11:26:28.243" v="1237"/>
          <ac:picMkLst>
            <pc:docMk/>
            <pc:sldMk cId="4245052525" sldId="292"/>
            <ac:picMk id="41" creationId="{D03F5560-FB97-4C9D-9B3C-7FFEB2DBE77C}"/>
          </ac:picMkLst>
        </pc:picChg>
        <pc:picChg chg="mod">
          <ac:chgData name="竹尾　陽子" userId="485c5cb4-8733-42e5-865f-15a2e6d6d2bf" providerId="ADAL" clId="{9C69A162-E13C-49AB-83AE-A09C74E3C4F0}" dt="2020-08-14T11:26:40.324" v="1239"/>
          <ac:picMkLst>
            <pc:docMk/>
            <pc:sldMk cId="4245052525" sldId="292"/>
            <ac:picMk id="45" creationId="{C594AA18-F279-4213-97A3-369FF3D58D0F}"/>
          </ac:picMkLst>
        </pc:picChg>
        <pc:picChg chg="mod">
          <ac:chgData name="竹尾　陽子" userId="485c5cb4-8733-42e5-865f-15a2e6d6d2bf" providerId="ADAL" clId="{9C69A162-E13C-49AB-83AE-A09C74E3C4F0}" dt="2020-08-14T11:26:56.198" v="1242"/>
          <ac:picMkLst>
            <pc:docMk/>
            <pc:sldMk cId="4245052525" sldId="292"/>
            <ac:picMk id="49" creationId="{452D778A-57A2-4359-B281-34DEFC299956}"/>
          </ac:picMkLst>
        </pc:picChg>
        <pc:picChg chg="mod">
          <ac:chgData name="竹尾　陽子" userId="485c5cb4-8733-42e5-865f-15a2e6d6d2bf" providerId="ADAL" clId="{9C69A162-E13C-49AB-83AE-A09C74E3C4F0}" dt="2020-08-14T11:26:56.198" v="1242"/>
          <ac:picMkLst>
            <pc:docMk/>
            <pc:sldMk cId="4245052525" sldId="292"/>
            <ac:picMk id="53" creationId="{F58D77E0-79D8-4F8C-B275-F96A5AC5008E}"/>
          </ac:picMkLst>
        </pc:picChg>
        <pc:picChg chg="mod">
          <ac:chgData name="竹尾　陽子" userId="485c5cb4-8733-42e5-865f-15a2e6d6d2bf" providerId="ADAL" clId="{9C69A162-E13C-49AB-83AE-A09C74E3C4F0}" dt="2020-08-14T11:27:12.006" v="1244"/>
          <ac:picMkLst>
            <pc:docMk/>
            <pc:sldMk cId="4245052525" sldId="292"/>
            <ac:picMk id="57" creationId="{A69F0F1A-AACF-4D39-ADC8-38FF6C24E5DF}"/>
          </ac:picMkLst>
        </pc:picChg>
        <pc:picChg chg="mod">
          <ac:chgData name="竹尾　陽子" userId="485c5cb4-8733-42e5-865f-15a2e6d6d2bf" providerId="ADAL" clId="{9C69A162-E13C-49AB-83AE-A09C74E3C4F0}" dt="2020-08-14T11:27:12.006" v="1244"/>
          <ac:picMkLst>
            <pc:docMk/>
            <pc:sldMk cId="4245052525" sldId="292"/>
            <ac:picMk id="61" creationId="{28DFAE8E-318F-452D-9AC6-5FE489A5179C}"/>
          </ac:picMkLst>
        </pc:picChg>
        <pc:picChg chg="mod">
          <ac:chgData name="竹尾　陽子" userId="485c5cb4-8733-42e5-865f-15a2e6d6d2bf" providerId="ADAL" clId="{9C69A162-E13C-49AB-83AE-A09C74E3C4F0}" dt="2020-08-14T11:27:23.670" v="1246"/>
          <ac:picMkLst>
            <pc:docMk/>
            <pc:sldMk cId="4245052525" sldId="292"/>
            <ac:picMk id="65" creationId="{3A0E1D9F-7763-42CD-BA7A-612B54E4F2D7}"/>
          </ac:picMkLst>
        </pc:picChg>
        <pc:picChg chg="mod">
          <ac:chgData name="竹尾　陽子" userId="485c5cb4-8733-42e5-865f-15a2e6d6d2bf" providerId="ADAL" clId="{9C69A162-E13C-49AB-83AE-A09C74E3C4F0}" dt="2020-08-14T11:27:23.670" v="1246"/>
          <ac:picMkLst>
            <pc:docMk/>
            <pc:sldMk cId="4245052525" sldId="292"/>
            <ac:picMk id="69" creationId="{B4C6E915-25FC-4624-9C4F-054579DBE8E0}"/>
          </ac:picMkLst>
        </pc:picChg>
      </pc:sldChg>
      <pc:sldChg chg="addSp delSp modSp new mod">
        <pc:chgData name="竹尾　陽子" userId="485c5cb4-8733-42e5-865f-15a2e6d6d2bf" providerId="ADAL" clId="{9C69A162-E13C-49AB-83AE-A09C74E3C4F0}" dt="2020-08-15T01:32:25.943" v="1403" actId="164"/>
        <pc:sldMkLst>
          <pc:docMk/>
          <pc:sldMk cId="3778877416" sldId="293"/>
        </pc:sldMkLst>
        <pc:spChg chg="mod">
          <ac:chgData name="竹尾　陽子" userId="485c5cb4-8733-42e5-865f-15a2e6d6d2bf" providerId="ADAL" clId="{9C69A162-E13C-49AB-83AE-A09C74E3C4F0}" dt="2020-08-14T11:27:41.156" v="1279"/>
          <ac:spMkLst>
            <pc:docMk/>
            <pc:sldMk cId="3778877416" sldId="293"/>
            <ac:spMk id="2" creationId="{EC789319-359E-436E-AED0-B6027AEC9A0A}"/>
          </ac:spMkLst>
        </pc:spChg>
        <pc:spChg chg="add mod">
          <ac:chgData name="竹尾　陽子" userId="485c5cb4-8733-42e5-865f-15a2e6d6d2bf" providerId="ADAL" clId="{9C69A162-E13C-49AB-83AE-A09C74E3C4F0}" dt="2020-08-14T11:30:33.775" v="1359" actId="1076"/>
          <ac:spMkLst>
            <pc:docMk/>
            <pc:sldMk cId="3778877416" sldId="293"/>
            <ac:spMk id="5" creationId="{66C73BC5-1B0E-4E09-BAD0-C1B50BFC7D25}"/>
          </ac:spMkLst>
        </pc:spChg>
        <pc:spChg chg="add mod">
          <ac:chgData name="竹尾　陽子" userId="485c5cb4-8733-42e5-865f-15a2e6d6d2bf" providerId="ADAL" clId="{9C69A162-E13C-49AB-83AE-A09C74E3C4F0}" dt="2020-08-14T11:30:33.775" v="1359" actId="1076"/>
          <ac:spMkLst>
            <pc:docMk/>
            <pc:sldMk cId="3778877416" sldId="293"/>
            <ac:spMk id="7" creationId="{92AC6B34-1C26-45A9-9E5B-FDA336BCC297}"/>
          </ac:spMkLst>
        </pc:spChg>
        <pc:spChg chg="add del mod">
          <ac:chgData name="竹尾　陽子" userId="485c5cb4-8733-42e5-865f-15a2e6d6d2bf" providerId="ADAL" clId="{9C69A162-E13C-49AB-83AE-A09C74E3C4F0}" dt="2020-08-15T01:31:51.122" v="1380" actId="767"/>
          <ac:spMkLst>
            <pc:docMk/>
            <pc:sldMk cId="3778877416" sldId="293"/>
            <ac:spMk id="9" creationId="{2E7F8C0C-887C-4F91-B18B-1C063ACCF71D}"/>
          </ac:spMkLst>
        </pc:spChg>
        <pc:spChg chg="add mod">
          <ac:chgData name="竹尾　陽子" userId="485c5cb4-8733-42e5-865f-15a2e6d6d2bf" providerId="ADAL" clId="{9C69A162-E13C-49AB-83AE-A09C74E3C4F0}" dt="2020-08-15T01:32:25.943" v="1403" actId="164"/>
          <ac:spMkLst>
            <pc:docMk/>
            <pc:sldMk cId="3778877416" sldId="293"/>
            <ac:spMk id="10" creationId="{6B5CC1CD-38B2-40FF-B7BA-8DB05D1D5EC7}"/>
          </ac:spMkLst>
        </pc:spChg>
        <pc:grpChg chg="mod">
          <ac:chgData name="竹尾　陽子" userId="485c5cb4-8733-42e5-865f-15a2e6d6d2bf" providerId="ADAL" clId="{9C69A162-E13C-49AB-83AE-A09C74E3C4F0}" dt="2020-08-15T01:32:25.943" v="1403" actId="164"/>
          <ac:grpSpMkLst>
            <pc:docMk/>
            <pc:sldMk cId="3778877416" sldId="293"/>
            <ac:grpSpMk id="4" creationId="{776620EE-009A-42FE-B70B-F4F43257C575}"/>
          </ac:grpSpMkLst>
        </pc:grpChg>
        <pc:grpChg chg="add mod">
          <ac:chgData name="竹尾　陽子" userId="485c5cb4-8733-42e5-865f-15a2e6d6d2bf" providerId="ADAL" clId="{9C69A162-E13C-49AB-83AE-A09C74E3C4F0}" dt="2020-08-15T01:32:25.943" v="1403" actId="164"/>
          <ac:grpSpMkLst>
            <pc:docMk/>
            <pc:sldMk cId="3778877416" sldId="293"/>
            <ac:grpSpMk id="11" creationId="{EF4DE8BB-4D74-47E0-B305-C2002394021C}"/>
          </ac:grpSpMkLst>
        </pc:grpChg>
        <pc:graphicFrameChg chg="add mod">
          <ac:chgData name="竹尾　陽子" userId="485c5cb4-8733-42e5-865f-15a2e6d6d2bf" providerId="ADAL" clId="{9C69A162-E13C-49AB-83AE-A09C74E3C4F0}" dt="2020-08-15T01:32:16.733" v="1402"/>
          <ac:graphicFrameMkLst>
            <pc:docMk/>
            <pc:sldMk cId="3778877416" sldId="293"/>
            <ac:graphicFrameMk id="3" creationId="{055AE60A-5E1A-41A9-8A28-43A1CBF5CAB4}"/>
          </ac:graphicFrameMkLst>
        </pc:graphicFrameChg>
        <pc:picChg chg="add mod">
          <ac:chgData name="竹尾　陽子" userId="485c5cb4-8733-42e5-865f-15a2e6d6d2bf" providerId="ADAL" clId="{9C69A162-E13C-49AB-83AE-A09C74E3C4F0}" dt="2020-08-15T01:32:25.943" v="1403" actId="164"/>
          <ac:picMkLst>
            <pc:docMk/>
            <pc:sldMk cId="3778877416" sldId="293"/>
            <ac:picMk id="6" creationId="{C732363E-2901-4D81-9096-7C4D65014DC4}"/>
          </ac:picMkLst>
        </pc:picChg>
      </pc:sldChg>
      <pc:sldChg chg="addSp modSp mod">
        <pc:chgData name="竹尾　陽子" userId="485c5cb4-8733-42e5-865f-15a2e6d6d2bf" providerId="ADAL" clId="{9C69A162-E13C-49AB-83AE-A09C74E3C4F0}" dt="2020-08-15T02:59:04.405" v="1490" actId="1076"/>
        <pc:sldMkLst>
          <pc:docMk/>
          <pc:sldMk cId="2374414203" sldId="294"/>
        </pc:sldMkLst>
        <pc:spChg chg="add mod">
          <ac:chgData name="竹尾　陽子" userId="485c5cb4-8733-42e5-865f-15a2e6d6d2bf" providerId="ADAL" clId="{9C69A162-E13C-49AB-83AE-A09C74E3C4F0}" dt="2020-08-15T02:27:43.504" v="1410" actId="1076"/>
          <ac:spMkLst>
            <pc:docMk/>
            <pc:sldMk cId="2374414203" sldId="294"/>
            <ac:spMk id="9" creationId="{0F5F8FE7-22CB-447A-B364-A8F50DE376B3}"/>
          </ac:spMkLst>
        </pc:spChg>
        <pc:spChg chg="add mod">
          <ac:chgData name="竹尾　陽子" userId="485c5cb4-8733-42e5-865f-15a2e6d6d2bf" providerId="ADAL" clId="{9C69A162-E13C-49AB-83AE-A09C74E3C4F0}" dt="2020-08-15T02:28:00.319" v="1419" actId="1076"/>
          <ac:spMkLst>
            <pc:docMk/>
            <pc:sldMk cId="2374414203" sldId="294"/>
            <ac:spMk id="11" creationId="{1F49C70A-1F87-4216-8E34-58047936AAF8}"/>
          </ac:spMkLst>
        </pc:spChg>
        <pc:spChg chg="add mod">
          <ac:chgData name="竹尾　陽子" userId="485c5cb4-8733-42e5-865f-15a2e6d6d2bf" providerId="ADAL" clId="{9C69A162-E13C-49AB-83AE-A09C74E3C4F0}" dt="2020-08-15T02:35:10.067" v="1425" actId="1076"/>
          <ac:spMkLst>
            <pc:docMk/>
            <pc:sldMk cId="2374414203" sldId="294"/>
            <ac:spMk id="14" creationId="{1F9886F5-C867-4D8C-8CD0-7E11EF4CBC43}"/>
          </ac:spMkLst>
        </pc:spChg>
        <pc:spChg chg="add mod">
          <ac:chgData name="竹尾　陽子" userId="485c5cb4-8733-42e5-865f-15a2e6d6d2bf" providerId="ADAL" clId="{9C69A162-E13C-49AB-83AE-A09C74E3C4F0}" dt="2020-08-15T02:36:09.389" v="1435" actId="1076"/>
          <ac:spMkLst>
            <pc:docMk/>
            <pc:sldMk cId="2374414203" sldId="294"/>
            <ac:spMk id="16" creationId="{64B67EFE-478D-4348-8843-34F5E4A86DD0}"/>
          </ac:spMkLst>
        </pc:spChg>
        <pc:spChg chg="add mod">
          <ac:chgData name="竹尾　陽子" userId="485c5cb4-8733-42e5-865f-15a2e6d6d2bf" providerId="ADAL" clId="{9C69A162-E13C-49AB-83AE-A09C74E3C4F0}" dt="2020-08-15T02:37:02.176" v="1443" actId="20577"/>
          <ac:spMkLst>
            <pc:docMk/>
            <pc:sldMk cId="2374414203" sldId="294"/>
            <ac:spMk id="18" creationId="{87899C16-1F69-4CD7-AB86-D64E65E11634}"/>
          </ac:spMkLst>
        </pc:spChg>
        <pc:spChg chg="add mod">
          <ac:chgData name="竹尾　陽子" userId="485c5cb4-8733-42e5-865f-15a2e6d6d2bf" providerId="ADAL" clId="{9C69A162-E13C-49AB-83AE-A09C74E3C4F0}" dt="2020-08-15T02:56:03.041" v="1449" actId="1076"/>
          <ac:spMkLst>
            <pc:docMk/>
            <pc:sldMk cId="2374414203" sldId="294"/>
            <ac:spMk id="21" creationId="{FB08BDA3-FBE4-48AF-80C1-0FF7C67269C9}"/>
          </ac:spMkLst>
        </pc:spChg>
        <pc:spChg chg="add mod">
          <ac:chgData name="竹尾　陽子" userId="485c5cb4-8733-42e5-865f-15a2e6d6d2bf" providerId="ADAL" clId="{9C69A162-E13C-49AB-83AE-A09C74E3C4F0}" dt="2020-08-15T02:58:50.219" v="1485"/>
          <ac:spMkLst>
            <pc:docMk/>
            <pc:sldMk cId="2374414203" sldId="294"/>
            <ac:spMk id="24" creationId="{278D6674-859B-406E-8AA4-B7AF8DE6BF7E}"/>
          </ac:spMkLst>
        </pc:spChg>
        <pc:spChg chg="add mod">
          <ac:chgData name="竹尾　陽子" userId="485c5cb4-8733-42e5-865f-15a2e6d6d2bf" providerId="ADAL" clId="{9C69A162-E13C-49AB-83AE-A09C74E3C4F0}" dt="2020-08-15T02:59:04.405" v="1490" actId="1076"/>
          <ac:spMkLst>
            <pc:docMk/>
            <pc:sldMk cId="2374414203" sldId="294"/>
            <ac:spMk id="26" creationId="{3D25A486-698D-47F3-BB3F-566C369C52DD}"/>
          </ac:spMkLst>
        </pc:spChg>
        <pc:picChg chg="add mod">
          <ac:chgData name="竹尾　陽子" userId="485c5cb4-8733-42e5-865f-15a2e6d6d2bf" providerId="ADAL" clId="{9C69A162-E13C-49AB-83AE-A09C74E3C4F0}" dt="2020-08-15T02:27:21.163" v="1408" actId="1076"/>
          <ac:picMkLst>
            <pc:docMk/>
            <pc:sldMk cId="2374414203" sldId="294"/>
            <ac:picMk id="7" creationId="{BB1ED9DE-B79E-4184-BD62-0891048516F6}"/>
          </ac:picMkLst>
        </pc:picChg>
        <pc:picChg chg="add mod">
          <ac:chgData name="竹尾　陽子" userId="485c5cb4-8733-42e5-865f-15a2e6d6d2bf" providerId="ADAL" clId="{9C69A162-E13C-49AB-83AE-A09C74E3C4F0}" dt="2020-08-15T02:34:47.498" v="1423" actId="1076"/>
          <ac:picMkLst>
            <pc:docMk/>
            <pc:sldMk cId="2374414203" sldId="294"/>
            <ac:picMk id="12" creationId="{F82D98CC-0FD2-4BA9-9E48-C42A58AFBCC8}"/>
          </ac:picMkLst>
        </pc:picChg>
        <pc:picChg chg="add mod">
          <ac:chgData name="竹尾　陽子" userId="485c5cb4-8733-42e5-865f-15a2e6d6d2bf" providerId="ADAL" clId="{9C69A162-E13C-49AB-83AE-A09C74E3C4F0}" dt="2020-08-15T02:56:15.077" v="1450" actId="196"/>
          <ac:picMkLst>
            <pc:docMk/>
            <pc:sldMk cId="2374414203" sldId="294"/>
            <ac:picMk id="19" creationId="{BAB8A8C9-61CE-495A-9EC9-97E9B0A14B8F}"/>
          </ac:picMkLst>
        </pc:picChg>
        <pc:picChg chg="add mod">
          <ac:chgData name="竹尾　陽子" userId="485c5cb4-8733-42e5-865f-15a2e6d6d2bf" providerId="ADAL" clId="{9C69A162-E13C-49AB-83AE-A09C74E3C4F0}" dt="2020-08-15T02:58:36.519" v="1456" actId="1076"/>
          <ac:picMkLst>
            <pc:docMk/>
            <pc:sldMk cId="2374414203" sldId="294"/>
            <ac:picMk id="22" creationId="{AF9AB029-8E46-4382-8828-4A40FB6B135A}"/>
          </ac:picMkLst>
        </pc:picChg>
        <pc:cxnChg chg="add mod">
          <ac:chgData name="竹尾　陽子" userId="485c5cb4-8733-42e5-865f-15a2e6d6d2bf" providerId="ADAL" clId="{9C69A162-E13C-49AB-83AE-A09C74E3C4F0}" dt="2020-08-15T02:27:43.504" v="1410" actId="1076"/>
          <ac:cxnSpMkLst>
            <pc:docMk/>
            <pc:sldMk cId="2374414203" sldId="294"/>
            <ac:cxnSpMk id="8" creationId="{05CC2E7D-6BBE-484C-A24E-B5C488B520E2}"/>
          </ac:cxnSpMkLst>
        </pc:cxnChg>
        <pc:cxnChg chg="add mod">
          <ac:chgData name="竹尾　陽子" userId="485c5cb4-8733-42e5-865f-15a2e6d6d2bf" providerId="ADAL" clId="{9C69A162-E13C-49AB-83AE-A09C74E3C4F0}" dt="2020-08-15T02:35:10.067" v="1425" actId="1076"/>
          <ac:cxnSpMkLst>
            <pc:docMk/>
            <pc:sldMk cId="2374414203" sldId="294"/>
            <ac:cxnSpMk id="13" creationId="{CCF2B35B-2B3E-479F-AD53-245F8D7E9BF1}"/>
          </ac:cxnSpMkLst>
        </pc:cxnChg>
        <pc:cxnChg chg="add mod">
          <ac:chgData name="竹尾　陽子" userId="485c5cb4-8733-42e5-865f-15a2e6d6d2bf" providerId="ADAL" clId="{9C69A162-E13C-49AB-83AE-A09C74E3C4F0}" dt="2020-08-15T02:56:03.041" v="1449" actId="1076"/>
          <ac:cxnSpMkLst>
            <pc:docMk/>
            <pc:sldMk cId="2374414203" sldId="294"/>
            <ac:cxnSpMk id="20" creationId="{C4FC8BFF-BD81-4031-9447-BFC3FF78873B}"/>
          </ac:cxnSpMkLst>
        </pc:cxnChg>
        <pc:cxnChg chg="add mod">
          <ac:chgData name="竹尾　陽子" userId="485c5cb4-8733-42e5-865f-15a2e6d6d2bf" providerId="ADAL" clId="{9C69A162-E13C-49AB-83AE-A09C74E3C4F0}" dt="2020-08-15T02:59:04.405" v="1490" actId="1076"/>
          <ac:cxnSpMkLst>
            <pc:docMk/>
            <pc:sldMk cId="2374414203" sldId="294"/>
            <ac:cxnSpMk id="25" creationId="{08F37DF5-49F2-4380-ABA7-9F660BCA0012}"/>
          </ac:cxnSpMkLst>
        </pc:cxnChg>
      </pc:sldChg>
    </pc:docChg>
  </pc:docChgLst>
  <pc:docChgLst>
    <pc:chgData name="竹尾　陽子" userId="485c5cb4-8733-42e5-865f-15a2e6d6d2bf" providerId="ADAL" clId="{658BBB22-CC43-428E-83F1-055C3AF89030}"/>
    <pc:docChg chg="undo custSel mod addSld delSld modSld sldOrd">
      <pc:chgData name="竹尾　陽子" userId="485c5cb4-8733-42e5-865f-15a2e6d6d2bf" providerId="ADAL" clId="{658BBB22-CC43-428E-83F1-055C3AF89030}" dt="2020-08-15T09:24:11.888" v="2140" actId="1076"/>
      <pc:docMkLst>
        <pc:docMk/>
      </pc:docMkLst>
      <pc:sldChg chg="addSp delSp modSp mod">
        <pc:chgData name="竹尾　陽子" userId="485c5cb4-8733-42e5-865f-15a2e6d6d2bf" providerId="ADAL" clId="{658BBB22-CC43-428E-83F1-055C3AF89030}" dt="2020-08-12T09:38:29.974" v="384" actId="2711"/>
        <pc:sldMkLst>
          <pc:docMk/>
          <pc:sldMk cId="3479155192" sldId="265"/>
        </pc:sldMkLst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9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0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1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2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3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4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5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6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7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8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19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20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21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22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23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24" creationId="{00000000-0000-0000-0000-000000000000}"/>
          </ac:spMkLst>
        </pc:spChg>
        <pc:spChg chg="mod topLvl">
          <ac:chgData name="竹尾　陽子" userId="485c5cb4-8733-42e5-865f-15a2e6d6d2bf" providerId="ADAL" clId="{658BBB22-CC43-428E-83F1-055C3AF89030}" dt="2020-08-12T09:38:29.974" v="384" actId="2711"/>
          <ac:spMkLst>
            <pc:docMk/>
            <pc:sldMk cId="3479155192" sldId="265"/>
            <ac:spMk id="25" creationId="{00000000-0000-0000-0000-000000000000}"/>
          </ac:spMkLst>
        </pc:spChg>
        <pc:grpChg chg="add mod">
          <ac:chgData name="竹尾　陽子" userId="485c5cb4-8733-42e5-865f-15a2e6d6d2bf" providerId="ADAL" clId="{658BBB22-CC43-428E-83F1-055C3AF89030}" dt="2020-08-12T09:35:21.589" v="285" actId="164"/>
          <ac:grpSpMkLst>
            <pc:docMk/>
            <pc:sldMk cId="3479155192" sldId="265"/>
            <ac:grpSpMk id="3" creationId="{DBFB91EB-E415-41F2-ADA6-66567CF282AF}"/>
          </ac:grpSpMkLst>
        </pc:grpChg>
        <pc:grpChg chg="del">
          <ac:chgData name="竹尾　陽子" userId="485c5cb4-8733-42e5-865f-15a2e6d6d2bf" providerId="ADAL" clId="{658BBB22-CC43-428E-83F1-055C3AF89030}" dt="2020-08-12T09:35:08.749" v="282" actId="165"/>
          <ac:grpSpMkLst>
            <pc:docMk/>
            <pc:sldMk cId="3479155192" sldId="265"/>
            <ac:grpSpMk id="28" creationId="{00000000-0000-0000-0000-000000000000}"/>
          </ac:grpSpMkLst>
        </pc:grpChg>
        <pc:picChg chg="del">
          <ac:chgData name="竹尾　陽子" userId="485c5cb4-8733-42e5-865f-15a2e6d6d2bf" providerId="ADAL" clId="{658BBB22-CC43-428E-83F1-055C3AF89030}" dt="2020-08-12T09:27:20.964" v="268" actId="478"/>
          <ac:picMkLst>
            <pc:docMk/>
            <pc:sldMk cId="3479155192" sldId="265"/>
            <ac:picMk id="5" creationId="{00000000-0000-0000-0000-000000000000}"/>
          </ac:picMkLst>
        </pc:picChg>
        <pc:picChg chg="del">
          <ac:chgData name="竹尾　陽子" userId="485c5cb4-8733-42e5-865f-15a2e6d6d2bf" providerId="ADAL" clId="{658BBB22-CC43-428E-83F1-055C3AF89030}" dt="2020-08-12T09:34:12.308" v="270" actId="478"/>
          <ac:picMkLst>
            <pc:docMk/>
            <pc:sldMk cId="3479155192" sldId="265"/>
            <ac:picMk id="6" creationId="{00000000-0000-0000-0000-000000000000}"/>
          </ac:picMkLst>
        </pc:picChg>
        <pc:picChg chg="mod topLvl">
          <ac:chgData name="竹尾　陽子" userId="485c5cb4-8733-42e5-865f-15a2e6d6d2bf" providerId="ADAL" clId="{658BBB22-CC43-428E-83F1-055C3AF89030}" dt="2020-08-12T09:38:08.229" v="352" actId="1076"/>
          <ac:picMkLst>
            <pc:docMk/>
            <pc:sldMk cId="3479155192" sldId="265"/>
            <ac:picMk id="7" creationId="{00000000-0000-0000-0000-000000000000}"/>
          </ac:picMkLst>
        </pc:picChg>
        <pc:picChg chg="mod topLvl">
          <ac:chgData name="竹尾　陽子" userId="485c5cb4-8733-42e5-865f-15a2e6d6d2bf" providerId="ADAL" clId="{658BBB22-CC43-428E-83F1-055C3AF89030}" dt="2020-08-12T09:38:00.460" v="350" actId="1076"/>
          <ac:picMkLst>
            <pc:docMk/>
            <pc:sldMk cId="3479155192" sldId="265"/>
            <ac:picMk id="8" creationId="{00000000-0000-0000-0000-000000000000}"/>
          </ac:picMkLst>
        </pc:picChg>
        <pc:picChg chg="mod modCrop">
          <ac:chgData name="竹尾　陽子" userId="485c5cb4-8733-42e5-865f-15a2e6d6d2bf" providerId="ADAL" clId="{658BBB22-CC43-428E-83F1-055C3AF89030}" dt="2020-08-12T09:35:21.589" v="285" actId="164"/>
          <ac:picMkLst>
            <pc:docMk/>
            <pc:sldMk cId="3479155192" sldId="265"/>
            <ac:picMk id="26" creationId="{00000000-0000-0000-0000-000000000000}"/>
          </ac:picMkLst>
        </pc:picChg>
        <pc:picChg chg="mod modCrop">
          <ac:chgData name="竹尾　陽子" userId="485c5cb4-8733-42e5-865f-15a2e6d6d2bf" providerId="ADAL" clId="{658BBB22-CC43-428E-83F1-055C3AF89030}" dt="2020-08-12T09:35:21.589" v="285" actId="164"/>
          <ac:picMkLst>
            <pc:docMk/>
            <pc:sldMk cId="3479155192" sldId="265"/>
            <ac:picMk id="27" creationId="{00000000-0000-0000-0000-000000000000}"/>
          </ac:picMkLst>
        </pc:picChg>
      </pc:sldChg>
      <pc:sldChg chg="modSp">
        <pc:chgData name="竹尾　陽子" userId="485c5cb4-8733-42e5-865f-15a2e6d6d2bf" providerId="ADAL" clId="{658BBB22-CC43-428E-83F1-055C3AF89030}" dt="2020-08-12T09:39:32.326" v="426" actId="2711"/>
        <pc:sldMkLst>
          <pc:docMk/>
          <pc:sldMk cId="622904128" sldId="266"/>
        </pc:sldMkLst>
        <pc:graphicFrameChg chg="mod">
          <ac:chgData name="竹尾　陽子" userId="485c5cb4-8733-42e5-865f-15a2e6d6d2bf" providerId="ADAL" clId="{658BBB22-CC43-428E-83F1-055C3AF89030}" dt="2020-08-12T09:39:32.326" v="426" actId="2711"/>
          <ac:graphicFrameMkLst>
            <pc:docMk/>
            <pc:sldMk cId="622904128" sldId="266"/>
            <ac:graphicFrameMk id="5" creationId="{7B5305FE-51AE-440C-ACEC-E415BCD69A45}"/>
          </ac:graphicFrameMkLst>
        </pc:graphicFrameChg>
      </pc:sldChg>
      <pc:sldChg chg="addSp delSp modSp mod">
        <pc:chgData name="竹尾　陽子" userId="485c5cb4-8733-42e5-865f-15a2e6d6d2bf" providerId="ADAL" clId="{658BBB22-CC43-428E-83F1-055C3AF89030}" dt="2020-08-13T10:54:19.790" v="1026" actId="164"/>
        <pc:sldMkLst>
          <pc:docMk/>
          <pc:sldMk cId="800396564" sldId="267"/>
        </pc:sldMkLst>
        <pc:spChg chg="add de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3" creationId="{20CF47BA-76C3-404B-9888-464C90B7B420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4" creationId="{098E7746-CBF6-4CD6-A2B9-F8E842000F92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5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6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30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55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5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58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59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7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86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8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89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90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91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9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95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04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05" creationId="{00000000-0000-0000-0000-000000000000}"/>
          </ac:spMkLst>
        </pc:spChg>
        <pc:spChg chg="del mod">
          <ac:chgData name="竹尾　陽子" userId="485c5cb4-8733-42e5-865f-15a2e6d6d2bf" providerId="ADAL" clId="{658BBB22-CC43-428E-83F1-055C3AF89030}" dt="2020-08-12T12:25:30.046" v="583" actId="21"/>
          <ac:spMkLst>
            <pc:docMk/>
            <pc:sldMk cId="800396564" sldId="267"/>
            <ac:spMk id="107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08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09" creationId="{00000000-0000-0000-0000-000000000000}"/>
          </ac:spMkLst>
        </pc:spChg>
        <pc:spChg chg="add 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10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11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14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15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16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17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18" creationId="{00000000-0000-0000-0000-000000000000}"/>
          </ac:spMkLst>
        </pc:spChg>
        <pc:spChg chg="del mod topLv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119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22" creationId="{ADFD58DF-CAA8-4B68-9028-93464C2FFEFC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26" creationId="{8B439378-F23C-46FD-88D9-136BBB37C0D8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27" creationId="{77C079D0-0383-4449-98E4-F3965DF93B81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28" creationId="{7DD70CBB-8836-40EC-BAAE-B844D04A87BF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30" creationId="{836119E1-2323-484D-A59E-405DC1CBD8CF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31" creationId="{0473244C-37E9-4188-9655-CE5209FB7BFF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32" creationId="{43411189-5382-4D30-97E3-1DBD56EE702C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34" creationId="{DFA4CAAF-E370-4B9D-AAD1-FF006FAF118C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35" creationId="{C34E15A9-6BBE-4265-9B80-1B52C3C7AA13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36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36" creationId="{5E9F223F-85DE-4C88-9613-72E27A2C3FDC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3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37" creationId="{724B3513-A4C3-4F84-BE1A-703A62B69B77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38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38" creationId="{EDAC276C-A067-4A46-8405-0A0C9C7DAF38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39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39" creationId="{ED1A0C4E-2E29-45F6-98C1-DD8158B2E166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41" creationId="{7E752081-978C-4DDA-8B71-CA3529037466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43" creationId="{28A64075-0754-475B-87A9-1D3C52A7B19E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44" creationId="{1E79C808-D698-4405-A1BC-6FC78E51D1A6}"/>
          </ac:spMkLst>
        </pc:spChg>
        <pc:spChg chg="mod">
          <ac:chgData name="竹尾　陽子" userId="485c5cb4-8733-42e5-865f-15a2e6d6d2bf" providerId="ADAL" clId="{658BBB22-CC43-428E-83F1-055C3AF89030}" dt="2020-08-12T12:25:37.973" v="586" actId="571"/>
          <ac:spMkLst>
            <pc:docMk/>
            <pc:sldMk cId="800396564" sldId="267"/>
            <ac:spMk id="144" creationId="{5910C049-FD8F-4F93-87DD-21D3690EE3DE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45" creationId="{4034EE50-F0BC-4AAF-99F4-5E55162D44A1}"/>
          </ac:spMkLst>
        </pc:spChg>
        <pc:spChg chg="mod">
          <ac:chgData name="竹尾　陽子" userId="485c5cb4-8733-42e5-865f-15a2e6d6d2bf" providerId="ADAL" clId="{658BBB22-CC43-428E-83F1-055C3AF89030}" dt="2020-08-12T12:25:37.973" v="586" actId="571"/>
          <ac:spMkLst>
            <pc:docMk/>
            <pc:sldMk cId="800396564" sldId="267"/>
            <ac:spMk id="145" creationId="{977B7C64-014E-4779-AE94-355FEB91F462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147" creationId="{F70612F1-A1D1-4FFF-8B81-BDC9587C3B18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48" creationId="{581EF5A2-6DFC-432F-B260-1815D3188A15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149" creationId="{1F9A9991-1D08-4F4E-A9CD-2D1D30BBB1FD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150" creationId="{AE7B0995-5748-49EF-BF25-A0797041C663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52" creationId="{D7996DF3-45F3-45B2-BD2F-DECB9CB5ABB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53" creationId="{25B1FA20-C024-484D-B575-F1F4D2E07459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54" creationId="{D4FEDAAD-FBE4-42B4-AC56-D61E1EF32815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55" creationId="{50F10300-BC1C-4149-A463-22AEAD581CFE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56" creationId="{E7A2EBEE-2C9D-4C52-9B5C-518713FDADFF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57" creationId="{3A6324E5-49B2-40C0-BE68-03885BDA0385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58" creationId="{55FE6672-9450-448E-BD13-BB06F6EEAAAB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59" creationId="{37DD1C78-238E-4BF2-BE0E-84305A98EC4D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61" creationId="{280DF522-3E01-472B-92EB-9459389EF042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64" creationId="{19EB5B6B-A4E1-4BE2-B257-45D8A51F401D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65" creationId="{CB3887A1-500D-4385-A339-5B0C39D47071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66" creationId="{84179AB8-42FC-4A2B-93EA-B3C4D76E8F45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6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67" creationId="{E6648C8D-63DE-4066-909D-9DFBAFE6FE8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68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68" creationId="{B5FD75D1-AD84-4BCE-9AA0-4D02108C4E63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69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69" creationId="{A988634A-3F65-4877-8496-71D0665E0D6C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70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70" creationId="{98587AE7-7920-497A-9ED9-E02A592D62C3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71" creationId="{3FAEED80-F5FE-468B-976C-4B1BCA1826ED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72" creationId="{B4BD30D8-254F-4127-83E1-CAA05C2A7D26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73" creationId="{8DC62F0B-18E7-4537-A3C4-AD995DEEA5DE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75" creationId="{8869D786-405E-46FC-BC7E-DBD3E6107738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76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76" creationId="{25A57B43-AB97-409A-9DDE-A18FE27E72AC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77" creationId="{FFAE6038-D6B8-41F6-9A78-11A5DD99A173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178" creationId="{3E1935E7-4752-48CE-B9E3-BEDFDCDF77F8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79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79" creationId="{24EF7DA4-FC65-4D23-B147-EBA178069065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80" creationId="{AB888965-C760-49CB-961A-10CE1CCC0249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181" creationId="{F6038A71-E4BD-418D-9CA9-1BC6FC56C13D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8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8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83" creationId="{754C093A-D652-46A2-9916-32B660CA29FE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84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84" creationId="{14340D3F-000E-4669-A0F2-1FCE873C2686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85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85" creationId="{98FC244C-7794-4648-8B75-11ECB2EB3CFB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86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86" creationId="{D030D2F1-0C93-490D-BFE9-1AF634F0A13B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87" creationId="{AB916CEA-206C-40B2-B7A3-F5E8963B91BA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9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9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93" creationId="{91E6619A-E165-43EF-8272-7FAB628A73BD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94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94" creationId="{B0B445C5-3092-4E53-8039-988051DCB658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95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95" creationId="{DADD76FF-1890-48C4-9EE4-6B09B83D767C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196" creationId="{3618D8A7-0C73-4AC1-8805-7211D647DE67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197" creationId="{00000000-0000-0000-0000-000000000000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198" creationId="{5671C2E3-EB32-48E9-AD97-CE4C4FC5AAAE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199" creationId="{DC18660B-475D-4ECF-A66D-AE8163A666FF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00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00" creationId="{F681868C-E932-4738-A4A4-09700EE39185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01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0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02" creationId="{694FBCBD-A5E9-416E-BD68-279A498D3995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0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03" creationId="{B9CB04D5-2530-46C5-A9FD-A4B2D77C9DBE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04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04" creationId="{D0C31501-F112-4F18-9690-E3F9893DEDD1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05" creationId="{4ED8790C-FAA8-4D63-A03D-768DC5BE12C1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06" creationId="{2285E24E-2CA3-4289-8E4C-AE574E1C204E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10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11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1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12" creationId="{624B0602-A009-4CEB-9D00-6A17DDB2986E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1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13" creationId="{A4FC4B67-27D6-4D9A-8282-8A5F38232173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214" creationId="{373F0283-DC45-41EA-BFC8-75940C9559C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15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15" creationId="{F17F972D-1B61-4925-A920-4F3B18F0CF02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16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16" creationId="{BDA6A32A-0160-49E0-AA16-F8665B28BCD8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18" creationId="{8F137F9F-8E00-466A-AE71-3BE908367BB8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19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20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20" creationId="{8A3AE48D-BB89-4A20-87F9-C2194CD2DAAE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21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21" creationId="{E332407B-B87E-4C01-8212-75A89C3366E7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2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22" creationId="{F88C081A-2E19-4FB2-B2B6-34FA2D6282D4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2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23" creationId="{D0CA90A0-82B7-4761-825B-F1B5D224566F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24" creationId="{641184E9-5269-46AA-90C2-429207F66B3C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29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30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0" creationId="{232350A0-4AFC-4A7C-A971-3307D6ACE0F9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31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1" creationId="{BF468FE9-EAED-49E9-ADD9-13FCAFA11FF2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3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2" creationId="{84CE7A90-FBAE-4BEF-AE3A-B566C78F09E3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3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3" creationId="{28E6D653-87C2-4D0F-98E1-CD7EA83D78AC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34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4" creationId="{0FC72AD0-A867-46E3-880A-CCDE5DF16C97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6" creationId="{5DEA2923-AD15-4C6F-8898-BAFA6155DEDB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3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7" creationId="{1D8D8EC4-3C4E-4525-87B4-98BEAA6287DD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38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8" creationId="{47AF00C7-F6AF-4202-A01B-7B520D3EAC1C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39" creationId="{8EF7558A-F4D8-4DA8-AF33-EFFD93F99E4B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40" creationId="{7415A0E0-F094-41E1-A5B2-975ECD370F49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4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4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46" creationId="{02E2F412-16BF-4FC2-9E34-CDCCB6245E55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4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47" creationId="{C0BFB105-AFD7-45F3-970F-29083746F95D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48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48" creationId="{A414FE86-3CAA-4ECE-9E60-4407EB6CAACD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49" creationId="{EC738DF7-5CD0-4A98-9EB9-EF8A253848A8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50" creationId="{E2712B49-E4DF-4FE3-8EC4-F809F7768715}"/>
          </ac:spMkLst>
        </pc:spChg>
        <pc:spChg chg="mod">
          <ac:chgData name="竹尾　陽子" userId="485c5cb4-8733-42e5-865f-15a2e6d6d2bf" providerId="ADAL" clId="{658BBB22-CC43-428E-83F1-055C3AF89030}" dt="2020-08-13T10:22:57.733" v="1017"/>
          <ac:spMkLst>
            <pc:docMk/>
            <pc:sldMk cId="800396564" sldId="267"/>
            <ac:spMk id="251" creationId="{8393879A-5BB5-4EA3-884F-2F0B05B21C05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53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253" creationId="{C573C418-DB74-48F9-95C3-DE6E45ED3320}"/>
          </ac:spMkLst>
        </pc:spChg>
        <pc:spChg chg="mod">
          <ac:chgData name="竹尾　陽子" userId="485c5cb4-8733-42e5-865f-15a2e6d6d2bf" providerId="ADAL" clId="{658BBB22-CC43-428E-83F1-055C3AF89030}" dt="2020-08-12T12:25:25.882" v="582" actId="165"/>
          <ac:spMkLst>
            <pc:docMk/>
            <pc:sldMk cId="800396564" sldId="267"/>
            <ac:spMk id="254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256" creationId="{F121B651-82EF-48AC-B180-8FD8E300BC1F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257" creationId="{5E49BF66-A221-49D9-A7D7-F1A628F99AF5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258" creationId="{09A74369-23D0-449C-8C42-0F5154639D18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259" creationId="{C226A378-0885-48C8-873D-5E3C732E6E02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260" creationId="{5E040E54-A76E-4FE0-B34E-D68C9E72995B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261" creationId="{9873EBAB-91F3-45B3-8C6E-AAE0FE11C8CB}"/>
          </ac:spMkLst>
        </pc:spChg>
        <pc:spChg chg="del">
          <ac:chgData name="竹尾　陽子" userId="485c5cb4-8733-42e5-865f-15a2e6d6d2bf" providerId="ADAL" clId="{658BBB22-CC43-428E-83F1-055C3AF89030}" dt="2020-08-12T12:27:56.175" v="594" actId="478"/>
          <ac:spMkLst>
            <pc:docMk/>
            <pc:sldMk cId="800396564" sldId="267"/>
            <ac:spMk id="262" creationId="{00000000-0000-0000-0000-00000000000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262" creationId="{E3CBD4ED-A4C7-4166-86D9-852DD70A3C47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263" creationId="{E1F3BF72-7E30-45AB-8BFC-1C3DB3F178CD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65" creationId="{ACA9BA3F-2413-421C-BA82-6CA9FE1BF499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66" creationId="{E559E788-FC38-4102-8405-4228E7D0808F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67" creationId="{E6454F86-824F-42A6-8B59-A82F0409B1C6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68" creationId="{E5647543-E10C-45D1-BE3A-ABFC0F723659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69" creationId="{91204FC5-BEBE-4D79-A084-60270CC1164B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75" creationId="{FFBCEDD2-F65D-4883-9036-12E15A984CE2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76" creationId="{433519E2-D53F-4636-8826-85670C4B0428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77" creationId="{D89789B8-BBAE-4901-99E4-87F0F7B94A56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78" creationId="{5750A9EE-9559-44D4-8BEE-2B656E26C572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80" creationId="{1C7DB08E-F968-4467-BBC5-377C513DF63E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82" creationId="{963C4344-5CFE-4713-91D3-8B4959994F00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83" creationId="{4A0A4EA2-DD36-41FF-8BFF-42DDE76C2D8D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84" creationId="{622B57A1-DF83-429A-B07A-8E38D289774C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85" creationId="{569468AE-9BA9-4DD8-9269-388AFD91C273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86" creationId="{26DCF118-838D-44E7-9576-5F639EFE4B8A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92" creationId="{F894FB17-38D5-4FA8-9718-99D463EEC375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93" creationId="{CCAF009D-CAED-4F38-BC21-8EDE266E6A8F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94" creationId="{68091D50-EB6F-4DBE-B93F-AA499EE60C44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95" creationId="{B0FCA7E9-3AF1-473B-8093-61C85CC38339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97" creationId="{F52917ED-2018-4887-A9F5-0A9E118ADB5D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299" creationId="{4D2C10DE-3EE3-4B22-AF89-C3EF6782292B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00" creationId="{5D699B64-C29C-47B2-A6E2-FE2B8F060FB7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01" creationId="{348C126E-9864-4402-BAA0-14480153139F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02" creationId="{6D51045C-C497-4B9D-B418-C3BA7BD762D8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03" creationId="{C139C56B-A5B8-4ECF-986F-B5E3893D210A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09" creationId="{FACC92DD-658C-4AD5-AC11-F0B1FD778673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0" creationId="{DE23029E-AF0E-46C9-9191-3F1D893968E6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1" creationId="{51908DE5-2C2E-46B5-90FE-9F1BA4B18AC8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2" creationId="{F64779C4-E139-4A58-8032-7689DB63868C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3" creationId="{5403EAC2-9616-4838-84F2-EA0F64B1D973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5" creationId="{58AC017D-06B0-49BA-BF7F-40C822A4CF31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6" creationId="{D3EAC1A0-3C09-41A1-87B8-DCE6E2B0A6D8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7" creationId="{1B328C3C-B9BA-45FB-AE41-0551A690B41F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8" creationId="{695E3A10-E17A-431E-988B-D1304C9985FB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19" creationId="{6E3C7371-FEE6-448F-B32A-D371E88936C0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25" creationId="{B997BE0A-DB67-4A39-ACD8-F05211B8C115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26" creationId="{DDEF3198-011F-4549-825D-9858000269C4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27" creationId="{E0915625-FC24-4713-B9C8-423BAC5C4B76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28" creationId="{FD594FB4-1754-4C14-B2B3-572FCB0B774E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29" creationId="{C8655EBF-5592-478C-B9BA-82A8AF36E8DE}"/>
          </ac:spMkLst>
        </pc:spChg>
        <pc:spChg chg="mod">
          <ac:chgData name="竹尾　陽子" userId="485c5cb4-8733-42e5-865f-15a2e6d6d2bf" providerId="ADAL" clId="{658BBB22-CC43-428E-83F1-055C3AF89030}" dt="2020-08-12T12:28:30.725" v="595"/>
          <ac:spMkLst>
            <pc:docMk/>
            <pc:sldMk cId="800396564" sldId="267"/>
            <ac:spMk id="330" creationId="{C8C74EB1-D533-430E-B8E3-C1B0AD51D065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35" creationId="{C8ABF9D5-7F73-4CB3-9E92-9FD5267053C0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36" creationId="{72113693-51A3-45A0-8F4E-ABAED6281041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37" creationId="{5809A0B5-640B-4D86-BE3B-87EE72BF4B9A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38" creationId="{F22EE5E2-F50B-4A32-BDAB-4BC0B8EFABFE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40" creationId="{1476F203-01A7-4269-A01E-05F1B466C942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41" creationId="{FDD0D47C-B1FD-404D-A824-FEFD34E62B40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42" creationId="{57F278A4-2A8B-4313-A33A-619F6AC89B3F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43" creationId="{5BE39ABB-5B40-48B2-A6EE-9D1B13736A85}"/>
          </ac:spMkLst>
        </pc:spChg>
        <pc:spChg chg="add del mod">
          <ac:chgData name="竹尾　陽子" userId="485c5cb4-8733-42e5-865f-15a2e6d6d2bf" providerId="ADAL" clId="{658BBB22-CC43-428E-83F1-055C3AF89030}" dt="2020-08-13T10:22:47.053" v="1016" actId="478"/>
          <ac:spMkLst>
            <pc:docMk/>
            <pc:sldMk cId="800396564" sldId="267"/>
            <ac:spMk id="344" creationId="{3C1089EC-0D86-45A0-9C1F-92B087D6D7DC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345" creationId="{59EC6BB1-10D8-4366-85E3-9BCAF630EA60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346" creationId="{F23490B4-FA30-4FCA-BFFC-767CDA858513}"/>
          </ac:spMkLst>
        </pc:spChg>
        <pc:spChg chg="add mod">
          <ac:chgData name="竹尾　陽子" userId="485c5cb4-8733-42e5-865f-15a2e6d6d2bf" providerId="ADAL" clId="{658BBB22-CC43-428E-83F1-055C3AF89030}" dt="2020-08-13T10:54:19.790" v="1026" actId="164"/>
          <ac:spMkLst>
            <pc:docMk/>
            <pc:sldMk cId="800396564" sldId="267"/>
            <ac:spMk id="347" creationId="{72C7C42C-EE4E-42AC-9D29-5FED6D2315A3}"/>
          </ac:spMkLst>
        </pc:spChg>
        <pc:grpChg chg="add mod">
          <ac:chgData name="竹尾　陽子" userId="485c5cb4-8733-42e5-865f-15a2e6d6d2bf" providerId="ADAL" clId="{658BBB22-CC43-428E-83F1-055C3AF89030}" dt="2020-08-13T10:54:19.790" v="1026" actId="164"/>
          <ac:grpSpMkLst>
            <pc:docMk/>
            <pc:sldMk cId="800396564" sldId="267"/>
            <ac:grpSpMk id="5" creationId="{A47E7F38-5053-43BF-9893-C3DEFC20684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85" creationId="{00000000-0000-0000-0000-000000000000}"/>
          </ac:grpSpMkLst>
        </pc:grpChg>
        <pc:grpChg chg="mod">
          <ac:chgData name="竹尾　陽子" userId="485c5cb4-8733-42e5-865f-15a2e6d6d2bf" providerId="ADAL" clId="{658BBB22-CC43-428E-83F1-055C3AF89030}" dt="2020-08-12T12:25:25.882" v="582" actId="165"/>
          <ac:grpSpMkLst>
            <pc:docMk/>
            <pc:sldMk cId="800396564" sldId="267"/>
            <ac:grpSpMk id="103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106" creationId="{00000000-0000-0000-0000-000000000000}"/>
          </ac:grpSpMkLst>
        </pc:grpChg>
        <pc:grpChg chg="mod">
          <ac:chgData name="竹尾　陽子" userId="485c5cb4-8733-42e5-865f-15a2e6d6d2bf" providerId="ADAL" clId="{658BBB22-CC43-428E-83F1-055C3AF89030}" dt="2020-08-12T12:25:25.882" v="582" actId="165"/>
          <ac:grpSpMkLst>
            <pc:docMk/>
            <pc:sldMk cId="800396564" sldId="267"/>
            <ac:grpSpMk id="113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120" creationId="{00000000-0000-0000-0000-000000000000}"/>
          </ac:grpSpMkLst>
        </pc:grpChg>
        <pc:grpChg chg="add mod">
          <ac:chgData name="竹尾　陽子" userId="485c5cb4-8733-42e5-865f-15a2e6d6d2bf" providerId="ADAL" clId="{658BBB22-CC43-428E-83F1-055C3AF89030}" dt="2020-08-13T10:54:19.790" v="1026" actId="164"/>
          <ac:grpSpMkLst>
            <pc:docMk/>
            <pc:sldMk cId="800396564" sldId="267"/>
            <ac:grpSpMk id="133" creationId="{832D54CD-8BB7-42E5-BF6E-17E5C5212BF8}"/>
          </ac:grpSpMkLst>
        </pc:grpChg>
        <pc:grpChg chg="add mod">
          <ac:chgData name="竹尾　陽子" userId="485c5cb4-8733-42e5-865f-15a2e6d6d2bf" providerId="ADAL" clId="{658BBB22-CC43-428E-83F1-055C3AF89030}" dt="2020-08-12T12:25:37.973" v="586" actId="571"/>
          <ac:grpSpMkLst>
            <pc:docMk/>
            <pc:sldMk cId="800396564" sldId="267"/>
            <ac:grpSpMk id="140" creationId="{606FE2A8-B33F-4223-B1CE-9DE3D4492763}"/>
          </ac:grpSpMkLst>
        </pc:grpChg>
        <pc:grpChg chg="add mod">
          <ac:chgData name="竹尾　陽子" userId="485c5cb4-8733-42e5-865f-15a2e6d6d2bf" providerId="ADAL" clId="{658BBB22-CC43-428E-83F1-055C3AF89030}" dt="2020-08-13T10:54:19.790" v="1026" actId="164"/>
          <ac:grpSpMkLst>
            <pc:docMk/>
            <pc:sldMk cId="800396564" sldId="267"/>
            <ac:grpSpMk id="142" creationId="{E844F6EE-2EEC-4A6E-A35B-08141D05A8F1}"/>
          </ac:grpSpMkLst>
        </pc:grpChg>
        <pc:grpChg chg="mod">
          <ac:chgData name="竹尾　陽子" userId="485c5cb4-8733-42e5-865f-15a2e6d6d2bf" providerId="ADAL" clId="{658BBB22-CC43-428E-83F1-055C3AF89030}" dt="2020-08-12T12:25:37.973" v="586" actId="571"/>
          <ac:grpSpMkLst>
            <pc:docMk/>
            <pc:sldMk cId="800396564" sldId="267"/>
            <ac:grpSpMk id="143" creationId="{C38B5259-6156-436C-B823-47E0EF7057CE}"/>
          </ac:grpSpMkLst>
        </pc:grpChg>
        <pc:grpChg chg="add del mod">
          <ac:chgData name="竹尾　陽子" userId="485c5cb4-8733-42e5-865f-15a2e6d6d2bf" providerId="ADAL" clId="{658BBB22-CC43-428E-83F1-055C3AF89030}" dt="2020-08-13T10:22:47.053" v="1016" actId="478"/>
          <ac:grpSpMkLst>
            <pc:docMk/>
            <pc:sldMk cId="800396564" sldId="267"/>
            <ac:grpSpMk id="151" creationId="{10AF0E76-CDA3-4FBB-B21F-F38A6798ECB1}"/>
          </ac:grpSpMkLst>
        </pc:grpChg>
        <pc:grpChg chg="add del mod">
          <ac:chgData name="竹尾　陽子" userId="485c5cb4-8733-42e5-865f-15a2e6d6d2bf" providerId="ADAL" clId="{658BBB22-CC43-428E-83F1-055C3AF89030}" dt="2020-08-13T10:22:47.053" v="1016" actId="478"/>
          <ac:grpSpMkLst>
            <pc:docMk/>
            <pc:sldMk cId="800396564" sldId="267"/>
            <ac:grpSpMk id="162" creationId="{3FB5E4D0-7811-4800-9D2B-8F5863F27D2E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180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181" creationId="{00000000-0000-0000-0000-000000000000}"/>
          </ac:grpSpMkLst>
        </pc:grpChg>
        <pc:grpChg chg="add mod">
          <ac:chgData name="竹尾　陽子" userId="485c5cb4-8733-42e5-865f-15a2e6d6d2bf" providerId="ADAL" clId="{658BBB22-CC43-428E-83F1-055C3AF89030}" dt="2020-08-13T10:54:19.790" v="1026" actId="164"/>
          <ac:grpSpMkLst>
            <pc:docMk/>
            <pc:sldMk cId="800396564" sldId="267"/>
            <ac:grpSpMk id="182" creationId="{31BD3641-1530-4E37-A206-7EBBF9D3D1D6}"/>
          </ac:grpSpMkLst>
        </pc:grpChg>
        <pc:grpChg chg="add mod">
          <ac:chgData name="竹尾　陽子" userId="485c5cb4-8733-42e5-865f-15a2e6d6d2bf" providerId="ADAL" clId="{658BBB22-CC43-428E-83F1-055C3AF89030}" dt="2020-08-13T10:54:19.790" v="1026" actId="164"/>
          <ac:grpSpMkLst>
            <pc:docMk/>
            <pc:sldMk cId="800396564" sldId="267"/>
            <ac:grpSpMk id="201" creationId="{5C0748C9-DB8B-4BA3-8055-2E6989A94C65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217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218" creationId="{00000000-0000-0000-0000-000000000000}"/>
          </ac:grpSpMkLst>
        </pc:grpChg>
        <pc:grpChg chg="add mod">
          <ac:chgData name="竹尾　陽子" userId="485c5cb4-8733-42e5-865f-15a2e6d6d2bf" providerId="ADAL" clId="{658BBB22-CC43-428E-83F1-055C3AF89030}" dt="2020-08-13T10:54:19.790" v="1026" actId="164"/>
          <ac:grpSpMkLst>
            <pc:docMk/>
            <pc:sldMk cId="800396564" sldId="267"/>
            <ac:grpSpMk id="219" creationId="{EAF27353-AC69-4125-A355-ECBAD3C4EB8B}"/>
          </ac:grpSpMkLst>
        </pc:grpChg>
        <pc:grpChg chg="add mod">
          <ac:chgData name="竹尾　陽子" userId="485c5cb4-8733-42e5-865f-15a2e6d6d2bf" providerId="ADAL" clId="{658BBB22-CC43-428E-83F1-055C3AF89030}" dt="2020-08-13T10:54:19.790" v="1026" actId="164"/>
          <ac:grpSpMkLst>
            <pc:docMk/>
            <pc:sldMk cId="800396564" sldId="267"/>
            <ac:grpSpMk id="235" creationId="{58E549D2-C37F-480F-814E-D9E8E9F0B7C2}"/>
          </ac:grpSpMkLst>
        </pc:grpChg>
        <pc:grpChg chg="mod">
          <ac:chgData name="竹尾　陽子" userId="485c5cb4-8733-42e5-865f-15a2e6d6d2bf" providerId="ADAL" clId="{658BBB22-CC43-428E-83F1-055C3AF89030}" dt="2020-08-12T12:25:25.882" v="582" actId="165"/>
          <ac:grpSpMkLst>
            <pc:docMk/>
            <pc:sldMk cId="800396564" sldId="267"/>
            <ac:grpSpMk id="236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239" creationId="{00000000-0000-0000-0000-000000000000}"/>
          </ac:grpSpMkLst>
        </pc:grpChg>
        <pc:grpChg chg="mod">
          <ac:chgData name="竹尾　陽子" userId="485c5cb4-8733-42e5-865f-15a2e6d6d2bf" providerId="ADAL" clId="{658BBB22-CC43-428E-83F1-055C3AF89030}" dt="2020-08-12T12:25:25.882" v="582" actId="165"/>
          <ac:grpSpMkLst>
            <pc:docMk/>
            <pc:sldMk cId="800396564" sldId="267"/>
            <ac:grpSpMk id="241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244" creationId="{00000000-0000-0000-0000-000000000000}"/>
          </ac:grpSpMkLst>
        </pc:grpChg>
        <pc:grpChg chg="mod">
          <ac:chgData name="竹尾　陽子" userId="485c5cb4-8733-42e5-865f-15a2e6d6d2bf" providerId="ADAL" clId="{658BBB22-CC43-428E-83F1-055C3AF89030}" dt="2020-08-12T12:25:25.882" v="582" actId="165"/>
          <ac:grpSpMkLst>
            <pc:docMk/>
            <pc:sldMk cId="800396564" sldId="267"/>
            <ac:grpSpMk id="246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249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250" creationId="{00000000-0000-0000-0000-000000000000}"/>
          </ac:grpSpMkLst>
        </pc:grpChg>
        <pc:grpChg chg="mod">
          <ac:chgData name="竹尾　陽子" userId="485c5cb4-8733-42e5-865f-15a2e6d6d2bf" providerId="ADAL" clId="{658BBB22-CC43-428E-83F1-055C3AF89030}" dt="2020-08-12T12:25:25.882" v="582" actId="165"/>
          <ac:grpSpMkLst>
            <pc:docMk/>
            <pc:sldMk cId="800396564" sldId="267"/>
            <ac:grpSpMk id="252" creationId="{00000000-0000-0000-0000-000000000000}"/>
          </ac:grpSpMkLst>
        </pc:grpChg>
        <pc:grpChg chg="del mod topLvl">
          <ac:chgData name="竹尾　陽子" userId="485c5cb4-8733-42e5-865f-15a2e6d6d2bf" providerId="ADAL" clId="{658BBB22-CC43-428E-83F1-055C3AF89030}" dt="2020-08-12T12:27:56.175" v="594" actId="478"/>
          <ac:grpSpMkLst>
            <pc:docMk/>
            <pc:sldMk cId="800396564" sldId="267"/>
            <ac:grpSpMk id="255" creationId="{00000000-0000-0000-0000-000000000000}"/>
          </ac:grpSpMkLst>
        </pc:grpChg>
        <pc:grpChg chg="del">
          <ac:chgData name="竹尾　陽子" userId="485c5cb4-8733-42e5-865f-15a2e6d6d2bf" providerId="ADAL" clId="{658BBB22-CC43-428E-83F1-055C3AF89030}" dt="2020-08-12T12:25:25.882" v="582" actId="165"/>
          <ac:grpSpMkLst>
            <pc:docMk/>
            <pc:sldMk cId="800396564" sldId="267"/>
            <ac:grpSpMk id="256" creationId="{00000000-0000-0000-0000-000000000000}"/>
          </ac:grpSpMkLst>
        </pc:grpChg>
        <pc:grpChg chg="add del mod">
          <ac:chgData name="竹尾　陽子" userId="485c5cb4-8733-42e5-865f-15a2e6d6d2bf" providerId="ADAL" clId="{658BBB22-CC43-428E-83F1-055C3AF89030}" dt="2020-08-13T10:22:47.053" v="1016" actId="478"/>
          <ac:grpSpMkLst>
            <pc:docMk/>
            <pc:sldMk cId="800396564" sldId="267"/>
            <ac:grpSpMk id="264" creationId="{9906C6EC-398F-41A1-9934-28E3E408A5B1}"/>
          </ac:grpSpMkLst>
        </pc:grpChg>
        <pc:grpChg chg="add del mod">
          <ac:chgData name="竹尾　陽子" userId="485c5cb4-8733-42e5-865f-15a2e6d6d2bf" providerId="ADAL" clId="{658BBB22-CC43-428E-83F1-055C3AF89030}" dt="2020-08-13T10:22:47.053" v="1016" actId="478"/>
          <ac:grpSpMkLst>
            <pc:docMk/>
            <pc:sldMk cId="800396564" sldId="267"/>
            <ac:grpSpMk id="281" creationId="{91875B82-3666-4F87-879C-6C827B9E9F85}"/>
          </ac:grpSpMkLst>
        </pc:grpChg>
        <pc:grpChg chg="add del mod">
          <ac:chgData name="竹尾　陽子" userId="485c5cb4-8733-42e5-865f-15a2e6d6d2bf" providerId="ADAL" clId="{658BBB22-CC43-428E-83F1-055C3AF89030}" dt="2020-08-13T10:22:47.053" v="1016" actId="478"/>
          <ac:grpSpMkLst>
            <pc:docMk/>
            <pc:sldMk cId="800396564" sldId="267"/>
            <ac:grpSpMk id="298" creationId="{E1C344F6-8099-48A2-B1BD-687F88039D57}"/>
          </ac:grpSpMkLst>
        </pc:grpChg>
        <pc:grpChg chg="add del mod">
          <ac:chgData name="竹尾　陽子" userId="485c5cb4-8733-42e5-865f-15a2e6d6d2bf" providerId="ADAL" clId="{658BBB22-CC43-428E-83F1-055C3AF89030}" dt="2020-08-13T10:22:47.053" v="1016" actId="478"/>
          <ac:grpSpMkLst>
            <pc:docMk/>
            <pc:sldMk cId="800396564" sldId="267"/>
            <ac:grpSpMk id="314" creationId="{A93B7C7C-93D7-4DC2-B3B8-AC4B7AA819CD}"/>
          </ac:grpSpMkLst>
        </pc:grpChg>
        <pc:picChg chg="add del mod">
          <ac:chgData name="竹尾　陽子" userId="485c5cb4-8733-42e5-865f-15a2e6d6d2bf" providerId="ADAL" clId="{658BBB22-CC43-428E-83F1-055C3AF89030}" dt="2020-08-13T10:22:47.053" v="1016" actId="478"/>
          <ac:picMkLst>
            <pc:docMk/>
            <pc:sldMk cId="800396564" sldId="267"/>
            <ac:picMk id="3" creationId="{541D139D-F341-46D2-B4C9-2321B0253166}"/>
          </ac:picMkLst>
        </pc:picChg>
        <pc:picChg chg="mod">
          <ac:chgData name="竹尾　陽子" userId="485c5cb4-8733-42e5-865f-15a2e6d6d2bf" providerId="ADAL" clId="{658BBB22-CC43-428E-83F1-055C3AF89030}" dt="2020-08-12T12:25:25.882" v="582" actId="165"/>
          <ac:picMkLst>
            <pc:docMk/>
            <pc:sldMk cId="800396564" sldId="267"/>
            <ac:picMk id="96" creationId="{00000000-0000-0000-0000-000000000000}"/>
          </ac:picMkLst>
        </pc:picChg>
        <pc:picChg chg="mod">
          <ac:chgData name="竹尾　陽子" userId="485c5cb4-8733-42e5-865f-15a2e6d6d2bf" providerId="ADAL" clId="{658BBB22-CC43-428E-83F1-055C3AF89030}" dt="2020-08-12T12:25:25.882" v="582" actId="165"/>
          <ac:picMkLst>
            <pc:docMk/>
            <pc:sldMk cId="800396564" sldId="267"/>
            <ac:picMk id="112" creationId="{00000000-0000-0000-0000-000000000000}"/>
          </ac:picMkLst>
        </pc:picChg>
        <pc:picChg chg="add mod">
          <ac:chgData name="竹尾　陽子" userId="485c5cb4-8733-42e5-865f-15a2e6d6d2bf" providerId="ADAL" clId="{658BBB22-CC43-428E-83F1-055C3AF89030}" dt="2020-08-13T10:54:19.790" v="1026" actId="164"/>
          <ac:picMkLst>
            <pc:docMk/>
            <pc:sldMk cId="800396564" sldId="267"/>
            <ac:picMk id="123" creationId="{765D0E3F-44AA-4E83-8065-E7EB8453AE0F}"/>
          </ac:picMkLst>
        </pc:picChg>
        <pc:picChg chg="add mod">
          <ac:chgData name="竹尾　陽子" userId="485c5cb4-8733-42e5-865f-15a2e6d6d2bf" providerId="ADAL" clId="{658BBB22-CC43-428E-83F1-055C3AF89030}" dt="2020-08-13T10:54:19.790" v="1026" actId="164"/>
          <ac:picMkLst>
            <pc:docMk/>
            <pc:sldMk cId="800396564" sldId="267"/>
            <ac:picMk id="124" creationId="{1D5C3907-8D74-4234-A43E-872D123EBCB6}"/>
          </ac:picMkLst>
        </pc:picChg>
        <pc:picChg chg="add mod">
          <ac:chgData name="竹尾　陽子" userId="485c5cb4-8733-42e5-865f-15a2e6d6d2bf" providerId="ADAL" clId="{658BBB22-CC43-428E-83F1-055C3AF89030}" dt="2020-08-13T10:54:19.790" v="1026" actId="164"/>
          <ac:picMkLst>
            <pc:docMk/>
            <pc:sldMk cId="800396564" sldId="267"/>
            <ac:picMk id="125" creationId="{13750510-28E6-4854-B248-82DD3717A4A7}"/>
          </ac:picMkLst>
        </pc:picChg>
        <pc:picChg chg="add mod">
          <ac:chgData name="竹尾　陽子" userId="485c5cb4-8733-42e5-865f-15a2e6d6d2bf" providerId="ADAL" clId="{658BBB22-CC43-428E-83F1-055C3AF89030}" dt="2020-08-13T10:54:19.790" v="1026" actId="164"/>
          <ac:picMkLst>
            <pc:docMk/>
            <pc:sldMk cId="800396564" sldId="267"/>
            <ac:picMk id="129" creationId="{3BF1EB7D-87DC-4D41-BB3D-E7CB5E527EB3}"/>
          </ac:picMkLst>
        </pc:picChg>
        <pc:picChg chg="mod">
          <ac:chgData name="竹尾　陽子" userId="485c5cb4-8733-42e5-865f-15a2e6d6d2bf" providerId="ADAL" clId="{658BBB22-CC43-428E-83F1-055C3AF89030}" dt="2020-08-12T12:25:37.973" v="586" actId="571"/>
          <ac:picMkLst>
            <pc:docMk/>
            <pc:sldMk cId="800396564" sldId="267"/>
            <ac:picMk id="141" creationId="{F18DF537-6EEA-4DC0-B05E-16B7A68E7C98}"/>
          </ac:picMkLst>
        </pc:picChg>
        <pc:picChg chg="add del mod">
          <ac:chgData name="竹尾　陽子" userId="485c5cb4-8733-42e5-865f-15a2e6d6d2bf" providerId="ADAL" clId="{658BBB22-CC43-428E-83F1-055C3AF89030}" dt="2020-08-13T10:22:47.053" v="1016" actId="478"/>
          <ac:picMkLst>
            <pc:docMk/>
            <pc:sldMk cId="800396564" sldId="267"/>
            <ac:picMk id="146" creationId="{A650C011-6B48-4DCC-AE3B-05BC93C46D3B}"/>
          </ac:picMkLst>
        </pc:picChg>
        <pc:picChg chg="mod">
          <ac:chgData name="竹尾　陽子" userId="485c5cb4-8733-42e5-865f-15a2e6d6d2bf" providerId="ADAL" clId="{658BBB22-CC43-428E-83F1-055C3AF89030}" dt="2020-08-12T12:25:25.882" v="582" actId="165"/>
          <ac:picMkLst>
            <pc:docMk/>
            <pc:sldMk cId="800396564" sldId="267"/>
            <ac:picMk id="235" creationId="{00000000-0000-0000-0000-000000000000}"/>
          </ac:picMkLst>
        </pc:picChg>
        <pc:picChg chg="mod">
          <ac:chgData name="竹尾　陽子" userId="485c5cb4-8733-42e5-865f-15a2e6d6d2bf" providerId="ADAL" clId="{658BBB22-CC43-428E-83F1-055C3AF89030}" dt="2020-08-12T12:25:25.882" v="582" actId="165"/>
          <ac:picMkLst>
            <pc:docMk/>
            <pc:sldMk cId="800396564" sldId="267"/>
            <ac:picMk id="240" creationId="{00000000-0000-0000-0000-000000000000}"/>
          </ac:picMkLst>
        </pc:picChg>
        <pc:picChg chg="mod">
          <ac:chgData name="竹尾　陽子" userId="485c5cb4-8733-42e5-865f-15a2e6d6d2bf" providerId="ADAL" clId="{658BBB22-CC43-428E-83F1-055C3AF89030}" dt="2020-08-12T12:25:25.882" v="582" actId="165"/>
          <ac:picMkLst>
            <pc:docMk/>
            <pc:sldMk cId="800396564" sldId="267"/>
            <ac:picMk id="245" creationId="{00000000-0000-0000-0000-000000000000}"/>
          </ac:picMkLst>
        </pc:picChg>
        <pc:picChg chg="mod">
          <ac:chgData name="竹尾　陽子" userId="485c5cb4-8733-42e5-865f-15a2e6d6d2bf" providerId="ADAL" clId="{658BBB22-CC43-428E-83F1-055C3AF89030}" dt="2020-08-12T12:25:25.882" v="582" actId="165"/>
          <ac:picMkLst>
            <pc:docMk/>
            <pc:sldMk cId="800396564" sldId="267"/>
            <ac:picMk id="251" creationId="{00000000-0000-0000-0000-000000000000}"/>
          </ac:picMkLst>
        </pc:picChg>
        <pc:picChg chg="add mod">
          <ac:chgData name="竹尾　陽子" userId="485c5cb4-8733-42e5-865f-15a2e6d6d2bf" providerId="ADAL" clId="{658BBB22-CC43-428E-83F1-055C3AF89030}" dt="2020-08-13T10:54:19.790" v="1026" actId="164"/>
          <ac:picMkLst>
            <pc:docMk/>
            <pc:sldMk cId="800396564" sldId="267"/>
            <ac:picMk id="252" creationId="{C1A3B31A-7533-4554-9044-707916998DBE}"/>
          </ac:picMkLst>
        </pc:picChg>
        <pc:picChg chg="add mod">
          <ac:chgData name="竹尾　陽子" userId="485c5cb4-8733-42e5-865f-15a2e6d6d2bf" providerId="ADAL" clId="{658BBB22-CC43-428E-83F1-055C3AF89030}" dt="2020-08-13T10:54:19.790" v="1026" actId="164"/>
          <ac:picMkLst>
            <pc:docMk/>
            <pc:sldMk cId="800396564" sldId="267"/>
            <ac:picMk id="254" creationId="{652094CD-12CE-4522-B834-EF18079AAA6C}"/>
          </ac:picMkLst>
        </pc:picChg>
        <pc:picChg chg="add mod">
          <ac:chgData name="竹尾　陽子" userId="485c5cb4-8733-42e5-865f-15a2e6d6d2bf" providerId="ADAL" clId="{658BBB22-CC43-428E-83F1-055C3AF89030}" dt="2020-08-13T10:54:19.790" v="1026" actId="164"/>
          <ac:picMkLst>
            <pc:docMk/>
            <pc:sldMk cId="800396564" sldId="267"/>
            <ac:picMk id="255" creationId="{7F92E89F-1B2D-4C23-AE0C-596B3BDA845A}"/>
          </ac:picMkLst>
        </pc:picChg>
        <pc:picChg chg="del">
          <ac:chgData name="竹尾　陽子" userId="485c5cb4-8733-42e5-865f-15a2e6d6d2bf" providerId="ADAL" clId="{658BBB22-CC43-428E-83F1-055C3AF89030}" dt="2020-08-12T12:27:56.175" v="594" actId="478"/>
          <ac:picMkLst>
            <pc:docMk/>
            <pc:sldMk cId="800396564" sldId="267"/>
            <ac:picMk id="259" creationId="{00000000-0000-0000-0000-000000000000}"/>
          </ac:picMkLst>
        </pc:picChg>
        <pc:picChg chg="add del mod">
          <ac:chgData name="竹尾　陽子" userId="485c5cb4-8733-42e5-865f-15a2e6d6d2bf" providerId="ADAL" clId="{658BBB22-CC43-428E-83F1-055C3AF89030}" dt="2020-08-13T10:22:47.053" v="1016" actId="478"/>
          <ac:picMkLst>
            <pc:docMk/>
            <pc:sldMk cId="800396564" sldId="267"/>
            <ac:picMk id="331" creationId="{B2C90CF8-62C7-4BAF-9A0D-3A2092ADA806}"/>
          </ac:picMkLst>
        </pc:picChg>
        <pc:picChg chg="add del mod">
          <ac:chgData name="竹尾　陽子" userId="485c5cb4-8733-42e5-865f-15a2e6d6d2bf" providerId="ADAL" clId="{658BBB22-CC43-428E-83F1-055C3AF89030}" dt="2020-08-13T10:22:47.053" v="1016" actId="478"/>
          <ac:picMkLst>
            <pc:docMk/>
            <pc:sldMk cId="800396564" sldId="267"/>
            <ac:picMk id="332" creationId="{FBF95C6A-9537-4728-A81B-9DA72F2039AE}"/>
          </ac:picMkLst>
        </pc:picChg>
        <pc:picChg chg="add del mod">
          <ac:chgData name="竹尾　陽子" userId="485c5cb4-8733-42e5-865f-15a2e6d6d2bf" providerId="ADAL" clId="{658BBB22-CC43-428E-83F1-055C3AF89030}" dt="2020-08-13T10:22:47.053" v="1016" actId="478"/>
          <ac:picMkLst>
            <pc:docMk/>
            <pc:sldMk cId="800396564" sldId="267"/>
            <ac:picMk id="333" creationId="{0A598804-64E4-49BB-A222-491B8D9C53D1}"/>
          </ac:picMkLst>
        </pc:picChg>
        <pc:picChg chg="add del mod">
          <ac:chgData name="竹尾　陽子" userId="485c5cb4-8733-42e5-865f-15a2e6d6d2bf" providerId="ADAL" clId="{658BBB22-CC43-428E-83F1-055C3AF89030}" dt="2020-08-13T10:22:47.053" v="1016" actId="478"/>
          <ac:picMkLst>
            <pc:docMk/>
            <pc:sldMk cId="800396564" sldId="267"/>
            <ac:picMk id="334" creationId="{ECC2E324-81B4-4399-BA69-6483E2742148}"/>
          </ac:picMkLst>
        </pc:picChg>
        <pc:picChg chg="add del mod">
          <ac:chgData name="竹尾　陽子" userId="485c5cb4-8733-42e5-865f-15a2e6d6d2bf" providerId="ADAL" clId="{658BBB22-CC43-428E-83F1-055C3AF89030}" dt="2020-08-13T10:22:47.053" v="1016" actId="478"/>
          <ac:picMkLst>
            <pc:docMk/>
            <pc:sldMk cId="800396564" sldId="267"/>
            <ac:picMk id="339" creationId="{9EE49091-90DA-4FD7-9D8B-DDC97D2631E8}"/>
          </ac:picMkLst>
        </pc:pic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68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93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40" creationId="{5ABBF026-5C02-4B5E-8A18-D40F33237524}"/>
          </ac:cxnSpMkLst>
        </pc:cxnChg>
        <pc:cxnChg chg="mod">
          <ac:chgData name="竹尾　陽子" userId="485c5cb4-8733-42e5-865f-15a2e6d6d2bf" providerId="ADAL" clId="{658BBB22-CC43-428E-83F1-055C3AF89030}" dt="2020-08-12T12:27:56.175" v="594" actId="478"/>
          <ac:cxnSpMkLst>
            <pc:docMk/>
            <pc:sldMk cId="800396564" sldId="267"/>
            <ac:cxnSpMk id="142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48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53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59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160" creationId="{353DEBF8-E97A-4BDE-B3DC-E95B68FADFB4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63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63" creationId="{74A56FB9-8641-4282-AB27-E44F1CAF06BD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174" creationId="{86EEC46A-273B-4AB9-826A-6CB649CA4B69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77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7:56.175" v="594" actId="478"/>
          <ac:cxnSpMkLst>
            <pc:docMk/>
            <pc:sldMk cId="800396564" sldId="267"/>
            <ac:cxnSpMk id="187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88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88" creationId="{3E80BB7F-B9E2-4940-BE3C-9869DA882671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89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89" creationId="{92F9D42D-F1E2-4861-A8B9-1731BB3F4501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90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90" creationId="{5BC0E037-A1F1-4172-969E-9656225D845D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91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91" creationId="{72A779A8-6D8A-4F2A-9AB9-7EE698E8A3C7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92" creationId="{87134A18-FA5E-407C-8E5E-A09B7D17FB9B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196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197" creationId="{7A54BDB6-C048-4611-8AF4-4A0549DDB60A}"/>
          </ac:cxnSpMkLst>
        </pc:cxnChg>
        <pc:cxnChg chg="mod">
          <ac:chgData name="竹尾　陽子" userId="485c5cb4-8733-42e5-865f-15a2e6d6d2bf" providerId="ADAL" clId="{658BBB22-CC43-428E-83F1-055C3AF89030}" dt="2020-08-12T12:27:56.175" v="594" actId="478"/>
          <ac:cxnSpMkLst>
            <pc:docMk/>
            <pc:sldMk cId="800396564" sldId="267"/>
            <ac:cxnSpMk id="205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06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07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07" creationId="{1AC62D57-2AC1-4561-9D5D-4857D11625E9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08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08" creationId="{8DEB71DC-B837-4482-85A2-A8F540833E7B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09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09" creationId="{FFF5A7A2-CA46-4C25-91BF-2FB547086128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10" creationId="{9C63E561-4403-42D4-86F3-57E3ABBAE745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11" creationId="{3578E64A-7D28-4AA3-A505-F8F9EC55A1F5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17" creationId="{757E0B71-3324-465E-922C-A495E71A8566}"/>
          </ac:cxnSpMkLst>
        </pc:cxnChg>
        <pc:cxnChg chg="mod">
          <ac:chgData name="竹尾　陽子" userId="485c5cb4-8733-42e5-865f-15a2e6d6d2bf" providerId="ADAL" clId="{658BBB22-CC43-428E-83F1-055C3AF89030}" dt="2020-08-12T12:27:56.175" v="594" actId="478"/>
          <ac:cxnSpMkLst>
            <pc:docMk/>
            <pc:sldMk cId="800396564" sldId="267"/>
            <ac:cxnSpMk id="224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25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25" creationId="{FEAE03A0-EF7D-4C8D-BB6D-34AEB9A097CC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26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26" creationId="{411E81FA-176C-4F88-9676-98476C78E6DD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27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27" creationId="{81EF2A4F-8296-48ED-BBE1-18EF641EBE88}"/>
          </ac:cxnSpMkLst>
        </pc:cxnChg>
        <pc:cxnChg chg="mod">
          <ac:chgData name="竹尾　陽子" userId="485c5cb4-8733-42e5-865f-15a2e6d6d2bf" providerId="ADAL" clId="{658BBB22-CC43-428E-83F1-055C3AF89030}" dt="2020-08-12T12:25:25.882" v="582" actId="165"/>
          <ac:cxnSpMkLst>
            <pc:docMk/>
            <pc:sldMk cId="800396564" sldId="267"/>
            <ac:cxnSpMk id="228" creationId="{00000000-0000-0000-0000-00000000000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28" creationId="{07DB6340-A2A1-4385-A712-73E813E5C3E8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29" creationId="{B10CACA1-6F83-442F-B96F-FF977C166A30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41" creationId="{47217EED-30AC-4464-9AE9-92F3DA643B79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42" creationId="{F26237F7-D81F-4058-9EDD-28BA08AAEA6F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43" creationId="{04E5ACD5-2BA9-4F34-A274-A3C099891706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44" creationId="{3AB26432-45A6-4760-9E4A-1D2EE3AEDB55}"/>
          </ac:cxnSpMkLst>
        </pc:cxnChg>
        <pc:cxnChg chg="mod">
          <ac:chgData name="竹尾　陽子" userId="485c5cb4-8733-42e5-865f-15a2e6d6d2bf" providerId="ADAL" clId="{658BBB22-CC43-428E-83F1-055C3AF89030}" dt="2020-08-13T10:22:57.733" v="1017"/>
          <ac:cxnSpMkLst>
            <pc:docMk/>
            <pc:sldMk cId="800396564" sldId="267"/>
            <ac:cxnSpMk id="245" creationId="{DF355F3D-AF52-48F2-92DF-77AD3E55F92C}"/>
          </ac:cxnSpMkLst>
        </pc:cxnChg>
        <pc:cxnChg chg="mod">
          <ac:chgData name="竹尾　陽子" userId="485c5cb4-8733-42e5-865f-15a2e6d6d2bf" providerId="ADAL" clId="{658BBB22-CC43-428E-83F1-055C3AF89030}" dt="2020-08-13T10:22:47.053" v="1016" actId="478"/>
          <ac:cxnSpMkLst>
            <pc:docMk/>
            <pc:sldMk cId="800396564" sldId="267"/>
            <ac:cxnSpMk id="270" creationId="{9CFDFE6F-FC30-443B-8329-6A701DAC72D0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71" creationId="{4449B102-E99A-48C7-B865-AC40A40FCEEC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72" creationId="{2497AB49-4D8D-4194-B4BD-F4011BE647D7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73" creationId="{01B6225B-D2B2-4636-BD4B-6E50D1117B14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74" creationId="{79764CBE-863C-40A4-8909-5A3B84F7B830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79" creationId="{CA72FC4A-C369-462A-A5D5-86F8BE69400E}"/>
          </ac:cxnSpMkLst>
        </pc:cxnChg>
        <pc:cxnChg chg="mod">
          <ac:chgData name="竹尾　陽子" userId="485c5cb4-8733-42e5-865f-15a2e6d6d2bf" providerId="ADAL" clId="{658BBB22-CC43-428E-83F1-055C3AF89030}" dt="2020-08-13T10:22:47.053" v="1016" actId="478"/>
          <ac:cxnSpMkLst>
            <pc:docMk/>
            <pc:sldMk cId="800396564" sldId="267"/>
            <ac:cxnSpMk id="287" creationId="{C6E2790D-2E3D-4813-94D0-B0A3717F7CE4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88" creationId="{486E92EF-0BAC-4C8F-BBA4-937C3D1A318E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89" creationId="{1F0E6B22-E13D-4489-8230-8FC96E68BEE3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90" creationId="{B67DEEDE-3A47-45BD-B6A1-0EEA5CD8E4CD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91" creationId="{C700EBDA-8F82-495F-B2FA-6784203B05FF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296" creationId="{2EFADB8D-6DAE-483A-A303-2355FA55EE83}"/>
          </ac:cxnSpMkLst>
        </pc:cxnChg>
        <pc:cxnChg chg="mod">
          <ac:chgData name="竹尾　陽子" userId="485c5cb4-8733-42e5-865f-15a2e6d6d2bf" providerId="ADAL" clId="{658BBB22-CC43-428E-83F1-055C3AF89030}" dt="2020-08-13T10:22:47.053" v="1016" actId="478"/>
          <ac:cxnSpMkLst>
            <pc:docMk/>
            <pc:sldMk cId="800396564" sldId="267"/>
            <ac:cxnSpMk id="304" creationId="{813E1C8F-4A70-4D78-A449-C88036DFF1D8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05" creationId="{26D4BB72-D6C0-4A12-A8AE-75DC4CDDBAC3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06" creationId="{9378A3A5-E6E5-4E5F-95E9-BEEAFB08F2F1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07" creationId="{52BC8A10-FDBE-435D-81C1-19220FE8C591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08" creationId="{EA50943F-10C4-4D1E-BDAD-8897199F991F}"/>
          </ac:cxnSpMkLst>
        </pc:cxnChg>
        <pc:cxnChg chg="mod">
          <ac:chgData name="竹尾　陽子" userId="485c5cb4-8733-42e5-865f-15a2e6d6d2bf" providerId="ADAL" clId="{658BBB22-CC43-428E-83F1-055C3AF89030}" dt="2020-08-13T10:22:47.053" v="1016" actId="478"/>
          <ac:cxnSpMkLst>
            <pc:docMk/>
            <pc:sldMk cId="800396564" sldId="267"/>
            <ac:cxnSpMk id="320" creationId="{A5EA6403-7AA9-4D6F-87D7-5701ED73E2D3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21" creationId="{0E57A690-2861-4319-84FB-85DBC4BC5C7B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22" creationId="{9B040A95-0F02-41E7-95EA-CD4898553240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23" creationId="{382572F5-AD67-4C40-BA76-A1800CA1ABBA}"/>
          </ac:cxnSpMkLst>
        </pc:cxnChg>
        <pc:cxnChg chg="mod">
          <ac:chgData name="竹尾　陽子" userId="485c5cb4-8733-42e5-865f-15a2e6d6d2bf" providerId="ADAL" clId="{658BBB22-CC43-428E-83F1-055C3AF89030}" dt="2020-08-12T12:28:30.725" v="595"/>
          <ac:cxnSpMkLst>
            <pc:docMk/>
            <pc:sldMk cId="800396564" sldId="267"/>
            <ac:cxnSpMk id="324" creationId="{1338C9BF-EDAD-4151-8344-12D0ACBA90C7}"/>
          </ac:cxnSpMkLst>
        </pc:cxnChg>
      </pc:sldChg>
      <pc:sldChg chg="modSp mod">
        <pc:chgData name="竹尾　陽子" userId="485c5cb4-8733-42e5-865f-15a2e6d6d2bf" providerId="ADAL" clId="{658BBB22-CC43-428E-83F1-055C3AF89030}" dt="2020-08-12T11:38:12.564" v="581"/>
        <pc:sldMkLst>
          <pc:docMk/>
          <pc:sldMk cId="759979857" sldId="268"/>
        </pc:sldMkLst>
        <pc:spChg chg="mod">
          <ac:chgData name="竹尾　陽子" userId="485c5cb4-8733-42e5-865f-15a2e6d6d2bf" providerId="ADAL" clId="{658BBB22-CC43-428E-83F1-055C3AF89030}" dt="2020-08-12T11:37:57.219" v="552" actId="2711"/>
          <ac:spMkLst>
            <pc:docMk/>
            <pc:sldMk cId="759979857" sldId="268"/>
            <ac:spMk id="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8:03.353" v="562" actId="1076"/>
          <ac:spMkLst>
            <pc:docMk/>
            <pc:sldMk cId="759979857" sldId="268"/>
            <ac:spMk id="11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7:57.219" v="552" actId="2711"/>
          <ac:spMkLst>
            <pc:docMk/>
            <pc:sldMk cId="759979857" sldId="268"/>
            <ac:spMk id="12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7:57.219" v="552" actId="2711"/>
          <ac:spMkLst>
            <pc:docMk/>
            <pc:sldMk cId="759979857" sldId="268"/>
            <ac:spMk id="13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7:57.219" v="552" actId="2711"/>
          <ac:spMkLst>
            <pc:docMk/>
            <pc:sldMk cId="759979857" sldId="268"/>
            <ac:spMk id="15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7:57.219" v="552" actId="2711"/>
          <ac:spMkLst>
            <pc:docMk/>
            <pc:sldMk cId="759979857" sldId="268"/>
            <ac:spMk id="16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8:09.072" v="569" actId="1076"/>
          <ac:spMkLst>
            <pc:docMk/>
            <pc:sldMk cId="759979857" sldId="268"/>
            <ac:spMk id="17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7:57.219" v="552" actId="2711"/>
          <ac:spMkLst>
            <pc:docMk/>
            <pc:sldMk cId="759979857" sldId="268"/>
            <ac:spMk id="18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7:57.219" v="552" actId="2711"/>
          <ac:spMkLst>
            <pc:docMk/>
            <pc:sldMk cId="759979857" sldId="268"/>
            <ac:spMk id="19" creationId="{00000000-0000-0000-0000-000000000000}"/>
          </ac:spMkLst>
        </pc:spChg>
        <pc:spChg chg="mod">
          <ac:chgData name="竹尾　陽子" userId="485c5cb4-8733-42e5-865f-15a2e6d6d2bf" providerId="ADAL" clId="{658BBB22-CC43-428E-83F1-055C3AF89030}" dt="2020-08-12T11:38:12.564" v="581"/>
          <ac:spMkLst>
            <pc:docMk/>
            <pc:sldMk cId="759979857" sldId="268"/>
            <ac:spMk id="20" creationId="{00000000-0000-0000-0000-000000000000}"/>
          </ac:spMkLst>
        </pc:spChg>
      </pc:sldChg>
      <pc:sldChg chg="addSp delSp modSp new mod ord">
        <pc:chgData name="竹尾　陽子" userId="485c5cb4-8733-42e5-865f-15a2e6d6d2bf" providerId="ADAL" clId="{658BBB22-CC43-428E-83F1-055C3AF89030}" dt="2020-08-12T08:58:58.422" v="99" actId="255"/>
        <pc:sldMkLst>
          <pc:docMk/>
          <pc:sldMk cId="924939059" sldId="270"/>
        </pc:sldMkLst>
        <pc:spChg chg="del">
          <ac:chgData name="竹尾　陽子" userId="485c5cb4-8733-42e5-865f-15a2e6d6d2bf" providerId="ADAL" clId="{658BBB22-CC43-428E-83F1-055C3AF89030}" dt="2020-08-12T05:46:19.610" v="3" actId="478"/>
          <ac:spMkLst>
            <pc:docMk/>
            <pc:sldMk cId="924939059" sldId="270"/>
            <ac:spMk id="3" creationId="{3B72D9D4-5D49-4927-BDA3-DBEE6AC9D026}"/>
          </ac:spMkLst>
        </pc:spChg>
        <pc:spChg chg="mod">
          <ac:chgData name="竹尾　陽子" userId="485c5cb4-8733-42e5-865f-15a2e6d6d2bf" providerId="ADAL" clId="{658BBB22-CC43-428E-83F1-055C3AF89030}" dt="2020-08-12T08:58:58.422" v="99" actId="255"/>
          <ac:spMkLst>
            <pc:docMk/>
            <pc:sldMk cId="924939059" sldId="270"/>
            <ac:spMk id="6" creationId="{8058D45C-19D0-40E4-A49C-1656F3746B03}"/>
          </ac:spMkLst>
        </pc:spChg>
        <pc:spChg chg="mod">
          <ac:chgData name="竹尾　陽子" userId="485c5cb4-8733-42e5-865f-15a2e6d6d2bf" providerId="ADAL" clId="{658BBB22-CC43-428E-83F1-055C3AF89030}" dt="2020-08-12T08:58:58.422" v="99" actId="255"/>
          <ac:spMkLst>
            <pc:docMk/>
            <pc:sldMk cId="924939059" sldId="270"/>
            <ac:spMk id="7" creationId="{3124EB13-73BB-4A6C-997E-D32CB9F952AA}"/>
          </ac:spMkLst>
        </pc:spChg>
        <pc:spChg chg="mod">
          <ac:chgData name="竹尾　陽子" userId="485c5cb4-8733-42e5-865f-15a2e6d6d2bf" providerId="ADAL" clId="{658BBB22-CC43-428E-83F1-055C3AF89030}" dt="2020-08-12T08:58:58.422" v="99" actId="255"/>
          <ac:spMkLst>
            <pc:docMk/>
            <pc:sldMk cId="924939059" sldId="270"/>
            <ac:spMk id="8" creationId="{F54BBCFD-E552-4170-82EE-EDDD6D75CB1D}"/>
          </ac:spMkLst>
        </pc:spChg>
        <pc:spChg chg="mod">
          <ac:chgData name="竹尾　陽子" userId="485c5cb4-8733-42e5-865f-15a2e6d6d2bf" providerId="ADAL" clId="{658BBB22-CC43-428E-83F1-055C3AF89030}" dt="2020-08-12T08:58:58.422" v="99" actId="255"/>
          <ac:spMkLst>
            <pc:docMk/>
            <pc:sldMk cId="924939059" sldId="270"/>
            <ac:spMk id="9" creationId="{78312444-8D29-4488-AC92-FE7A6E34D401}"/>
          </ac:spMkLst>
        </pc:spChg>
        <pc:spChg chg="mod">
          <ac:chgData name="竹尾　陽子" userId="485c5cb4-8733-42e5-865f-15a2e6d6d2bf" providerId="ADAL" clId="{658BBB22-CC43-428E-83F1-055C3AF89030}" dt="2020-08-12T08:58:58.422" v="99" actId="255"/>
          <ac:spMkLst>
            <pc:docMk/>
            <pc:sldMk cId="924939059" sldId="270"/>
            <ac:spMk id="10" creationId="{FCAA1602-A646-4B98-B151-E8668FF82462}"/>
          </ac:spMkLst>
        </pc:spChg>
        <pc:spChg chg="mod">
          <ac:chgData name="竹尾　陽子" userId="485c5cb4-8733-42e5-865f-15a2e6d6d2bf" providerId="ADAL" clId="{658BBB22-CC43-428E-83F1-055C3AF89030}" dt="2020-08-12T08:58:58.422" v="99" actId="255"/>
          <ac:spMkLst>
            <pc:docMk/>
            <pc:sldMk cId="924939059" sldId="270"/>
            <ac:spMk id="11" creationId="{4D0C2022-8768-47AE-B5FB-9256DF8474FD}"/>
          </ac:spMkLst>
        </pc:spChg>
        <pc:grpChg chg="add mod">
          <ac:chgData name="竹尾　陽子" userId="485c5cb4-8733-42e5-865f-15a2e6d6d2bf" providerId="ADAL" clId="{658BBB22-CC43-428E-83F1-055C3AF89030}" dt="2020-08-12T05:46:51.746" v="92" actId="164"/>
          <ac:grpSpMkLst>
            <pc:docMk/>
            <pc:sldMk cId="924939059" sldId="270"/>
            <ac:grpSpMk id="5" creationId="{ED8C2DC1-6CC1-4915-898B-3A0DFAB0FCF4}"/>
          </ac:grpSpMkLst>
        </pc:grpChg>
        <pc:grpChg chg="add mod">
          <ac:chgData name="竹尾　陽子" userId="485c5cb4-8733-42e5-865f-15a2e6d6d2bf" providerId="ADAL" clId="{658BBB22-CC43-428E-83F1-055C3AF89030}" dt="2020-08-12T05:46:51.746" v="92" actId="164"/>
          <ac:grpSpMkLst>
            <pc:docMk/>
            <pc:sldMk cId="924939059" sldId="270"/>
            <ac:grpSpMk id="12" creationId="{61B8D847-C3AA-434F-B9B6-9CF8C0CB5676}"/>
          </ac:grpSpMkLst>
        </pc:grpChg>
        <pc:picChg chg="add mod">
          <ac:chgData name="竹尾　陽子" userId="485c5cb4-8733-42e5-865f-15a2e6d6d2bf" providerId="ADAL" clId="{658BBB22-CC43-428E-83F1-055C3AF89030}" dt="2020-08-12T05:46:51.746" v="92" actId="164"/>
          <ac:picMkLst>
            <pc:docMk/>
            <pc:sldMk cId="924939059" sldId="270"/>
            <ac:picMk id="4" creationId="{54F82D77-8CDB-482F-B19B-B241E22B2731}"/>
          </ac:picMkLst>
        </pc:picChg>
      </pc:sldChg>
      <pc:sldChg chg="addSp delSp modSp new mod">
        <pc:chgData name="竹尾　陽子" userId="485c5cb4-8733-42e5-865f-15a2e6d6d2bf" providerId="ADAL" clId="{658BBB22-CC43-428E-83F1-055C3AF89030}" dt="2020-08-12T09:43:23.538" v="436" actId="164"/>
        <pc:sldMkLst>
          <pc:docMk/>
          <pc:sldMk cId="2145510985" sldId="271"/>
        </pc:sldMkLst>
        <pc:spChg chg="mod">
          <ac:chgData name="竹尾　陽子" userId="485c5cb4-8733-42e5-865f-15a2e6d6d2bf" providerId="ADAL" clId="{658BBB22-CC43-428E-83F1-055C3AF89030}" dt="2020-08-12T09:00:33.030" v="123"/>
          <ac:spMkLst>
            <pc:docMk/>
            <pc:sldMk cId="2145510985" sldId="271"/>
            <ac:spMk id="2" creationId="{65F73D74-7078-4246-A5F8-4B80E3E20F35}"/>
          </ac:spMkLst>
        </pc:spChg>
        <pc:spChg chg="del">
          <ac:chgData name="竹尾　陽子" userId="485c5cb4-8733-42e5-865f-15a2e6d6d2bf" providerId="ADAL" clId="{658BBB22-CC43-428E-83F1-055C3AF89030}" dt="2020-08-12T09:00:28.608" v="100" actId="478"/>
          <ac:spMkLst>
            <pc:docMk/>
            <pc:sldMk cId="2145510985" sldId="271"/>
            <ac:spMk id="3" creationId="{5A9DA18A-29B2-4564-9F6F-EAA5BF34E683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5" creationId="{A186477D-9D52-4922-83C3-1E842837FE91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6" creationId="{7D650A2E-3776-44A2-B76C-15F6AD98D057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7" creationId="{1AB0825F-A5F8-47BC-9CAA-F1D2FC8771E0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8" creationId="{11F3D021-9017-4B3F-A5F3-D8FAEFBB7611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9" creationId="{12C6952D-FEA3-480E-A543-AE40C4EAB5A4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10" creationId="{FF307D4F-B384-4528-AAE3-2344888A2978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11" creationId="{B10EBB89-4077-45FD-8BD4-586281DF8AAA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12" creationId="{0EDB74B0-0FC2-4E68-9CF3-04D320C88442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13" creationId="{C2D4B863-35E8-4080-BA67-2065AA07809F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17" creationId="{9396C8EE-953F-4822-A625-03443A31DFD1}"/>
          </ac:spMkLst>
        </pc:spChg>
        <pc:spChg chg="mod topLvl">
          <ac:chgData name="竹尾　陽子" userId="485c5cb4-8733-42e5-865f-15a2e6d6d2bf" providerId="ADAL" clId="{658BBB22-CC43-428E-83F1-055C3AF89030}" dt="2020-08-12T09:43:23.538" v="436" actId="164"/>
          <ac:spMkLst>
            <pc:docMk/>
            <pc:sldMk cId="2145510985" sldId="271"/>
            <ac:spMk id="19" creationId="{35B3B32B-8545-4E7F-B4F8-DCBE8BBB49F9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20" creationId="{51EB76E8-E8D4-40A3-89D6-0008B98C56FA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24" creationId="{936A5F20-C7F6-475D-A886-E2663FF3C628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25" creationId="{6A67260C-A0CE-49C2-A7C9-C5553AB20F47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26" creationId="{5ABE5BA4-3992-4ECD-B176-097819560A31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27" creationId="{5D0CBA90-3D45-4AE2-909E-A89EDFB9ED22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28" creationId="{3093CB3F-FA4D-4E16-99E7-1D308A67FB43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35" creationId="{6CBC7ED0-F6B7-4B07-9BA7-E30B9E19E98E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36" creationId="{B6FEEF8A-9DBD-4ECA-ABB5-7C5E00D68C6E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38" creationId="{03EC7B63-F80B-49D5-A95A-F48E89337C3D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45" creationId="{4FD89555-8ECB-48FE-8214-B2FEE491AD62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46" creationId="{77E30B8D-4B55-4761-931B-D768297A0DF1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47" creationId="{674DD9FC-4CEC-4B4A-87C8-5648EE69C4BC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48" creationId="{321789A9-DA8D-4377-BEB9-4A382B53E89C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0" creationId="{D4A7FB95-523A-438E-81D1-79B2D0FA6C56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2" creationId="{741D254C-7874-4B1C-9A3B-2EF649520AFF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3" creationId="{B91EAAA9-8597-4D9B-BA1B-2C5DD4D1812C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4" creationId="{9A13471C-8F63-4D52-B31E-0325F27B604F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5" creationId="{BF1E0EC3-2AEA-4D0E-9093-7BC03203CA08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6" creationId="{615F77E0-3656-4C03-B220-D03D2F5FEA76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7" creationId="{ACD3095F-8792-4C60-A14C-901978AD40AC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58" creationId="{7CFB1FFF-DC2D-4CA5-89D6-C0AA3D62C8CB}"/>
          </ac:spMkLst>
        </pc:spChg>
        <pc:spChg chg="mod">
          <ac:chgData name="竹尾　陽子" userId="485c5cb4-8733-42e5-865f-15a2e6d6d2bf" providerId="ADAL" clId="{658BBB22-CC43-428E-83F1-055C3AF89030}" dt="2020-08-12T09:43:13.131" v="434" actId="1076"/>
          <ac:spMkLst>
            <pc:docMk/>
            <pc:sldMk cId="2145510985" sldId="271"/>
            <ac:spMk id="59" creationId="{4B535B76-E579-4507-A075-98C3C9F66CB6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61" creationId="{C476D9B1-C375-4178-A9F6-C582A377C2D8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64" creationId="{F42E86C2-EA68-46CC-93EE-D5027112F908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70" creationId="{AE669170-C571-487B-8A01-49CA9A6E0631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71" creationId="{F60C5B19-E59D-4689-B963-19083F49F8FE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72" creationId="{3ABE679A-6DD4-4141-94EC-439E75AC221D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81" creationId="{33EE6BE3-42CE-4C2F-AD39-560FBA6F6362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82" creationId="{34EC68BD-DDB9-48A0-822E-33C3B815EC32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84" creationId="{7A19257F-72B1-47EC-8B73-1928632BFAEB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90" creationId="{6C2C2060-6388-4ABA-B3D7-D4F8BA2504A5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91" creationId="{D6A8B793-A821-44B7-8C35-F22F45F88B5E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92" creationId="{D41EDAB7-61FA-4EF9-9231-C01F0F498861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93" creationId="{77C4CD3E-398E-4F9C-B00A-3F1B2921C650}"/>
          </ac:spMkLst>
        </pc:spChg>
        <pc:spChg chg="mod">
          <ac:chgData name="竹尾　陽子" userId="485c5cb4-8733-42e5-865f-15a2e6d6d2bf" providerId="ADAL" clId="{658BBB22-CC43-428E-83F1-055C3AF89030}" dt="2020-08-12T09:42:54.061" v="427" actId="165"/>
          <ac:spMkLst>
            <pc:docMk/>
            <pc:sldMk cId="2145510985" sldId="271"/>
            <ac:spMk id="94" creationId="{6C20E696-631E-48AD-8390-EA27C8CFDE8B}"/>
          </ac:spMkLst>
        </pc:spChg>
        <pc:grpChg chg="add del mod">
          <ac:chgData name="竹尾　陽子" userId="485c5cb4-8733-42e5-865f-15a2e6d6d2bf" providerId="ADAL" clId="{658BBB22-CC43-428E-83F1-055C3AF89030}" dt="2020-08-12T09:02:07.332" v="255" actId="165"/>
          <ac:grpSpMkLst>
            <pc:docMk/>
            <pc:sldMk cId="2145510985" sldId="271"/>
            <ac:grpSpMk id="4" creationId="{B2A9F937-5982-416F-B9E2-0FAB006541FC}"/>
          </ac:grpSpMkLst>
        </pc:grpChg>
        <pc:grpChg chg="mod topLvl">
          <ac:chgData name="竹尾　陽子" userId="485c5cb4-8733-42e5-865f-15a2e6d6d2bf" providerId="ADAL" clId="{658BBB22-CC43-428E-83F1-055C3AF89030}" dt="2020-08-12T09:43:23.538" v="436" actId="164"/>
          <ac:grpSpMkLst>
            <pc:docMk/>
            <pc:sldMk cId="2145510985" sldId="271"/>
            <ac:grpSpMk id="14" creationId="{27083C73-8780-46B0-98CD-7EC73B8C096E}"/>
          </ac:grpSpMkLst>
        </pc:grpChg>
        <pc:grpChg chg="mod topLvl">
          <ac:chgData name="竹尾　陽子" userId="485c5cb4-8733-42e5-865f-15a2e6d6d2bf" providerId="ADAL" clId="{658BBB22-CC43-428E-83F1-055C3AF89030}" dt="2020-08-12T09:43:23.538" v="436" actId="164"/>
          <ac:grpSpMkLst>
            <pc:docMk/>
            <pc:sldMk cId="2145510985" sldId="271"/>
            <ac:grpSpMk id="15" creationId="{A9DF86A0-74E4-4E6A-BB03-711A6CF4A4A3}"/>
          </ac:grpSpMkLst>
        </pc:grpChg>
        <pc:grpChg chg="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22" creationId="{5C61584C-3769-4A6F-9133-ADD9B60088C3}"/>
          </ac:grpSpMkLst>
        </pc:grpChg>
        <pc:grpChg chg="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23" creationId="{06CDC13F-9FA0-4E64-B90E-A1A86C584209}"/>
          </ac:grpSpMkLst>
        </pc:grpChg>
        <pc:grpChg chg="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29" creationId="{E7D34AEC-2CA7-458F-983F-7D0F6792A78B}"/>
          </ac:grpSpMkLst>
        </pc:grpChg>
        <pc:grpChg chg="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60" creationId="{11EAE22B-8AA0-45DB-83B5-F334D9795DB1}"/>
          </ac:grpSpMkLst>
        </pc:grpChg>
        <pc:grpChg chg="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65" creationId="{8B578054-BA3E-4A48-90AA-16B3881ECD2E}"/>
          </ac:grpSpMkLst>
        </pc:grpChg>
        <pc:grpChg chg="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77" creationId="{A15550E8-E1A2-4FF0-9DA3-05393E8301FA}"/>
          </ac:grpSpMkLst>
        </pc:grpChg>
        <pc:grpChg chg="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83" creationId="{27B6BC97-C6F2-4402-BAE8-99D44AE58D7C}"/>
          </ac:grpSpMkLst>
        </pc:grpChg>
        <pc:grpChg chg="add del mod">
          <ac:chgData name="竹尾　陽子" userId="485c5cb4-8733-42e5-865f-15a2e6d6d2bf" providerId="ADAL" clId="{658BBB22-CC43-428E-83F1-055C3AF89030}" dt="2020-08-12T09:20:43.438" v="264" actId="165"/>
          <ac:grpSpMkLst>
            <pc:docMk/>
            <pc:sldMk cId="2145510985" sldId="271"/>
            <ac:grpSpMk id="95" creationId="{21EE4FD1-FADE-43BB-A68D-BB3A193E02E6}"/>
          </ac:grpSpMkLst>
        </pc:grpChg>
        <pc:grpChg chg="add del mod">
          <ac:chgData name="竹尾　陽子" userId="485c5cb4-8733-42e5-865f-15a2e6d6d2bf" providerId="ADAL" clId="{658BBB22-CC43-428E-83F1-055C3AF89030}" dt="2020-08-12T09:42:54.061" v="427" actId="165"/>
          <ac:grpSpMkLst>
            <pc:docMk/>
            <pc:sldMk cId="2145510985" sldId="271"/>
            <ac:grpSpMk id="96" creationId="{FAD00042-3116-456B-9BE0-8F2367FDC13F}"/>
          </ac:grpSpMkLst>
        </pc:grpChg>
        <pc:grpChg chg="add mod">
          <ac:chgData name="竹尾　陽子" userId="485c5cb4-8733-42e5-865f-15a2e6d6d2bf" providerId="ADAL" clId="{658BBB22-CC43-428E-83F1-055C3AF89030}" dt="2020-08-12T09:43:23.538" v="436" actId="164"/>
          <ac:grpSpMkLst>
            <pc:docMk/>
            <pc:sldMk cId="2145510985" sldId="271"/>
            <ac:grpSpMk id="98" creationId="{26560FDA-1B8D-47E3-93CD-0B5A46C41D25}"/>
          </ac:grpSpMkLst>
        </pc:grpChg>
        <pc:cxnChg chg="mod topLvl">
          <ac:chgData name="竹尾　陽子" userId="485c5cb4-8733-42e5-865f-15a2e6d6d2bf" providerId="ADAL" clId="{658BBB22-CC43-428E-83F1-055C3AF89030}" dt="2020-08-12T09:43:23.538" v="436" actId="164"/>
          <ac:cxnSpMkLst>
            <pc:docMk/>
            <pc:sldMk cId="2145510985" sldId="271"/>
            <ac:cxnSpMk id="16" creationId="{C7700AB6-CC35-4695-855C-78189A200EDA}"/>
          </ac:cxnSpMkLst>
        </pc:cxnChg>
        <pc:cxnChg chg="mod topLvl">
          <ac:chgData name="竹尾　陽子" userId="485c5cb4-8733-42e5-865f-15a2e6d6d2bf" providerId="ADAL" clId="{658BBB22-CC43-428E-83F1-055C3AF89030}" dt="2020-08-12T09:43:23.538" v="436" actId="164"/>
          <ac:cxnSpMkLst>
            <pc:docMk/>
            <pc:sldMk cId="2145510985" sldId="271"/>
            <ac:cxnSpMk id="18" creationId="{2D4C52BB-50FD-4045-AF10-0AD5A1664CF3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21" creationId="{CF8B3AD3-E39B-4059-8014-FFA3020A7F2D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30" creationId="{4B5BA225-7AAA-4C43-8F83-100444B0A9AC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31" creationId="{F83F733F-328A-4925-9DCD-B700BF9556F2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32" creationId="{EC1EEE27-57BB-4056-8756-14FF5C5A4C41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33" creationId="{07924008-5014-4A12-B0B1-459861E7F694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34" creationId="{FEA641E0-CCD3-49CE-AD99-6F0525B8BB60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37" creationId="{D4E93D13-9A5D-4EB7-8B40-DD0AB6ED9BCC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39" creationId="{147D3C5A-FCB6-4D5F-B4C8-68C31212FCBC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40" creationId="{B1844046-E5B2-4C50-A1B3-1B5A9D328F1E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41" creationId="{6E2C9D12-B9CB-4E74-877C-99FC3C682912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42" creationId="{6831E895-66DD-4E33-A6FD-34010362ADF5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43" creationId="{9221A238-986C-4641-A5F1-D06B7517895C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44" creationId="{016AAB68-B48B-43C2-8A53-DD4E50FF34F8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49" creationId="{16910942-3081-4DFE-9FBE-C4A5649CEEC2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51" creationId="{9828BE5E-B9DB-4185-ACB4-339EEF809AB9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62" creationId="{FF39BC4F-B998-4694-B3C4-850E928ACBF1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63" creationId="{F7EB9330-AEE7-4121-AEA1-5C8DBD3E2C6C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66" creationId="{BED45471-91F7-400F-9B93-0F4995CED10F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67" creationId="{C863A5A5-F6BD-4C4E-9F51-7A998551B380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68" creationId="{FA3C194E-BC0F-499B-9043-304DF90D2661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69" creationId="{2BD2B74A-32C2-4559-BAE5-D2A3F311B085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73" creationId="{3DE3FF88-495A-4223-AA7C-286EAAFDEF34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74" creationId="{30227664-14BE-4FC1-800D-77016BA9DEB3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75" creationId="{6A1A61C3-7B1E-4B7A-84FA-12ADB7D072B8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76" creationId="{05C7640D-5368-4E06-9988-6F7E7F35DEB6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78" creationId="{ACBE43FF-B193-4070-8BF5-30E296E7A5CC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79" creationId="{75258E3A-2E61-49B4-BB72-BFC5A125C03F}"/>
          </ac:cxnSpMkLst>
        </pc:cxnChg>
        <pc:cxnChg chg="del mod">
          <ac:chgData name="竹尾　陽子" userId="485c5cb4-8733-42e5-865f-15a2e6d6d2bf" providerId="ADAL" clId="{658BBB22-CC43-428E-83F1-055C3AF89030}" dt="2020-08-12T09:43:04.289" v="431" actId="21"/>
          <ac:cxnSpMkLst>
            <pc:docMk/>
            <pc:sldMk cId="2145510985" sldId="271"/>
            <ac:cxnSpMk id="80" creationId="{3BD37F78-948D-449A-8AC4-2CF368606839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85" creationId="{8F6EA95C-02F8-4E03-A86D-404DACCCE2F6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86" creationId="{437B1C2A-FDB2-42F4-811B-AE81EE8FC909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87" creationId="{0B572A12-A52E-4792-9EE7-7A21457001FB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88" creationId="{72C97D3B-C0C4-42BD-83A9-7BD3D0C78AF1}"/>
          </ac:cxnSpMkLst>
        </pc:cxnChg>
        <pc:cxnChg chg="mod">
          <ac:chgData name="竹尾　陽子" userId="485c5cb4-8733-42e5-865f-15a2e6d6d2bf" providerId="ADAL" clId="{658BBB22-CC43-428E-83F1-055C3AF89030}" dt="2020-08-12T09:42:54.061" v="427" actId="165"/>
          <ac:cxnSpMkLst>
            <pc:docMk/>
            <pc:sldMk cId="2145510985" sldId="271"/>
            <ac:cxnSpMk id="89" creationId="{45CF7D56-A448-425C-AD2E-25C9BB3261E1}"/>
          </ac:cxnSpMkLst>
        </pc:cxnChg>
        <pc:cxnChg chg="add mod">
          <ac:chgData name="竹尾　陽子" userId="485c5cb4-8733-42e5-865f-15a2e6d6d2bf" providerId="ADAL" clId="{658BBB22-CC43-428E-83F1-055C3AF89030}" dt="2020-08-12T09:43:23.538" v="436" actId="164"/>
          <ac:cxnSpMkLst>
            <pc:docMk/>
            <pc:sldMk cId="2145510985" sldId="271"/>
            <ac:cxnSpMk id="97" creationId="{9C98422D-ACE3-4698-9696-65B71083817C}"/>
          </ac:cxnSpMkLst>
        </pc:cxnChg>
      </pc:sldChg>
      <pc:sldChg chg="addSp delSp modSp new mod">
        <pc:chgData name="竹尾　陽子" userId="485c5cb4-8733-42e5-865f-15a2e6d6d2bf" providerId="ADAL" clId="{658BBB22-CC43-428E-83F1-055C3AF89030}" dt="2020-08-12T11:13:09.514" v="505" actId="164"/>
        <pc:sldMkLst>
          <pc:docMk/>
          <pc:sldMk cId="3982764861" sldId="272"/>
        </pc:sldMkLst>
        <pc:spChg chg="del">
          <ac:chgData name="竹尾　陽子" userId="485c5cb4-8733-42e5-865f-15a2e6d6d2bf" providerId="ADAL" clId="{658BBB22-CC43-428E-83F1-055C3AF89030}" dt="2020-08-12T11:09:49.413" v="442" actId="478"/>
          <ac:spMkLst>
            <pc:docMk/>
            <pc:sldMk cId="3982764861" sldId="272"/>
            <ac:spMk id="3" creationId="{7355D9E5-184F-44C2-A2BC-924822CB4ADC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5" creationId="{6A2FC5F6-8F80-469E-B7D8-5C524BF4DB8D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12" creationId="{F63C56E1-AE1A-4DA4-B094-86F471D82A22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13" creationId="{66C056A6-EBAC-425C-A7C6-8F62F517E890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19" creationId="{290CA153-FEF5-4FE4-846E-5DFBBF6C0095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20" creationId="{E8490B43-0318-4F3D-A954-82841976164D}"/>
          </ac:spMkLst>
        </pc:spChg>
        <pc:spChg chg="del mod">
          <ac:chgData name="竹尾　陽子" userId="485c5cb4-8733-42e5-865f-15a2e6d6d2bf" providerId="ADAL" clId="{658BBB22-CC43-428E-83F1-055C3AF89030}" dt="2020-08-12T11:09:47.124" v="441" actId="478"/>
          <ac:spMkLst>
            <pc:docMk/>
            <pc:sldMk cId="3982764861" sldId="272"/>
            <ac:spMk id="22" creationId="{D130CBF1-020B-4773-9F1A-1603443F402E}"/>
          </ac:spMkLst>
        </pc:spChg>
        <pc:spChg chg="del mod">
          <ac:chgData name="竹尾　陽子" userId="485c5cb4-8733-42e5-865f-15a2e6d6d2bf" providerId="ADAL" clId="{658BBB22-CC43-428E-83F1-055C3AF89030}" dt="2020-08-12T11:09:47.124" v="441" actId="478"/>
          <ac:spMkLst>
            <pc:docMk/>
            <pc:sldMk cId="3982764861" sldId="272"/>
            <ac:spMk id="23" creationId="{7D2B471F-FFFB-41DA-A3D2-B13F01B3AEC5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24" creationId="{6BF5A23B-FCB0-4645-B880-E7964D3D94EA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25" creationId="{E70A5B5A-7FFD-4A1D-BDD5-263C3EE4F7D3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28" creationId="{4A7EDB2A-01AB-4C72-902B-5EA4A7CC028F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29" creationId="{8FEBB498-0FA6-4E39-ADDD-A25A92EF2434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0" creationId="{08B408DB-1D60-43A5-9C50-6DB4289B4F2B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1" creationId="{218C0236-6641-4D51-8F06-315EA8EE1B8B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2" creationId="{97168E6B-5E08-4A83-B73E-B5CC415A6C24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3" creationId="{F4F4FB61-5A1B-455D-815F-D2B32FC4713B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4" creationId="{B328CA6B-86D3-4648-B122-452D57586276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5" creationId="{C6F36579-0DBA-4EED-A5FA-773CBC5E955F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6" creationId="{A09A959B-DA24-4B84-877D-31680E5E2387}"/>
          </ac:spMkLst>
        </pc:spChg>
        <pc:spChg chg="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7" creationId="{61885E0D-CC26-4A34-9986-35D3D402C861}"/>
          </ac:spMkLst>
        </pc:spChg>
        <pc:spChg chg="add 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38" creationId="{086D7AB3-8874-4711-8820-B954DC9A0C3D}"/>
          </ac:spMkLst>
        </pc:spChg>
        <pc:spChg chg="add 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40" creationId="{C776BE18-7B1C-423D-B7EF-027126698AD3}"/>
          </ac:spMkLst>
        </pc:spChg>
        <pc:spChg chg="add mod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42" creationId="{69393506-9E5A-48EF-A213-EA96C8CA10CC}"/>
          </ac:spMkLst>
        </pc:spChg>
        <pc:spChg chg="add mod topLvl">
          <ac:chgData name="竹尾　陽子" userId="485c5cb4-8733-42e5-865f-15a2e6d6d2bf" providerId="ADAL" clId="{658BBB22-CC43-428E-83F1-055C3AF89030}" dt="2020-08-12T11:13:09.514" v="505" actId="164"/>
          <ac:spMkLst>
            <pc:docMk/>
            <pc:sldMk cId="3982764861" sldId="272"/>
            <ac:spMk id="44" creationId="{0A969FFC-15A3-49EA-AE0E-715C7FEA85CC}"/>
          </ac:spMkLst>
        </pc:spChg>
        <pc:grpChg chg="add del mod">
          <ac:chgData name="竹尾　陽子" userId="485c5cb4-8733-42e5-865f-15a2e6d6d2bf" providerId="ADAL" clId="{658BBB22-CC43-428E-83F1-055C3AF89030}" dt="2020-08-12T11:10:45.343" v="455" actId="165"/>
          <ac:grpSpMkLst>
            <pc:docMk/>
            <pc:sldMk cId="3982764861" sldId="272"/>
            <ac:grpSpMk id="4" creationId="{FD4DACE2-796F-44E5-A547-A7B0FBFB203B}"/>
          </ac:grpSpMkLst>
        </pc:grpChg>
        <pc:grpChg chg="add del mod">
          <ac:chgData name="竹尾　陽子" userId="485c5cb4-8733-42e5-865f-15a2e6d6d2bf" providerId="ADAL" clId="{658BBB22-CC43-428E-83F1-055C3AF89030}" dt="2020-08-12T11:13:06.157" v="504" actId="165"/>
          <ac:grpSpMkLst>
            <pc:docMk/>
            <pc:sldMk cId="3982764861" sldId="272"/>
            <ac:grpSpMk id="45" creationId="{AD0F2801-29BF-4EEC-A018-D8FA8EB63FFE}"/>
          </ac:grpSpMkLst>
        </pc:grpChg>
        <pc:grpChg chg="add mod">
          <ac:chgData name="竹尾　陽子" userId="485c5cb4-8733-42e5-865f-15a2e6d6d2bf" providerId="ADAL" clId="{658BBB22-CC43-428E-83F1-055C3AF89030}" dt="2020-08-12T11:13:09.514" v="505" actId="164"/>
          <ac:grpSpMkLst>
            <pc:docMk/>
            <pc:sldMk cId="3982764861" sldId="272"/>
            <ac:grpSpMk id="46" creationId="{1A2DBFEC-4280-42F5-800B-30681593DDBD}"/>
          </ac:grpSpMkLst>
        </pc:grp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6" creationId="{BB6B40C7-7A55-4FC0-AEB2-F584B4774F22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7" creationId="{97AB31F2-7B4A-4BA4-843E-C12EEF0BE066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8" creationId="{5156E486-E008-435D-B381-4FC3CFFEBCB9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9" creationId="{9B912834-03A0-4A69-9D13-A29319CD09FC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10" creationId="{47D67FB0-670F-4E53-8267-81F259B78388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11" creationId="{88352E29-8913-4EA7-BAFE-49CDA0731D6A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14" creationId="{5CE8E5DB-2C83-47B9-AAE8-100D1248EDB5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15" creationId="{388EB9BB-B529-419E-8130-F4846A088AB5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16" creationId="{9B8BA51E-57D4-4423-8687-376267F502BE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17" creationId="{90F5C55C-E833-4EBE-A321-06A5C08B1296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18" creationId="{27C5A9C4-9D0C-48F4-8526-9EFD2C53A86D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21" creationId="{25F6DE19-E0C5-4D6F-87F9-EAC0908E404B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26" creationId="{FC43BD8B-0D02-4C72-94B7-73C2B892B8D7}"/>
          </ac:cxnSpMkLst>
        </pc:cxnChg>
        <pc:cxnChg chg="mod topLvl">
          <ac:chgData name="竹尾　陽子" userId="485c5cb4-8733-42e5-865f-15a2e6d6d2bf" providerId="ADAL" clId="{658BBB22-CC43-428E-83F1-055C3AF89030}" dt="2020-08-12T11:13:09.514" v="505" actId="164"/>
          <ac:cxnSpMkLst>
            <pc:docMk/>
            <pc:sldMk cId="3982764861" sldId="272"/>
            <ac:cxnSpMk id="27" creationId="{2562719E-1475-4CC8-9DDA-F477AC510E65}"/>
          </ac:cxnSpMkLst>
        </pc:cxnChg>
      </pc:sldChg>
      <pc:sldChg chg="addSp delSp modSp new mod setBg">
        <pc:chgData name="竹尾　陽子" userId="485c5cb4-8733-42e5-865f-15a2e6d6d2bf" providerId="ADAL" clId="{658BBB22-CC43-428E-83F1-055C3AF89030}" dt="2020-08-13T01:10:31.275" v="819"/>
        <pc:sldMkLst>
          <pc:docMk/>
          <pc:sldMk cId="3557034805" sldId="273"/>
        </pc:sldMkLst>
        <pc:spChg chg="mod">
          <ac:chgData name="竹尾　陽子" userId="485c5cb4-8733-42e5-865f-15a2e6d6d2bf" providerId="ADAL" clId="{658BBB22-CC43-428E-83F1-055C3AF89030}" dt="2020-08-13T01:10:31.275" v="819"/>
          <ac:spMkLst>
            <pc:docMk/>
            <pc:sldMk cId="3557034805" sldId="273"/>
            <ac:spMk id="2" creationId="{E033FE16-9C82-4D64-AA88-1526FCB5BBDE}"/>
          </ac:spMkLst>
        </pc:spChg>
        <pc:spChg chg="del mod">
          <ac:chgData name="竹尾　陽子" userId="485c5cb4-8733-42e5-865f-15a2e6d6d2bf" providerId="ADAL" clId="{658BBB22-CC43-428E-83F1-055C3AF89030}" dt="2020-08-12T11:17:48.698" v="513" actId="478"/>
          <ac:spMkLst>
            <pc:docMk/>
            <pc:sldMk cId="3557034805" sldId="273"/>
            <ac:spMk id="3" creationId="{8DF15C62-6712-4EF8-8F60-37BC4168DC26}"/>
          </ac:spMkLst>
        </pc:spChg>
        <pc:spChg chg="add mod">
          <ac:chgData name="竹尾　陽子" userId="485c5cb4-8733-42e5-865f-15a2e6d6d2bf" providerId="ADAL" clId="{658BBB22-CC43-428E-83F1-055C3AF89030}" dt="2020-08-12T23:17:25.227" v="747" actId="1076"/>
          <ac:spMkLst>
            <pc:docMk/>
            <pc:sldMk cId="3557034805" sldId="273"/>
            <ac:spMk id="3" creationId="{BEB08DBF-2660-4BDD-9265-E51393EA7EB0}"/>
          </ac:spMkLst>
        </pc:spChg>
        <pc:spChg chg="add mod">
          <ac:chgData name="竹尾　陽子" userId="485c5cb4-8733-42e5-865f-15a2e6d6d2bf" providerId="ADAL" clId="{658BBB22-CC43-428E-83F1-055C3AF89030}" dt="2020-08-12T11:17:13.669" v="510" actId="26606"/>
          <ac:spMkLst>
            <pc:docMk/>
            <pc:sldMk cId="3557034805" sldId="273"/>
            <ac:spMk id="11" creationId="{97F3E66C-EB4E-4A52-98D3-5DC31A722E74}"/>
          </ac:spMkLst>
        </pc:spChg>
        <pc:spChg chg="add mod">
          <ac:chgData name="竹尾　陽子" userId="485c5cb4-8733-42e5-865f-15a2e6d6d2bf" providerId="ADAL" clId="{658BBB22-CC43-428E-83F1-055C3AF89030}" dt="2020-08-12T11:17:13.669" v="510" actId="26606"/>
          <ac:spMkLst>
            <pc:docMk/>
            <pc:sldMk cId="3557034805" sldId="273"/>
            <ac:spMk id="13" creationId="{D7123C0E-59BC-4035-AA39-548D0B56D8B1}"/>
          </ac:spMkLst>
        </pc:spChg>
        <pc:spChg chg="add mod">
          <ac:chgData name="竹尾　陽子" userId="485c5cb4-8733-42e5-865f-15a2e6d6d2bf" providerId="ADAL" clId="{658BBB22-CC43-428E-83F1-055C3AF89030}" dt="2020-08-12T11:17:13.669" v="510" actId="26606"/>
          <ac:spMkLst>
            <pc:docMk/>
            <pc:sldMk cId="3557034805" sldId="273"/>
            <ac:spMk id="15" creationId="{08BCB3AC-373B-400A-8C22-88E428F7DFA2}"/>
          </ac:spMkLst>
        </pc:spChg>
        <pc:spChg chg="add mod">
          <ac:chgData name="竹尾　陽子" userId="485c5cb4-8733-42e5-865f-15a2e6d6d2bf" providerId="ADAL" clId="{658BBB22-CC43-428E-83F1-055C3AF89030}" dt="2020-08-12T11:17:13.669" v="510" actId="26606"/>
          <ac:spMkLst>
            <pc:docMk/>
            <pc:sldMk cId="3557034805" sldId="273"/>
            <ac:spMk id="17" creationId="{57C6E599-6D8D-466B-A046-63571A12BF71}"/>
          </ac:spMkLst>
        </pc:spChg>
        <pc:spChg chg="add mod">
          <ac:chgData name="竹尾　陽子" userId="485c5cb4-8733-42e5-865f-15a2e6d6d2bf" providerId="ADAL" clId="{658BBB22-CC43-428E-83F1-055C3AF89030}" dt="2020-08-12T11:17:13.669" v="510" actId="26606"/>
          <ac:spMkLst>
            <pc:docMk/>
            <pc:sldMk cId="3557034805" sldId="273"/>
            <ac:spMk id="23" creationId="{009A783B-63CF-439A-86ED-F732FECD05C6}"/>
          </ac:spMkLst>
        </pc:spChg>
        <pc:spChg chg="add mod">
          <ac:chgData name="竹尾　陽子" userId="485c5cb4-8733-42e5-865f-15a2e6d6d2bf" providerId="ADAL" clId="{658BBB22-CC43-428E-83F1-055C3AF89030}" dt="2020-08-12T23:17:16.667" v="744" actId="1076"/>
          <ac:spMkLst>
            <pc:docMk/>
            <pc:sldMk cId="3557034805" sldId="273"/>
            <ac:spMk id="24" creationId="{1F8DBD44-1D9C-42ED-A652-98E5E1F7B686}"/>
          </ac:spMkLst>
        </pc:spChg>
        <pc:spChg chg="add mod">
          <ac:chgData name="竹尾　陽子" userId="485c5cb4-8733-42e5-865f-15a2e6d6d2bf" providerId="ADAL" clId="{658BBB22-CC43-428E-83F1-055C3AF89030}" dt="2020-08-12T23:17:20.450" v="745" actId="1076"/>
          <ac:spMkLst>
            <pc:docMk/>
            <pc:sldMk cId="3557034805" sldId="273"/>
            <ac:spMk id="25" creationId="{5B6D3401-102B-465E-9485-F6EF2076EEDC}"/>
          </ac:spMkLst>
        </pc:spChg>
        <pc:spChg chg="add del">
          <ac:chgData name="竹尾　陽子" userId="485c5cb4-8733-42e5-865f-15a2e6d6d2bf" providerId="ADAL" clId="{658BBB22-CC43-428E-83F1-055C3AF89030}" dt="2020-08-12T11:17:13.669" v="510" actId="26606"/>
          <ac:spMkLst>
            <pc:docMk/>
            <pc:sldMk cId="3557034805" sldId="273"/>
            <ac:spMk id="28" creationId="{E5C90410-A19D-4002-8B73-CD616E8E055F}"/>
          </ac:spMkLst>
        </pc:spChg>
        <pc:spChg chg="add mod topLvl">
          <ac:chgData name="竹尾　陽子" userId="485c5cb4-8733-42e5-865f-15a2e6d6d2bf" providerId="ADAL" clId="{658BBB22-CC43-428E-83F1-055C3AF89030}" dt="2020-08-12T14:22:21.208" v="632" actId="164"/>
          <ac:spMkLst>
            <pc:docMk/>
            <pc:sldMk cId="3557034805" sldId="273"/>
            <ac:spMk id="31" creationId="{DC965C8A-8A86-405C-8C40-54126437D64E}"/>
          </ac:spMkLst>
        </pc:spChg>
        <pc:grpChg chg="add mod">
          <ac:chgData name="竹尾　陽子" userId="485c5cb4-8733-42e5-865f-15a2e6d6d2bf" providerId="ADAL" clId="{658BBB22-CC43-428E-83F1-055C3AF89030}" dt="2020-08-12T14:22:21.208" v="632" actId="164"/>
          <ac:grpSpMkLst>
            <pc:docMk/>
            <pc:sldMk cId="3557034805" sldId="273"/>
            <ac:grpSpMk id="4" creationId="{27F09031-194B-4279-97FA-060E676D67A3}"/>
          </ac:grpSpMkLst>
        </pc:grpChg>
        <pc:grpChg chg="add mod topLvl">
          <ac:chgData name="竹尾　陽子" userId="485c5cb4-8733-42e5-865f-15a2e6d6d2bf" providerId="ADAL" clId="{658BBB22-CC43-428E-83F1-055C3AF89030}" dt="2020-08-12T14:22:21.208" v="632" actId="164"/>
          <ac:grpSpMkLst>
            <pc:docMk/>
            <pc:sldMk cId="3557034805" sldId="273"/>
            <ac:grpSpMk id="27" creationId="{AD0D9DB6-B8E1-459C-9301-BDDB329C3B2B}"/>
          </ac:grpSpMkLst>
        </pc:grpChg>
        <pc:grpChg chg="add del mod">
          <ac:chgData name="竹尾　陽子" userId="485c5cb4-8733-42e5-865f-15a2e6d6d2bf" providerId="ADAL" clId="{658BBB22-CC43-428E-83F1-055C3AF89030}" dt="2020-08-12T14:22:14.717" v="630" actId="165"/>
          <ac:grpSpMkLst>
            <pc:docMk/>
            <pc:sldMk cId="3557034805" sldId="273"/>
            <ac:grpSpMk id="32" creationId="{3ED1DDFA-F181-45E1-81B3-3AC15653910E}"/>
          </ac:grpSpMkLst>
        </pc:grpChg>
        <pc:picChg chg="add mod ord">
          <ac:chgData name="竹尾　陽子" userId="485c5cb4-8733-42e5-865f-15a2e6d6d2bf" providerId="ADAL" clId="{658BBB22-CC43-428E-83F1-055C3AF89030}" dt="2020-08-12T23:17:21.844" v="746" actId="1076"/>
          <ac:picMkLst>
            <pc:docMk/>
            <pc:sldMk cId="3557034805" sldId="273"/>
            <ac:picMk id="5" creationId="{3C191773-A2B5-4255-9498-50929E9B159E}"/>
          </ac:picMkLst>
        </pc:picChg>
        <pc:picChg chg="add mod topLvl modCrop">
          <ac:chgData name="竹尾　陽子" userId="485c5cb4-8733-42e5-865f-15a2e6d6d2bf" providerId="ADAL" clId="{658BBB22-CC43-428E-83F1-055C3AF89030}" dt="2020-08-12T14:22:21.208" v="632" actId="164"/>
          <ac:picMkLst>
            <pc:docMk/>
            <pc:sldMk cId="3557034805" sldId="273"/>
            <ac:picMk id="7" creationId="{776DE4A3-7055-48DA-91D1-3C102F82398F}"/>
          </ac:picMkLst>
        </pc:picChg>
        <pc:picChg chg="add mod modCrop">
          <ac:chgData name="竹尾　陽子" userId="485c5cb4-8733-42e5-865f-15a2e6d6d2bf" providerId="ADAL" clId="{658BBB22-CC43-428E-83F1-055C3AF89030}" dt="2020-08-12T11:19:09.007" v="521" actId="732"/>
          <ac:picMkLst>
            <pc:docMk/>
            <pc:sldMk cId="3557034805" sldId="273"/>
            <ac:picMk id="9" creationId="{3B9A7CF2-63CC-49E7-93BC-863151D9EA92}"/>
          </ac:picMkLst>
        </pc:picChg>
        <pc:picChg chg="add mod ord modCrop">
          <ac:chgData name="竹尾　陽子" userId="485c5cb4-8733-42e5-865f-15a2e6d6d2bf" providerId="ADAL" clId="{658BBB22-CC43-428E-83F1-055C3AF89030}" dt="2020-08-12T11:18:12.543" v="515" actId="732"/>
          <ac:picMkLst>
            <pc:docMk/>
            <pc:sldMk cId="3557034805" sldId="273"/>
            <ac:picMk id="19" creationId="{DD125137-F21C-4557-A84D-EBC2AD502D82}"/>
          </ac:picMkLst>
        </pc:picChg>
        <pc:picChg chg="add mod ord modCrop">
          <ac:chgData name="竹尾　陽子" userId="485c5cb4-8733-42e5-865f-15a2e6d6d2bf" providerId="ADAL" clId="{658BBB22-CC43-428E-83F1-055C3AF89030}" dt="2020-08-12T11:18:53.767" v="519" actId="732"/>
          <ac:picMkLst>
            <pc:docMk/>
            <pc:sldMk cId="3557034805" sldId="273"/>
            <ac:picMk id="21" creationId="{BA1FA94D-E3CE-4F03-9CC5-72912BE308C7}"/>
          </ac:picMkLst>
        </pc:picChg>
        <pc:cxnChg chg="add mod topLvl">
          <ac:chgData name="竹尾　陽子" userId="485c5cb4-8733-42e5-865f-15a2e6d6d2bf" providerId="ADAL" clId="{658BBB22-CC43-428E-83F1-055C3AF89030}" dt="2020-08-12T14:22:21.208" v="632" actId="164"/>
          <ac:cxnSpMkLst>
            <pc:docMk/>
            <pc:sldMk cId="3557034805" sldId="273"/>
            <ac:cxnSpMk id="30" creationId="{5FDAA8BF-7726-487C-B59B-0153356FD8FB}"/>
          </ac:cxnSpMkLst>
        </pc:cxnChg>
      </pc:sldChg>
      <pc:sldChg chg="addSp delSp modSp new mod">
        <pc:chgData name="竹尾　陽子" userId="485c5cb4-8733-42e5-865f-15a2e6d6d2bf" providerId="ADAL" clId="{658BBB22-CC43-428E-83F1-055C3AF89030}" dt="2020-08-13T01:10:23.173" v="786"/>
        <pc:sldMkLst>
          <pc:docMk/>
          <pc:sldMk cId="3871935601" sldId="274"/>
        </pc:sldMkLst>
        <pc:spChg chg="mod">
          <ac:chgData name="竹尾　陽子" userId="485c5cb4-8733-42e5-865f-15a2e6d6d2bf" providerId="ADAL" clId="{658BBB22-CC43-428E-83F1-055C3AF89030}" dt="2020-08-13T01:10:23.173" v="786"/>
          <ac:spMkLst>
            <pc:docMk/>
            <pc:sldMk cId="3871935601" sldId="274"/>
            <ac:spMk id="2" creationId="{15A25A7B-B94A-44A3-AA25-7B0CF63CF647}"/>
          </ac:spMkLst>
        </pc:spChg>
        <pc:spChg chg="del">
          <ac:chgData name="竹尾　陽子" userId="485c5cb4-8733-42e5-865f-15a2e6d6d2bf" providerId="ADAL" clId="{658BBB22-CC43-428E-83F1-055C3AF89030}" dt="2020-08-12T23:09:34.561" v="648" actId="478"/>
          <ac:spMkLst>
            <pc:docMk/>
            <pc:sldMk cId="3871935601" sldId="274"/>
            <ac:spMk id="3" creationId="{8190E04B-0FB1-44D3-83F3-3C8B270545B0}"/>
          </ac:spMkLst>
        </pc:spChg>
        <pc:spChg chg="add mod">
          <ac:chgData name="竹尾　陽子" userId="485c5cb4-8733-42e5-865f-15a2e6d6d2bf" providerId="ADAL" clId="{658BBB22-CC43-428E-83F1-055C3AF89030}" dt="2020-08-12T23:14:23.667" v="741" actId="164"/>
          <ac:spMkLst>
            <pc:docMk/>
            <pc:sldMk cId="3871935601" sldId="274"/>
            <ac:spMk id="4" creationId="{D2A977AA-B972-43AD-AFB7-528324C91CEB}"/>
          </ac:spMkLst>
        </pc:spChg>
        <pc:spChg chg="add mod">
          <ac:chgData name="竹尾　陽子" userId="485c5cb4-8733-42e5-865f-15a2e6d6d2bf" providerId="ADAL" clId="{658BBB22-CC43-428E-83F1-055C3AF89030}" dt="2020-08-12T23:09:19.779" v="643" actId="1076"/>
          <ac:spMkLst>
            <pc:docMk/>
            <pc:sldMk cId="3871935601" sldId="274"/>
            <ac:spMk id="5" creationId="{5F887690-2D7C-4C68-A09E-CD4634CADB16}"/>
          </ac:spMkLst>
        </pc:spChg>
        <pc:spChg chg="add mod">
          <ac:chgData name="竹尾　陽子" userId="485c5cb4-8733-42e5-865f-15a2e6d6d2bf" providerId="ADAL" clId="{658BBB22-CC43-428E-83F1-055C3AF89030}" dt="2020-08-12T23:14:23.667" v="741" actId="164"/>
          <ac:spMkLst>
            <pc:docMk/>
            <pc:sldMk cId="3871935601" sldId="274"/>
            <ac:spMk id="6" creationId="{1E2EE70F-794C-4150-B443-CD538634A3E8}"/>
          </ac:spMkLst>
        </pc:spChg>
        <pc:spChg chg="add mod">
          <ac:chgData name="竹尾　陽子" userId="485c5cb4-8733-42e5-865f-15a2e6d6d2bf" providerId="ADAL" clId="{658BBB22-CC43-428E-83F1-055C3AF89030}" dt="2020-08-12T23:10:38.258" v="673" actId="1076"/>
          <ac:spMkLst>
            <pc:docMk/>
            <pc:sldMk cId="3871935601" sldId="274"/>
            <ac:spMk id="7" creationId="{DAB17BC2-654A-4116-AB37-06358FDF5691}"/>
          </ac:spMkLst>
        </pc:spChg>
        <pc:spChg chg="add mod">
          <ac:chgData name="竹尾　陽子" userId="485c5cb4-8733-42e5-865f-15a2e6d6d2bf" providerId="ADAL" clId="{658BBB22-CC43-428E-83F1-055C3AF89030}" dt="2020-08-12T23:14:23.667" v="741" actId="164"/>
          <ac:spMkLst>
            <pc:docMk/>
            <pc:sldMk cId="3871935601" sldId="274"/>
            <ac:spMk id="8" creationId="{8B20E5DB-EAAE-4B26-A638-1F20A1A78D0E}"/>
          </ac:spMkLst>
        </pc:spChg>
        <pc:spChg chg="add mod">
          <ac:chgData name="竹尾　陽子" userId="485c5cb4-8733-42e5-865f-15a2e6d6d2bf" providerId="ADAL" clId="{658BBB22-CC43-428E-83F1-055C3AF89030}" dt="2020-08-12T23:12:18.707" v="723" actId="1076"/>
          <ac:spMkLst>
            <pc:docMk/>
            <pc:sldMk cId="3871935601" sldId="274"/>
            <ac:spMk id="14" creationId="{1DF0C29F-5A9E-4B72-9028-F8500895CB84}"/>
          </ac:spMkLst>
        </pc:spChg>
        <pc:spChg chg="add mod">
          <ac:chgData name="竹尾　陽子" userId="485c5cb4-8733-42e5-865f-15a2e6d6d2bf" providerId="ADAL" clId="{658BBB22-CC43-428E-83F1-055C3AF89030}" dt="2020-08-12T23:12:18.707" v="723" actId="1076"/>
          <ac:spMkLst>
            <pc:docMk/>
            <pc:sldMk cId="3871935601" sldId="274"/>
            <ac:spMk id="16" creationId="{93F5C738-0F0B-475A-80AB-2AF2C7E0839E}"/>
          </ac:spMkLst>
        </pc:spChg>
        <pc:spChg chg="add mod">
          <ac:chgData name="竹尾　陽子" userId="485c5cb4-8733-42e5-865f-15a2e6d6d2bf" providerId="ADAL" clId="{658BBB22-CC43-428E-83F1-055C3AF89030}" dt="2020-08-12T23:11:50.530" v="705" actId="1076"/>
          <ac:spMkLst>
            <pc:docMk/>
            <pc:sldMk cId="3871935601" sldId="274"/>
            <ac:spMk id="18" creationId="{BF4A22A2-8ABF-4DE0-A4C0-209F44B13E0D}"/>
          </ac:spMkLst>
        </pc:spChg>
        <pc:spChg chg="add mod">
          <ac:chgData name="竹尾　陽子" userId="485c5cb4-8733-42e5-865f-15a2e6d6d2bf" providerId="ADAL" clId="{658BBB22-CC43-428E-83F1-055C3AF89030}" dt="2020-08-12T23:11:23.979" v="686" actId="1076"/>
          <ac:spMkLst>
            <pc:docMk/>
            <pc:sldMk cId="3871935601" sldId="274"/>
            <ac:spMk id="29" creationId="{F70548C8-3649-46B6-8107-7DBC8DC1E620}"/>
          </ac:spMkLst>
        </pc:spChg>
        <pc:spChg chg="add mod">
          <ac:chgData name="竹尾　陽子" userId="485c5cb4-8733-42e5-865f-15a2e6d6d2bf" providerId="ADAL" clId="{658BBB22-CC43-428E-83F1-055C3AF89030}" dt="2020-08-12T23:11:23.979" v="686" actId="1076"/>
          <ac:spMkLst>
            <pc:docMk/>
            <pc:sldMk cId="3871935601" sldId="274"/>
            <ac:spMk id="31" creationId="{5534C186-885F-4356-BC53-44258ED36C57}"/>
          </ac:spMkLst>
        </pc:spChg>
        <pc:spChg chg="add mod">
          <ac:chgData name="竹尾　陽子" userId="485c5cb4-8733-42e5-865f-15a2e6d6d2bf" providerId="ADAL" clId="{658BBB22-CC43-428E-83F1-055C3AF89030}" dt="2020-08-12T23:11:23.979" v="686" actId="1076"/>
          <ac:spMkLst>
            <pc:docMk/>
            <pc:sldMk cId="3871935601" sldId="274"/>
            <ac:spMk id="33" creationId="{53A082A3-8ABB-4E7F-BD37-1A123579A822}"/>
          </ac:spMkLst>
        </pc:spChg>
        <pc:spChg chg="add mod">
          <ac:chgData name="竹尾　陽子" userId="485c5cb4-8733-42e5-865f-15a2e6d6d2bf" providerId="ADAL" clId="{658BBB22-CC43-428E-83F1-055C3AF89030}" dt="2020-08-12T23:14:23.667" v="741" actId="164"/>
          <ac:spMkLst>
            <pc:docMk/>
            <pc:sldMk cId="3871935601" sldId="274"/>
            <ac:spMk id="34" creationId="{680C2732-B5F5-4B72-BC89-53BECAC3921D}"/>
          </ac:spMkLst>
        </pc:spChg>
        <pc:spChg chg="add mod">
          <ac:chgData name="竹尾　陽子" userId="485c5cb4-8733-42e5-865f-15a2e6d6d2bf" providerId="ADAL" clId="{658BBB22-CC43-428E-83F1-055C3AF89030}" dt="2020-08-12T23:11:23.979" v="686" actId="1076"/>
          <ac:spMkLst>
            <pc:docMk/>
            <pc:sldMk cId="3871935601" sldId="274"/>
            <ac:spMk id="35" creationId="{62E002A1-C5E4-4783-AFB6-E3DAAF9D9BDB}"/>
          </ac:spMkLst>
        </pc:spChg>
        <pc:spChg chg="add mod">
          <ac:chgData name="竹尾　陽子" userId="485c5cb4-8733-42e5-865f-15a2e6d6d2bf" providerId="ADAL" clId="{658BBB22-CC43-428E-83F1-055C3AF89030}" dt="2020-08-12T23:11:23.979" v="686" actId="1076"/>
          <ac:spMkLst>
            <pc:docMk/>
            <pc:sldMk cId="3871935601" sldId="274"/>
            <ac:spMk id="37" creationId="{FE757667-030A-4417-A305-C3EBDBF2A498}"/>
          </ac:spMkLst>
        </pc:spChg>
        <pc:spChg chg="add mod">
          <ac:chgData name="竹尾　陽子" userId="485c5cb4-8733-42e5-865f-15a2e6d6d2bf" providerId="ADAL" clId="{658BBB22-CC43-428E-83F1-055C3AF89030}" dt="2020-08-12T23:10:22.990" v="672" actId="1076"/>
          <ac:spMkLst>
            <pc:docMk/>
            <pc:sldMk cId="3871935601" sldId="274"/>
            <ac:spMk id="39" creationId="{8235C3E7-FEAD-4F10-803C-96E2A39DC46E}"/>
          </ac:spMkLst>
        </pc:spChg>
        <pc:spChg chg="add mod">
          <ac:chgData name="竹尾　陽子" userId="485c5cb4-8733-42e5-865f-15a2e6d6d2bf" providerId="ADAL" clId="{658BBB22-CC43-428E-83F1-055C3AF89030}" dt="2020-08-12T23:10:22.990" v="672" actId="1076"/>
          <ac:spMkLst>
            <pc:docMk/>
            <pc:sldMk cId="3871935601" sldId="274"/>
            <ac:spMk id="41" creationId="{46228F62-0246-4E57-A0AE-804BD650A0F1}"/>
          </ac:spMkLst>
        </pc:spChg>
        <pc:spChg chg="add mod">
          <ac:chgData name="竹尾　陽子" userId="485c5cb4-8733-42e5-865f-15a2e6d6d2bf" providerId="ADAL" clId="{658BBB22-CC43-428E-83F1-055C3AF89030}" dt="2020-08-12T23:10:22.990" v="672" actId="1076"/>
          <ac:spMkLst>
            <pc:docMk/>
            <pc:sldMk cId="3871935601" sldId="274"/>
            <ac:spMk id="43" creationId="{B4553BB9-2C6D-4F2F-A379-C2F26AE1C239}"/>
          </ac:spMkLst>
        </pc:spChg>
        <pc:spChg chg="add mod">
          <ac:chgData name="竹尾　陽子" userId="485c5cb4-8733-42e5-865f-15a2e6d6d2bf" providerId="ADAL" clId="{658BBB22-CC43-428E-83F1-055C3AF89030}" dt="2020-08-12T23:12:08.851" v="722" actId="1076"/>
          <ac:spMkLst>
            <pc:docMk/>
            <pc:sldMk cId="3871935601" sldId="274"/>
            <ac:spMk id="44" creationId="{C5A0DE1C-4F42-45F3-9FFA-D38EEFD82FB9}"/>
          </ac:spMkLst>
        </pc:spChg>
        <pc:spChg chg="add mod">
          <ac:chgData name="竹尾　陽子" userId="485c5cb4-8733-42e5-865f-15a2e6d6d2bf" providerId="ADAL" clId="{658BBB22-CC43-428E-83F1-055C3AF89030}" dt="2020-08-12T23:10:22.990" v="672" actId="1076"/>
          <ac:spMkLst>
            <pc:docMk/>
            <pc:sldMk cId="3871935601" sldId="274"/>
            <ac:spMk id="45" creationId="{78C14E5D-30FA-475E-8567-0812F3BFDAC9}"/>
          </ac:spMkLst>
        </pc:spChg>
        <pc:spChg chg="add mod">
          <ac:chgData name="竹尾　陽子" userId="485c5cb4-8733-42e5-865f-15a2e6d6d2bf" providerId="ADAL" clId="{658BBB22-CC43-428E-83F1-055C3AF89030}" dt="2020-08-12T23:12:39.329" v="727" actId="1076"/>
          <ac:spMkLst>
            <pc:docMk/>
            <pc:sldMk cId="3871935601" sldId="274"/>
            <ac:spMk id="47" creationId="{E2C56B50-C125-48F9-A569-FC9C65EA9FF1}"/>
          </ac:spMkLst>
        </pc:spChg>
        <pc:grpChg chg="add mod">
          <ac:chgData name="竹尾　陽子" userId="485c5cb4-8733-42e5-865f-15a2e6d6d2bf" providerId="ADAL" clId="{658BBB22-CC43-428E-83F1-055C3AF89030}" dt="2020-08-12T23:14:23.667" v="741" actId="164"/>
          <ac:grpSpMkLst>
            <pc:docMk/>
            <pc:sldMk cId="3871935601" sldId="274"/>
            <ac:grpSpMk id="24" creationId="{00D4ED0D-F642-4F2E-A856-4BC3B47B3D5D}"/>
          </ac:grpSpMkLst>
        </pc:grpChg>
        <pc:picChg chg="add mod">
          <ac:chgData name="竹尾　陽子" userId="485c5cb4-8733-42e5-865f-15a2e6d6d2bf" providerId="ADAL" clId="{658BBB22-CC43-428E-83F1-055C3AF89030}" dt="2020-08-12T23:14:23.667" v="741" actId="164"/>
          <ac:picMkLst>
            <pc:docMk/>
            <pc:sldMk cId="3871935601" sldId="274"/>
            <ac:picMk id="9" creationId="{CE0A6373-731E-4C69-8B2F-ABA5FADB1879}"/>
          </ac:picMkLst>
        </pc:picChg>
        <pc:picChg chg="add mod modCrop">
          <ac:chgData name="竹尾　陽子" userId="485c5cb4-8733-42e5-865f-15a2e6d6d2bf" providerId="ADAL" clId="{658BBB22-CC43-428E-83F1-055C3AF89030}" dt="2020-08-12T23:14:23.667" v="741" actId="164"/>
          <ac:picMkLst>
            <pc:docMk/>
            <pc:sldMk cId="3871935601" sldId="274"/>
            <ac:picMk id="11" creationId="{9D50FB51-1089-4790-B63F-484975F55D74}"/>
          </ac:picMkLst>
        </pc:picChg>
        <pc:picChg chg="add">
          <ac:chgData name="竹尾　陽子" userId="485c5cb4-8733-42e5-865f-15a2e6d6d2bf" providerId="ADAL" clId="{658BBB22-CC43-428E-83F1-055C3AF89030}" dt="2020-08-12T13:27:12.641" v="597" actId="22"/>
          <ac:picMkLst>
            <pc:docMk/>
            <pc:sldMk cId="3871935601" sldId="274"/>
            <ac:picMk id="13" creationId="{D72F1082-F16F-42CA-A6D8-BAE565351E03}"/>
          </ac:picMkLst>
        </pc:picChg>
        <pc:picChg chg="add mod modCrop">
          <ac:chgData name="竹尾　陽子" userId="485c5cb4-8733-42e5-865f-15a2e6d6d2bf" providerId="ADAL" clId="{658BBB22-CC43-428E-83F1-055C3AF89030}" dt="2020-08-12T23:12:18.707" v="723" actId="1076"/>
          <ac:picMkLst>
            <pc:docMk/>
            <pc:sldMk cId="3871935601" sldId="274"/>
            <ac:picMk id="15" creationId="{2A453011-DF8D-4CBD-BEA4-ACFDCC648AFA}"/>
          </ac:picMkLst>
        </pc:picChg>
        <pc:picChg chg="add mod">
          <ac:chgData name="竹尾　陽子" userId="485c5cb4-8733-42e5-865f-15a2e6d6d2bf" providerId="ADAL" clId="{658BBB22-CC43-428E-83F1-055C3AF89030}" dt="2020-08-12T23:14:10.116" v="738" actId="14100"/>
          <ac:picMkLst>
            <pc:docMk/>
            <pc:sldMk cId="3871935601" sldId="274"/>
            <ac:picMk id="17" creationId="{77D137F8-92B0-424F-9200-93EB34E58296}"/>
          </ac:picMkLst>
        </pc:picChg>
        <pc:picChg chg="add">
          <ac:chgData name="竹尾　陽子" userId="485c5cb4-8733-42e5-865f-15a2e6d6d2bf" providerId="ADAL" clId="{658BBB22-CC43-428E-83F1-055C3AF89030}" dt="2020-08-12T13:27:12.641" v="597" actId="22"/>
          <ac:picMkLst>
            <pc:docMk/>
            <pc:sldMk cId="3871935601" sldId="274"/>
            <ac:picMk id="19" creationId="{1B2E3FE2-4F1D-4419-B029-FDA1E4F38D44}"/>
          </ac:picMkLst>
        </pc:picChg>
        <pc:picChg chg="add">
          <ac:chgData name="竹尾　陽子" userId="485c5cb4-8733-42e5-865f-15a2e6d6d2bf" providerId="ADAL" clId="{658BBB22-CC43-428E-83F1-055C3AF89030}" dt="2020-08-12T13:27:12.641" v="597" actId="22"/>
          <ac:picMkLst>
            <pc:docMk/>
            <pc:sldMk cId="3871935601" sldId="274"/>
            <ac:picMk id="21" creationId="{423DD4D5-DE08-4E3E-9486-5C9A826EC7B4}"/>
          </ac:picMkLst>
        </pc:picChg>
        <pc:picChg chg="add mod">
          <ac:chgData name="竹尾　陽子" userId="485c5cb4-8733-42e5-865f-15a2e6d6d2bf" providerId="ADAL" clId="{658BBB22-CC43-428E-83F1-055C3AF89030}" dt="2020-08-12T23:14:16.586" v="740" actId="14100"/>
          <ac:picMkLst>
            <pc:docMk/>
            <pc:sldMk cId="3871935601" sldId="274"/>
            <ac:picMk id="23" creationId="{71EA0301-1C8D-46D0-A757-48FDD91F48E8}"/>
          </ac:picMkLst>
        </pc:picChg>
        <pc:picChg chg="add mod">
          <ac:chgData name="竹尾　陽子" userId="485c5cb4-8733-42e5-865f-15a2e6d6d2bf" providerId="ADAL" clId="{658BBB22-CC43-428E-83F1-055C3AF89030}" dt="2020-08-12T23:14:04.663" v="736" actId="1076"/>
          <ac:picMkLst>
            <pc:docMk/>
            <pc:sldMk cId="3871935601" sldId="274"/>
            <ac:picMk id="25" creationId="{4B1A1FA4-64A6-4DA7-90FE-B78369AF0A19}"/>
          </ac:picMkLst>
        </pc:picChg>
        <pc:picChg chg="add">
          <ac:chgData name="竹尾　陽子" userId="485c5cb4-8733-42e5-865f-15a2e6d6d2bf" providerId="ADAL" clId="{658BBB22-CC43-428E-83F1-055C3AF89030}" dt="2020-08-12T13:27:12.641" v="597" actId="22"/>
          <ac:picMkLst>
            <pc:docMk/>
            <pc:sldMk cId="3871935601" sldId="274"/>
            <ac:picMk id="27" creationId="{57319AED-CF2B-4A6C-AC5A-ADBFD615C0D2}"/>
          </ac:picMkLst>
        </pc:picChg>
        <pc:cxnChg chg="add mod">
          <ac:chgData name="竹尾　陽子" userId="485c5cb4-8733-42e5-865f-15a2e6d6d2bf" providerId="ADAL" clId="{658BBB22-CC43-428E-83F1-055C3AF89030}" dt="2020-08-12T23:14:23.667" v="741" actId="164"/>
          <ac:cxnSpMkLst>
            <pc:docMk/>
            <pc:sldMk cId="3871935601" sldId="274"/>
            <ac:cxnSpMk id="32" creationId="{571A3199-50AD-4D3C-B81D-F95BA8700442}"/>
          </ac:cxnSpMkLst>
        </pc:cxnChg>
        <pc:cxnChg chg="add mod">
          <ac:chgData name="竹尾　陽子" userId="485c5cb4-8733-42e5-865f-15a2e6d6d2bf" providerId="ADAL" clId="{658BBB22-CC43-428E-83F1-055C3AF89030}" dt="2020-08-12T23:12:08.851" v="722" actId="1076"/>
          <ac:cxnSpMkLst>
            <pc:docMk/>
            <pc:sldMk cId="3871935601" sldId="274"/>
            <ac:cxnSpMk id="42" creationId="{18134F7D-F7BC-4DDB-B082-710F5D4F4049}"/>
          </ac:cxnSpMkLst>
        </pc:cxnChg>
      </pc:sldChg>
      <pc:sldChg chg="addSp delSp modSp new mod">
        <pc:chgData name="竹尾　陽子" userId="485c5cb4-8733-42e5-865f-15a2e6d6d2bf" providerId="ADAL" clId="{658BBB22-CC43-428E-83F1-055C3AF89030}" dt="2020-08-13T01:10:17.247" v="767"/>
        <pc:sldMkLst>
          <pc:docMk/>
          <pc:sldMk cId="360817004" sldId="275"/>
        </pc:sldMkLst>
        <pc:spChg chg="mod">
          <ac:chgData name="竹尾　陽子" userId="485c5cb4-8733-42e5-865f-15a2e6d6d2bf" providerId="ADAL" clId="{658BBB22-CC43-428E-83F1-055C3AF89030}" dt="2020-08-13T01:10:17.247" v="767"/>
          <ac:spMkLst>
            <pc:docMk/>
            <pc:sldMk cId="360817004" sldId="275"/>
            <ac:spMk id="2" creationId="{67B4C3AD-9547-42C6-B6C6-BF7034079BDC}"/>
          </ac:spMkLst>
        </pc:spChg>
        <pc:spChg chg="del">
          <ac:chgData name="竹尾　陽子" userId="485c5cb4-8733-42e5-865f-15a2e6d6d2bf" providerId="ADAL" clId="{658BBB22-CC43-428E-83F1-055C3AF89030}" dt="2020-08-13T01:10:08.241" v="750" actId="478"/>
          <ac:spMkLst>
            <pc:docMk/>
            <pc:sldMk cId="360817004" sldId="275"/>
            <ac:spMk id="3" creationId="{AE908E9E-81EA-418E-BB0F-47F05F6A7B12}"/>
          </ac:spMkLst>
        </pc:spChg>
        <pc:picChg chg="add">
          <ac:chgData name="竹尾　陽子" userId="485c5cb4-8733-42e5-865f-15a2e6d6d2bf" providerId="ADAL" clId="{658BBB22-CC43-428E-83F1-055C3AF89030}" dt="2020-08-13T01:10:06.495" v="749" actId="22"/>
          <ac:picMkLst>
            <pc:docMk/>
            <pc:sldMk cId="360817004" sldId="275"/>
            <ac:picMk id="5" creationId="{CC961484-AEC5-4D92-AD1F-FDE723984C79}"/>
          </ac:picMkLst>
        </pc:picChg>
        <pc:picChg chg="add">
          <ac:chgData name="竹尾　陽子" userId="485c5cb4-8733-42e5-865f-15a2e6d6d2bf" providerId="ADAL" clId="{658BBB22-CC43-428E-83F1-055C3AF89030}" dt="2020-08-13T01:10:06.495" v="749" actId="22"/>
          <ac:picMkLst>
            <pc:docMk/>
            <pc:sldMk cId="360817004" sldId="275"/>
            <ac:picMk id="7" creationId="{34385DB1-C0E1-45CF-BC7E-262F937ECA6E}"/>
          </ac:picMkLst>
        </pc:picChg>
      </pc:sldChg>
      <pc:sldChg chg="addSp delSp modSp new mod">
        <pc:chgData name="竹尾　陽子" userId="485c5cb4-8733-42e5-865f-15a2e6d6d2bf" providerId="ADAL" clId="{658BBB22-CC43-428E-83F1-055C3AF89030}" dt="2020-08-13T01:17:34.565" v="946" actId="207"/>
        <pc:sldMkLst>
          <pc:docMk/>
          <pc:sldMk cId="1722621796" sldId="276"/>
        </pc:sldMkLst>
        <pc:spChg chg="mod">
          <ac:chgData name="竹尾　陽子" userId="485c5cb4-8733-42e5-865f-15a2e6d6d2bf" providerId="ADAL" clId="{658BBB22-CC43-428E-83F1-055C3AF89030}" dt="2020-08-13T01:14:33.798" v="835"/>
          <ac:spMkLst>
            <pc:docMk/>
            <pc:sldMk cId="1722621796" sldId="276"/>
            <ac:spMk id="2" creationId="{DE8F7C70-AEC5-4E32-B035-F73CFF6EAB04}"/>
          </ac:spMkLst>
        </pc:spChg>
        <pc:spChg chg="del">
          <ac:chgData name="竹尾　陽子" userId="485c5cb4-8733-42e5-865f-15a2e6d6d2bf" providerId="ADAL" clId="{658BBB22-CC43-428E-83F1-055C3AF89030}" dt="2020-08-13T01:14:51.008" v="837" actId="478"/>
          <ac:spMkLst>
            <pc:docMk/>
            <pc:sldMk cId="1722621796" sldId="276"/>
            <ac:spMk id="3" creationId="{62FD2535-FDEF-42EA-A9C7-6E03ED7BACEC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7" creationId="{24ECB6B5-C268-4520-8EF6-38BE081F38D7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9" creationId="{851C5C29-F1F8-407B-8F2D-A13AEB26ABC2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11" creationId="{725864B4-036E-450B-8183-E9DE131CF14C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13" creationId="{64CADE11-D975-41F9-8428-DD410F1C803F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15" creationId="{D56B6AB7-BAD8-49C4-94D6-EB8B7C965E99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17" creationId="{0A3C1287-727C-415F-B70F-80532BF8213B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19" creationId="{21043ADA-F6AC-472B-9EC1-4FF2521977A5}"/>
          </ac:spMkLst>
        </pc:spChg>
        <pc:spChg chg="mod">
          <ac:chgData name="竹尾　陽子" userId="485c5cb4-8733-42e5-865f-15a2e6d6d2bf" providerId="ADAL" clId="{658BBB22-CC43-428E-83F1-055C3AF89030}" dt="2020-08-13T01:17:32.562" v="945" actId="255"/>
          <ac:spMkLst>
            <pc:docMk/>
            <pc:sldMk cId="1722621796" sldId="276"/>
            <ac:spMk id="21" creationId="{E45892F7-BE31-406F-9797-72ED715AC3DD}"/>
          </ac:spMkLst>
        </pc:spChg>
        <pc:spChg chg="add mod">
          <ac:chgData name="竹尾　陽子" userId="485c5cb4-8733-42e5-865f-15a2e6d6d2bf" providerId="ADAL" clId="{658BBB22-CC43-428E-83F1-055C3AF89030}" dt="2020-08-13T01:17:34.565" v="946" actId="207"/>
          <ac:spMkLst>
            <pc:docMk/>
            <pc:sldMk cId="1722621796" sldId="276"/>
            <ac:spMk id="28" creationId="{36C5E7AD-5C0D-43F1-AD24-D53D3013339A}"/>
          </ac:spMkLst>
        </pc:spChg>
        <pc:grpChg chg="add mod">
          <ac:chgData name="竹尾　陽子" userId="485c5cb4-8733-42e5-865f-15a2e6d6d2bf" providerId="ADAL" clId="{658BBB22-CC43-428E-83F1-055C3AF89030}" dt="2020-08-13T01:17:34.565" v="946" actId="207"/>
          <ac:grpSpMkLst>
            <pc:docMk/>
            <pc:sldMk cId="1722621796" sldId="276"/>
            <ac:grpSpMk id="4" creationId="{87B55D58-BBB7-4BB7-80B2-19AEAF6F20F4}"/>
          </ac:grpSpMkLst>
        </pc:grpChg>
        <pc:picChg chg="mod">
          <ac:chgData name="竹尾　陽子" userId="485c5cb4-8733-42e5-865f-15a2e6d6d2bf" providerId="ADAL" clId="{658BBB22-CC43-428E-83F1-055C3AF89030}" dt="2020-08-13T01:14:47.965" v="836"/>
          <ac:picMkLst>
            <pc:docMk/>
            <pc:sldMk cId="1722621796" sldId="276"/>
            <ac:picMk id="5" creationId="{4C70C469-D51F-4A9B-BB16-C01644BCD7EB}"/>
          </ac:picMkLst>
        </pc:picChg>
        <pc:picChg chg="add mod">
          <ac:chgData name="竹尾　陽子" userId="485c5cb4-8733-42e5-865f-15a2e6d6d2bf" providerId="ADAL" clId="{658BBB22-CC43-428E-83F1-055C3AF89030}" dt="2020-08-13T01:17:34.565" v="946" actId="207"/>
          <ac:picMkLst>
            <pc:docMk/>
            <pc:sldMk cId="1722621796" sldId="276"/>
            <ac:picMk id="22" creationId="{680DF47E-4129-47AB-AEDA-0D746A50189F}"/>
          </ac:picMkLst>
        </pc:picChg>
        <pc:cxnChg chg="mod">
          <ac:chgData name="竹尾　陽子" userId="485c5cb4-8733-42e5-865f-15a2e6d6d2bf" providerId="ADAL" clId="{658BBB22-CC43-428E-83F1-055C3AF89030}" dt="2020-08-13T01:14:47.965" v="836"/>
          <ac:cxnSpMkLst>
            <pc:docMk/>
            <pc:sldMk cId="1722621796" sldId="276"/>
            <ac:cxnSpMk id="6" creationId="{BD367E74-70B2-41C6-8AE8-2A78F4C199F3}"/>
          </ac:cxnSpMkLst>
        </pc:cxnChg>
        <pc:cxnChg chg="mod">
          <ac:chgData name="竹尾　陽子" userId="485c5cb4-8733-42e5-865f-15a2e6d6d2bf" providerId="ADAL" clId="{658BBB22-CC43-428E-83F1-055C3AF89030}" dt="2020-08-13T01:14:47.965" v="836"/>
          <ac:cxnSpMkLst>
            <pc:docMk/>
            <pc:sldMk cId="1722621796" sldId="276"/>
            <ac:cxnSpMk id="8" creationId="{CD50AD5F-F3A3-4360-BF61-D41D96440472}"/>
          </ac:cxnSpMkLst>
        </pc:cxnChg>
        <pc:cxnChg chg="mod">
          <ac:chgData name="竹尾　陽子" userId="485c5cb4-8733-42e5-865f-15a2e6d6d2bf" providerId="ADAL" clId="{658BBB22-CC43-428E-83F1-055C3AF89030}" dt="2020-08-13T01:15:42.064" v="919" actId="14100"/>
          <ac:cxnSpMkLst>
            <pc:docMk/>
            <pc:sldMk cId="1722621796" sldId="276"/>
            <ac:cxnSpMk id="10" creationId="{FD289E0A-6833-4159-82A9-D61CA2DDF0C3}"/>
          </ac:cxnSpMkLst>
        </pc:cxnChg>
        <pc:cxnChg chg="mod">
          <ac:chgData name="竹尾　陽子" userId="485c5cb4-8733-42e5-865f-15a2e6d6d2bf" providerId="ADAL" clId="{658BBB22-CC43-428E-83F1-055C3AF89030}" dt="2020-08-13T01:15:46.695" v="920" actId="14100"/>
          <ac:cxnSpMkLst>
            <pc:docMk/>
            <pc:sldMk cId="1722621796" sldId="276"/>
            <ac:cxnSpMk id="12" creationId="{92D8FA26-E5C5-4B0A-A226-1B2F6FDD0766}"/>
          </ac:cxnSpMkLst>
        </pc:cxnChg>
        <pc:cxnChg chg="mod">
          <ac:chgData name="竹尾　陽子" userId="485c5cb4-8733-42e5-865f-15a2e6d6d2bf" providerId="ADAL" clId="{658BBB22-CC43-428E-83F1-055C3AF89030}" dt="2020-08-13T01:14:47.965" v="836"/>
          <ac:cxnSpMkLst>
            <pc:docMk/>
            <pc:sldMk cId="1722621796" sldId="276"/>
            <ac:cxnSpMk id="14" creationId="{3F54D650-7319-462C-BD50-4711F5EC2789}"/>
          </ac:cxnSpMkLst>
        </pc:cxnChg>
        <pc:cxnChg chg="mod">
          <ac:chgData name="竹尾　陽子" userId="485c5cb4-8733-42e5-865f-15a2e6d6d2bf" providerId="ADAL" clId="{658BBB22-CC43-428E-83F1-055C3AF89030}" dt="2020-08-13T01:14:47.965" v="836"/>
          <ac:cxnSpMkLst>
            <pc:docMk/>
            <pc:sldMk cId="1722621796" sldId="276"/>
            <ac:cxnSpMk id="16" creationId="{CD73EA4E-71FB-493A-B374-69335D7054FE}"/>
          </ac:cxnSpMkLst>
        </pc:cxnChg>
        <pc:cxnChg chg="mod">
          <ac:chgData name="竹尾　陽子" userId="485c5cb4-8733-42e5-865f-15a2e6d6d2bf" providerId="ADAL" clId="{658BBB22-CC43-428E-83F1-055C3AF89030}" dt="2020-08-13T01:14:47.965" v="836"/>
          <ac:cxnSpMkLst>
            <pc:docMk/>
            <pc:sldMk cId="1722621796" sldId="276"/>
            <ac:cxnSpMk id="18" creationId="{067F7EE2-6D41-479A-B19C-228D39A80021}"/>
          </ac:cxnSpMkLst>
        </pc:cxnChg>
        <pc:cxnChg chg="mod">
          <ac:chgData name="竹尾　陽子" userId="485c5cb4-8733-42e5-865f-15a2e6d6d2bf" providerId="ADAL" clId="{658BBB22-CC43-428E-83F1-055C3AF89030}" dt="2020-08-13T01:14:47.965" v="836"/>
          <ac:cxnSpMkLst>
            <pc:docMk/>
            <pc:sldMk cId="1722621796" sldId="276"/>
            <ac:cxnSpMk id="20" creationId="{73567E69-B829-4FFC-938B-3DF297A07C78}"/>
          </ac:cxnSpMkLst>
        </pc:cxnChg>
        <pc:cxnChg chg="add mod">
          <ac:chgData name="竹尾　陽子" userId="485c5cb4-8733-42e5-865f-15a2e6d6d2bf" providerId="ADAL" clId="{658BBB22-CC43-428E-83F1-055C3AF89030}" dt="2020-08-13T01:17:34.565" v="946" actId="207"/>
          <ac:cxnSpMkLst>
            <pc:docMk/>
            <pc:sldMk cId="1722621796" sldId="276"/>
            <ac:cxnSpMk id="23" creationId="{A3C2861E-DAF9-44DD-A70A-6683E38ED34B}"/>
          </ac:cxnSpMkLst>
        </pc:cxnChg>
        <pc:cxnChg chg="add mod">
          <ac:chgData name="竹尾　陽子" userId="485c5cb4-8733-42e5-865f-15a2e6d6d2bf" providerId="ADAL" clId="{658BBB22-CC43-428E-83F1-055C3AF89030}" dt="2020-08-13T01:17:34.565" v="946" actId="207"/>
          <ac:cxnSpMkLst>
            <pc:docMk/>
            <pc:sldMk cId="1722621796" sldId="276"/>
            <ac:cxnSpMk id="24" creationId="{B8848ECE-ABCA-48AE-BBB2-2B527F3325DF}"/>
          </ac:cxnSpMkLst>
        </pc:cxnChg>
      </pc:sldChg>
      <pc:sldChg chg="addSp delSp modSp mod">
        <pc:chgData name="竹尾　陽子" userId="485c5cb4-8733-42e5-865f-15a2e6d6d2bf" providerId="ADAL" clId="{658BBB22-CC43-428E-83F1-055C3AF89030}" dt="2020-08-13T22:17:57.291" v="1241" actId="1076"/>
        <pc:sldMkLst>
          <pc:docMk/>
          <pc:sldMk cId="209380127" sldId="278"/>
        </pc:sldMkLst>
        <pc:spChg chg="mod">
          <ac:chgData name="竹尾　陽子" userId="485c5cb4-8733-42e5-865f-15a2e6d6d2bf" providerId="ADAL" clId="{658BBB22-CC43-428E-83F1-055C3AF89030}" dt="2020-08-13T09:31:26.854" v="1009"/>
          <ac:spMkLst>
            <pc:docMk/>
            <pc:sldMk cId="209380127" sldId="278"/>
            <ac:spMk id="2" creationId="{77AAAB33-1EB1-4821-BCA3-FABB28972F24}"/>
          </ac:spMkLst>
        </pc:spChg>
        <pc:spChg chg="add mod">
          <ac:chgData name="竹尾　陽子" userId="485c5cb4-8733-42e5-865f-15a2e6d6d2bf" providerId="ADAL" clId="{658BBB22-CC43-428E-83F1-055C3AF89030}" dt="2020-08-13T22:17:51.892" v="1240" actId="1076"/>
          <ac:spMkLst>
            <pc:docMk/>
            <pc:sldMk cId="209380127" sldId="278"/>
            <ac:spMk id="4" creationId="{9DCEC5E4-B00E-445E-896F-564ED3E36559}"/>
          </ac:spMkLst>
        </pc:spChg>
        <pc:spChg chg="add mod">
          <ac:chgData name="竹尾　陽子" userId="485c5cb4-8733-42e5-865f-15a2e6d6d2bf" providerId="ADAL" clId="{658BBB22-CC43-428E-83F1-055C3AF89030}" dt="2020-08-13T22:17:57.291" v="1241" actId="1076"/>
          <ac:spMkLst>
            <pc:docMk/>
            <pc:sldMk cId="209380127" sldId="278"/>
            <ac:spMk id="5" creationId="{8072E299-FE0F-4BC9-9BC9-E196478B1737}"/>
          </ac:spMkLst>
        </pc:spChg>
        <pc:spChg chg="mod">
          <ac:chgData name="竹尾　陽子" userId="485c5cb4-8733-42e5-865f-15a2e6d6d2bf" providerId="ADAL" clId="{658BBB22-CC43-428E-83F1-055C3AF89030}" dt="2020-08-13T22:16:58.472" v="1230" actId="2711"/>
          <ac:spMkLst>
            <pc:docMk/>
            <pc:sldMk cId="209380127" sldId="278"/>
            <ac:spMk id="17" creationId="{3BA0B765-E016-4E41-80B0-F5B732C2D08C}"/>
          </ac:spMkLst>
        </pc:spChg>
        <pc:spChg chg="del">
          <ac:chgData name="竹尾　陽子" userId="485c5cb4-8733-42e5-865f-15a2e6d6d2bf" providerId="ADAL" clId="{658BBB22-CC43-428E-83F1-055C3AF89030}" dt="2020-08-13T09:31:28.249" v="1010" actId="478"/>
          <ac:spMkLst>
            <pc:docMk/>
            <pc:sldMk cId="209380127" sldId="278"/>
            <ac:spMk id="22" creationId="{4F8725CC-172C-4B0D-AE9A-8CA653BFD3F2}"/>
          </ac:spMkLst>
        </pc:spChg>
        <pc:spChg chg="mod">
          <ac:chgData name="竹尾　陽子" userId="485c5cb4-8733-42e5-865f-15a2e6d6d2bf" providerId="ADAL" clId="{658BBB22-CC43-428E-83F1-055C3AF89030}" dt="2020-08-13T22:16:22.866" v="1215" actId="1076"/>
          <ac:spMkLst>
            <pc:docMk/>
            <pc:sldMk cId="209380127" sldId="278"/>
            <ac:spMk id="25" creationId="{4EC6FEDC-75A4-46D5-B43A-375843672B6E}"/>
          </ac:spMkLst>
        </pc:spChg>
        <pc:spChg chg="mod">
          <ac:chgData name="竹尾　陽子" userId="485c5cb4-8733-42e5-865f-15a2e6d6d2bf" providerId="ADAL" clId="{658BBB22-CC43-428E-83F1-055C3AF89030}" dt="2020-08-13T22:16:19.726" v="1214" actId="1076"/>
          <ac:spMkLst>
            <pc:docMk/>
            <pc:sldMk cId="209380127" sldId="278"/>
            <ac:spMk id="29" creationId="{BF18CD77-353E-46E5-820A-943BF2FB8F20}"/>
          </ac:spMkLst>
        </pc:spChg>
        <pc:grpChg chg="add mod">
          <ac:chgData name="竹尾　陽子" userId="485c5cb4-8733-42e5-865f-15a2e6d6d2bf" providerId="ADAL" clId="{658BBB22-CC43-428E-83F1-055C3AF89030}" dt="2020-08-13T22:16:53.524" v="1229" actId="14100"/>
          <ac:grpSpMkLst>
            <pc:docMk/>
            <pc:sldMk cId="209380127" sldId="278"/>
            <ac:grpSpMk id="11" creationId="{B286A867-6E25-430D-B304-6FD58698D1FB}"/>
          </ac:grpSpMkLst>
        </pc:grpChg>
        <pc:grpChg chg="mod">
          <ac:chgData name="竹尾　陽子" userId="485c5cb4-8733-42e5-865f-15a2e6d6d2bf" providerId="ADAL" clId="{658BBB22-CC43-428E-83F1-055C3AF89030}" dt="2020-08-13T22:16:27.250" v="1216" actId="1076"/>
          <ac:grpSpMkLst>
            <pc:docMk/>
            <pc:sldMk cId="209380127" sldId="278"/>
            <ac:grpSpMk id="30" creationId="{F8C4B8CD-575D-4908-A913-390CF58144AB}"/>
          </ac:grpSpMkLst>
        </pc:grpChg>
        <pc:picChg chg="mod">
          <ac:chgData name="竹尾　陽子" userId="485c5cb4-8733-42e5-865f-15a2e6d6d2bf" providerId="ADAL" clId="{658BBB22-CC43-428E-83F1-055C3AF89030}" dt="2020-08-13T22:16:30.537" v="1217"/>
          <ac:picMkLst>
            <pc:docMk/>
            <pc:sldMk cId="209380127" sldId="278"/>
            <ac:picMk id="12" creationId="{A70D80ED-520C-41EF-9756-780CACB9D04E}"/>
          </ac:picMkLst>
        </pc:picChg>
        <pc:picChg chg="mod modCrop">
          <ac:chgData name="竹尾　陽子" userId="485c5cb4-8733-42e5-865f-15a2e6d6d2bf" providerId="ADAL" clId="{658BBB22-CC43-428E-83F1-055C3AF89030}" dt="2020-08-13T22:16:14.079" v="1212" actId="732"/>
          <ac:picMkLst>
            <pc:docMk/>
            <pc:sldMk cId="209380127" sldId="278"/>
            <ac:picMk id="23" creationId="{BB2ED7C5-926A-46E4-9057-F2C871C9ABB6}"/>
          </ac:picMkLst>
        </pc:picChg>
        <pc:cxnChg chg="mod">
          <ac:chgData name="竹尾　陽子" userId="485c5cb4-8733-42e5-865f-15a2e6d6d2bf" providerId="ADAL" clId="{658BBB22-CC43-428E-83F1-055C3AF89030}" dt="2020-08-13T22:16:30.537" v="1217"/>
          <ac:cxnSpMkLst>
            <pc:docMk/>
            <pc:sldMk cId="209380127" sldId="278"/>
            <ac:cxnSpMk id="13" creationId="{4DCFEDA0-48B6-49C2-9B59-9E67AA532EAE}"/>
          </ac:cxnSpMkLst>
        </pc:cxnChg>
        <pc:cxnChg chg="mod">
          <ac:chgData name="竹尾　陽子" userId="485c5cb4-8733-42e5-865f-15a2e6d6d2bf" providerId="ADAL" clId="{658BBB22-CC43-428E-83F1-055C3AF89030}" dt="2020-08-13T22:17:12.160" v="1233" actId="14100"/>
          <ac:cxnSpMkLst>
            <pc:docMk/>
            <pc:sldMk cId="209380127" sldId="278"/>
            <ac:cxnSpMk id="14" creationId="{F70661C6-DBC5-4FB5-A09D-80EF2267F84B}"/>
          </ac:cxnSpMkLst>
        </pc:cxnChg>
        <pc:cxnChg chg="mod">
          <ac:chgData name="竹尾　陽子" userId="485c5cb4-8733-42e5-865f-15a2e6d6d2bf" providerId="ADAL" clId="{658BBB22-CC43-428E-83F1-055C3AF89030}" dt="2020-08-13T22:16:30.537" v="1217"/>
          <ac:cxnSpMkLst>
            <pc:docMk/>
            <pc:sldMk cId="209380127" sldId="278"/>
            <ac:cxnSpMk id="15" creationId="{ED1A4C99-6CF2-435C-9461-1F5282CCFB5F}"/>
          </ac:cxnSpMkLst>
        </pc:cxnChg>
        <pc:cxnChg chg="mod">
          <ac:chgData name="竹尾　陽子" userId="485c5cb4-8733-42e5-865f-15a2e6d6d2bf" providerId="ADAL" clId="{658BBB22-CC43-428E-83F1-055C3AF89030}" dt="2020-08-13T22:16:30.537" v="1217"/>
          <ac:cxnSpMkLst>
            <pc:docMk/>
            <pc:sldMk cId="209380127" sldId="278"/>
            <ac:cxnSpMk id="16" creationId="{60FA4E72-DA56-4E4B-96B9-64107B82625E}"/>
          </ac:cxnSpMkLst>
        </pc:cxnChg>
        <pc:cxnChg chg="add mod">
          <ac:chgData name="竹尾　陽子" userId="485c5cb4-8733-42e5-865f-15a2e6d6d2bf" providerId="ADAL" clId="{658BBB22-CC43-428E-83F1-055C3AF89030}" dt="2020-08-13T22:17:19.531" v="1237" actId="1076"/>
          <ac:cxnSpMkLst>
            <pc:docMk/>
            <pc:sldMk cId="209380127" sldId="278"/>
            <ac:cxnSpMk id="19" creationId="{1D84BE31-F49C-469E-83CC-1EBB566E77E3}"/>
          </ac:cxnSpMkLst>
        </pc:cxnChg>
      </pc:sldChg>
      <pc:sldChg chg="delSp modSp del mod">
        <pc:chgData name="竹尾　陽子" userId="485c5cb4-8733-42e5-865f-15a2e6d6d2bf" providerId="ADAL" clId="{658BBB22-CC43-428E-83F1-055C3AF89030}" dt="2020-08-13T22:17:32.392" v="1238" actId="47"/>
        <pc:sldMkLst>
          <pc:docMk/>
          <pc:sldMk cId="423700043" sldId="279"/>
        </pc:sldMkLst>
        <pc:spChg chg="mod">
          <ac:chgData name="竹尾　陽子" userId="485c5cb4-8733-42e5-865f-15a2e6d6d2bf" providerId="ADAL" clId="{658BBB22-CC43-428E-83F1-055C3AF89030}" dt="2020-08-13T09:31:19.368" v="986"/>
          <ac:spMkLst>
            <pc:docMk/>
            <pc:sldMk cId="423700043" sldId="279"/>
            <ac:spMk id="2" creationId="{7CCE4E6D-B247-4E20-A888-8F76AAED2F5B}"/>
          </ac:spMkLst>
        </pc:spChg>
        <pc:spChg chg="del">
          <ac:chgData name="竹尾　陽子" userId="485c5cb4-8733-42e5-865f-15a2e6d6d2bf" providerId="ADAL" clId="{658BBB22-CC43-428E-83F1-055C3AF89030}" dt="2020-08-13T09:31:21.633" v="987" actId="478"/>
          <ac:spMkLst>
            <pc:docMk/>
            <pc:sldMk cId="423700043" sldId="279"/>
            <ac:spMk id="26" creationId="{5BD2BEA5-B00B-4ABA-9607-C2811A5FA496}"/>
          </ac:spMkLst>
        </pc:spChg>
      </pc:sldChg>
      <pc:sldChg chg="modSp new mod">
        <pc:chgData name="竹尾　陽子" userId="485c5cb4-8733-42e5-865f-15a2e6d6d2bf" providerId="ADAL" clId="{658BBB22-CC43-428E-83F1-055C3AF89030}" dt="2020-08-13T09:31:13.723" v="963"/>
        <pc:sldMkLst>
          <pc:docMk/>
          <pc:sldMk cId="2831683673" sldId="280"/>
        </pc:sldMkLst>
        <pc:spChg chg="mod">
          <ac:chgData name="竹尾　陽子" userId="485c5cb4-8733-42e5-865f-15a2e6d6d2bf" providerId="ADAL" clId="{658BBB22-CC43-428E-83F1-055C3AF89030}" dt="2020-08-13T09:31:13.723" v="963"/>
          <ac:spMkLst>
            <pc:docMk/>
            <pc:sldMk cId="2831683673" sldId="280"/>
            <ac:spMk id="2" creationId="{C1048D84-3BEA-4799-B08D-522B29CD7829}"/>
          </ac:spMkLst>
        </pc:spChg>
      </pc:sldChg>
      <pc:sldChg chg="modSp mod">
        <pc:chgData name="竹尾　陽子" userId="485c5cb4-8733-42e5-865f-15a2e6d6d2bf" providerId="ADAL" clId="{658BBB22-CC43-428E-83F1-055C3AF89030}" dt="2020-08-13T11:23:11.096" v="1068" actId="20577"/>
        <pc:sldMkLst>
          <pc:docMk/>
          <pc:sldMk cId="2155183935" sldId="281"/>
        </pc:sldMkLst>
        <pc:spChg chg="mod">
          <ac:chgData name="竹尾　陽子" userId="485c5cb4-8733-42e5-865f-15a2e6d6d2bf" providerId="ADAL" clId="{658BBB22-CC43-428E-83F1-055C3AF89030}" dt="2020-08-13T11:23:11.096" v="1068" actId="20577"/>
          <ac:spMkLst>
            <pc:docMk/>
            <pc:sldMk cId="2155183935" sldId="281"/>
            <ac:spMk id="2" creationId="{1C653FDD-0F83-479F-BBD7-720D8E25A947}"/>
          </ac:spMkLst>
        </pc:spChg>
      </pc:sldChg>
      <pc:sldChg chg="addSp delSp modSp new mod">
        <pc:chgData name="竹尾　陽子" userId="485c5cb4-8733-42e5-865f-15a2e6d6d2bf" providerId="ADAL" clId="{658BBB22-CC43-428E-83F1-055C3AF89030}" dt="2020-08-14T23:49:53.287" v="1984" actId="164"/>
        <pc:sldMkLst>
          <pc:docMk/>
          <pc:sldMk cId="700644158" sldId="282"/>
        </pc:sldMkLst>
        <pc:spChg chg="mod">
          <ac:chgData name="竹尾　陽子" userId="485c5cb4-8733-42e5-865f-15a2e6d6d2bf" providerId="ADAL" clId="{658BBB22-CC43-428E-83F1-055C3AF89030}" dt="2020-08-13T11:23:16.012" v="1086"/>
          <ac:spMkLst>
            <pc:docMk/>
            <pc:sldMk cId="700644158" sldId="282"/>
            <ac:spMk id="2" creationId="{42FE613E-5128-4431-9930-024982042D60}"/>
          </ac:spMkLst>
        </pc:spChg>
        <pc:spChg chg="del mod">
          <ac:chgData name="竹尾　陽子" userId="485c5cb4-8733-42e5-865f-15a2e6d6d2bf" providerId="ADAL" clId="{658BBB22-CC43-428E-83F1-055C3AF89030}" dt="2020-08-13T11:23:51.123" v="1136" actId="478"/>
          <ac:spMkLst>
            <pc:docMk/>
            <pc:sldMk cId="700644158" sldId="282"/>
            <ac:spMk id="4" creationId="{0A6E715D-A377-4B15-A181-F989DD334122}"/>
          </ac:spMkLst>
        </pc:spChg>
        <pc:spChg chg="mod topLvl">
          <ac:chgData name="竹尾　陽子" userId="485c5cb4-8733-42e5-865f-15a2e6d6d2bf" providerId="ADAL" clId="{658BBB22-CC43-428E-83F1-055C3AF89030}" dt="2020-08-14T23:49:53.287" v="1984" actId="164"/>
          <ac:spMkLst>
            <pc:docMk/>
            <pc:sldMk cId="700644158" sldId="282"/>
            <ac:spMk id="5" creationId="{DD1F02B8-7DF0-4968-8993-52D93544D550}"/>
          </ac:spMkLst>
        </pc:spChg>
        <pc:spChg chg="mod topLvl">
          <ac:chgData name="竹尾　陽子" userId="485c5cb4-8733-42e5-865f-15a2e6d6d2bf" providerId="ADAL" clId="{658BBB22-CC43-428E-83F1-055C3AF89030}" dt="2020-08-14T23:49:53.287" v="1984" actId="164"/>
          <ac:spMkLst>
            <pc:docMk/>
            <pc:sldMk cId="700644158" sldId="282"/>
            <ac:spMk id="6" creationId="{41C35000-0E32-4A42-AB91-992430B293DC}"/>
          </ac:spMkLst>
        </pc:spChg>
        <pc:spChg chg="mod topLvl">
          <ac:chgData name="竹尾　陽子" userId="485c5cb4-8733-42e5-865f-15a2e6d6d2bf" providerId="ADAL" clId="{658BBB22-CC43-428E-83F1-055C3AF89030}" dt="2020-08-14T23:49:53.287" v="1984" actId="164"/>
          <ac:spMkLst>
            <pc:docMk/>
            <pc:sldMk cId="700644158" sldId="282"/>
            <ac:spMk id="7" creationId="{42AD1151-9A9C-481D-B2E1-6A4A65415DE6}"/>
          </ac:spMkLst>
        </pc:spChg>
        <pc:spChg chg="mod topLvl">
          <ac:chgData name="竹尾　陽子" userId="485c5cb4-8733-42e5-865f-15a2e6d6d2bf" providerId="ADAL" clId="{658BBB22-CC43-428E-83F1-055C3AF89030}" dt="2020-08-14T23:49:53.287" v="1984" actId="164"/>
          <ac:spMkLst>
            <pc:docMk/>
            <pc:sldMk cId="700644158" sldId="282"/>
            <ac:spMk id="10" creationId="{E19DC758-0E09-4F95-825D-E62A243EDB48}"/>
          </ac:spMkLst>
        </pc:spChg>
        <pc:spChg chg="mod topLvl">
          <ac:chgData name="竹尾　陽子" userId="485c5cb4-8733-42e5-865f-15a2e6d6d2bf" providerId="ADAL" clId="{658BBB22-CC43-428E-83F1-055C3AF89030}" dt="2020-08-14T23:49:53.287" v="1984" actId="164"/>
          <ac:spMkLst>
            <pc:docMk/>
            <pc:sldMk cId="700644158" sldId="282"/>
            <ac:spMk id="11" creationId="{108077BE-347B-4241-B4E3-2972BD46A3A1}"/>
          </ac:spMkLst>
        </pc:spChg>
        <pc:spChg chg="mod topLvl">
          <ac:chgData name="竹尾　陽子" userId="485c5cb4-8733-42e5-865f-15a2e6d6d2bf" providerId="ADAL" clId="{658BBB22-CC43-428E-83F1-055C3AF89030}" dt="2020-08-14T23:49:53.287" v="1984" actId="164"/>
          <ac:spMkLst>
            <pc:docMk/>
            <pc:sldMk cId="700644158" sldId="282"/>
            <ac:spMk id="19" creationId="{546037A3-678B-4873-B57D-E1A28082B598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22" creationId="{A54F420A-0AAA-4804-B82B-74AD18996A22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23" creationId="{F5EAD7D8-3180-4AAF-BFB9-0DD5CC7C9946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24" creationId="{7AEF7F01-701E-4211-A3A2-F7DC63177391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25" creationId="{82588CD1-A462-4094-812C-47FD37FE0195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28" creationId="{BD292EAA-428B-43DF-B470-D2C0F5FACA0A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29" creationId="{BDC15ADB-F5AF-4F12-8587-EB3EFDAC52BC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30" creationId="{4AF6CD27-F85E-449C-8833-21A3022FF38D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31" creationId="{2EEE5BAE-5802-4307-8DE7-490513F30966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33" creationId="{9DF21AAE-3C05-4941-91D6-C3AAFB558BBD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34" creationId="{A8E31A60-A415-45F5-BD74-D15341225788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37" creationId="{B7BB2146-E7F8-4D74-AA43-106310A83B90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40" creationId="{1C17A31C-0F07-4EB4-8018-6E186ABD25E8}"/>
          </ac:spMkLst>
        </pc:spChg>
        <pc:spChg chg="mod">
          <ac:chgData name="竹尾　陽子" userId="485c5cb4-8733-42e5-865f-15a2e6d6d2bf" providerId="ADAL" clId="{658BBB22-CC43-428E-83F1-055C3AF89030}" dt="2020-08-14T23:49:50.615" v="1983" actId="165"/>
          <ac:spMkLst>
            <pc:docMk/>
            <pc:sldMk cId="700644158" sldId="282"/>
            <ac:spMk id="44" creationId="{94C4E077-EE34-4557-AD8A-091E92A30BBE}"/>
          </ac:spMkLst>
        </pc:spChg>
        <pc:grpChg chg="add del mod">
          <ac:chgData name="竹尾　陽子" userId="485c5cb4-8733-42e5-865f-15a2e6d6d2bf" providerId="ADAL" clId="{658BBB22-CC43-428E-83F1-055C3AF89030}" dt="2020-08-14T23:49:50.615" v="1983" actId="165"/>
          <ac:grpSpMkLst>
            <pc:docMk/>
            <pc:sldMk cId="700644158" sldId="282"/>
            <ac:grpSpMk id="3" creationId="{1ABE5A0C-347E-404E-A907-11F12E6E3B44}"/>
          </ac:grpSpMkLst>
        </pc:grpChg>
        <pc:grpChg chg="mod topLvl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12" creationId="{DF378BE8-C6C8-4AFB-A237-93E0FDE54736}"/>
          </ac:grpSpMkLst>
        </pc:grpChg>
        <pc:grpChg chg="mod topLvl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13" creationId="{E8EAC808-53AB-4BBC-8B5D-BB533E52C11C}"/>
          </ac:grpSpMkLst>
        </pc:grpChg>
        <pc:grpChg chg="mod topLvl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14" creationId="{AC08A9D8-D9AA-4194-98EC-EFD9E8F8ED9B}"/>
          </ac:grpSpMkLst>
        </pc:grpChg>
        <pc:grpChg chg="mod topLvl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15" creationId="{11F7B839-EB23-4299-9E26-A742684870C4}"/>
          </ac:grpSpMkLst>
        </pc:grpChg>
        <pc:grpChg chg="mod topLvl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16" creationId="{9EFFD8D0-05AD-49A5-94ED-085DB8F6783D}"/>
          </ac:grpSpMkLst>
        </pc:grpChg>
        <pc:grpChg chg="mod topLvl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17" creationId="{1178D4EE-578F-41CC-8083-16F9F354244E}"/>
          </ac:grpSpMkLst>
        </pc:grpChg>
        <pc:grpChg chg="mod topLvl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18" creationId="{97D04DCC-644C-441D-8DC3-9BEAD2FD43B9}"/>
          </ac:grpSpMkLst>
        </pc:grpChg>
        <pc:grpChg chg="mod">
          <ac:chgData name="竹尾　陽子" userId="485c5cb4-8733-42e5-865f-15a2e6d6d2bf" providerId="ADAL" clId="{658BBB22-CC43-428E-83F1-055C3AF89030}" dt="2020-08-14T23:49:50.615" v="1983" actId="165"/>
          <ac:grpSpMkLst>
            <pc:docMk/>
            <pc:sldMk cId="700644158" sldId="282"/>
            <ac:grpSpMk id="42" creationId="{CC1A7487-20D1-43E7-99DF-63D30C891879}"/>
          </ac:grpSpMkLst>
        </pc:grpChg>
        <pc:grpChg chg="add mod">
          <ac:chgData name="竹尾　陽子" userId="485c5cb4-8733-42e5-865f-15a2e6d6d2bf" providerId="ADAL" clId="{658BBB22-CC43-428E-83F1-055C3AF89030}" dt="2020-08-14T23:49:53.287" v="1984" actId="164"/>
          <ac:grpSpMkLst>
            <pc:docMk/>
            <pc:sldMk cId="700644158" sldId="282"/>
            <ac:grpSpMk id="46" creationId="{F0E098F3-7DD3-48CA-85BF-A67DE3EC5B93}"/>
          </ac:grpSpMkLst>
        </pc:grpChg>
        <pc:picChg chg="add mod ord">
          <ac:chgData name="竹尾　陽子" userId="485c5cb4-8733-42e5-865f-15a2e6d6d2bf" providerId="ADAL" clId="{658BBB22-CC43-428E-83F1-055C3AF89030}" dt="2020-08-14T23:49:53.287" v="1984" actId="164"/>
          <ac:picMkLst>
            <pc:docMk/>
            <pc:sldMk cId="700644158" sldId="282"/>
            <ac:picMk id="4" creationId="{CF8D43D8-CC1F-4B59-9B8F-B014D18F8615}"/>
          </ac:picMkLst>
        </pc:picChg>
        <pc:picChg chg="mod topLvl">
          <ac:chgData name="竹尾　陽子" userId="485c5cb4-8733-42e5-865f-15a2e6d6d2bf" providerId="ADAL" clId="{658BBB22-CC43-428E-83F1-055C3AF89030}" dt="2020-08-14T23:49:53.287" v="1984" actId="164"/>
          <ac:picMkLst>
            <pc:docMk/>
            <pc:sldMk cId="700644158" sldId="282"/>
            <ac:picMk id="8" creationId="{B2F76003-52AC-4389-AAD0-3AF7D2734D38}"/>
          </ac:picMkLst>
        </pc:picChg>
        <pc:picChg chg="mod topLvl">
          <ac:chgData name="竹尾　陽子" userId="485c5cb4-8733-42e5-865f-15a2e6d6d2bf" providerId="ADAL" clId="{658BBB22-CC43-428E-83F1-055C3AF89030}" dt="2020-08-14T23:49:53.287" v="1984" actId="164"/>
          <ac:picMkLst>
            <pc:docMk/>
            <pc:sldMk cId="700644158" sldId="282"/>
            <ac:picMk id="9" creationId="{78E233AE-F05C-4D23-853E-E0D2147FCD7A}"/>
          </ac:picMkLst>
        </pc:picChg>
        <pc:picChg chg="del mod">
          <ac:chgData name="竹尾　陽子" userId="485c5cb4-8733-42e5-865f-15a2e6d6d2bf" providerId="ADAL" clId="{658BBB22-CC43-428E-83F1-055C3AF89030}" dt="2020-08-14T23:49:35.974" v="1982" actId="478"/>
          <ac:picMkLst>
            <pc:docMk/>
            <pc:sldMk cId="700644158" sldId="282"/>
            <ac:picMk id="20" creationId="{D9D89453-0548-4872-8B79-42F8869C50CB}"/>
          </ac:picMkLst>
        </pc:picChg>
        <pc:picChg chg="mod">
          <ac:chgData name="竹尾　陽子" userId="485c5cb4-8733-42e5-865f-15a2e6d6d2bf" providerId="ADAL" clId="{658BBB22-CC43-428E-83F1-055C3AF89030}" dt="2020-08-14T23:49:50.615" v="1983" actId="165"/>
          <ac:picMkLst>
            <pc:docMk/>
            <pc:sldMk cId="700644158" sldId="282"/>
            <ac:picMk id="26" creationId="{4A163DAD-291C-405A-820C-07CCB11B6E9C}"/>
          </ac:picMkLst>
        </pc:picChg>
        <pc:picChg chg="mod">
          <ac:chgData name="竹尾　陽子" userId="485c5cb4-8733-42e5-865f-15a2e6d6d2bf" providerId="ADAL" clId="{658BBB22-CC43-428E-83F1-055C3AF89030}" dt="2020-08-14T23:49:50.615" v="1983" actId="165"/>
          <ac:picMkLst>
            <pc:docMk/>
            <pc:sldMk cId="700644158" sldId="282"/>
            <ac:picMk id="27" creationId="{C59B93FC-8FCC-446C-B21C-60FA230561B4}"/>
          </ac:picMkLst>
        </pc:picChg>
        <pc:picChg chg="mod">
          <ac:chgData name="竹尾　陽子" userId="485c5cb4-8733-42e5-865f-15a2e6d6d2bf" providerId="ADAL" clId="{658BBB22-CC43-428E-83F1-055C3AF89030}" dt="2020-08-14T23:49:50.615" v="1983" actId="165"/>
          <ac:picMkLst>
            <pc:docMk/>
            <pc:sldMk cId="700644158" sldId="282"/>
            <ac:picMk id="32" creationId="{03E5DEE2-72DC-49FE-A125-D536E1EC1664}"/>
          </ac:picMkLst>
        </pc:picChg>
        <pc:picChg chg="mod">
          <ac:chgData name="竹尾　陽子" userId="485c5cb4-8733-42e5-865f-15a2e6d6d2bf" providerId="ADAL" clId="{658BBB22-CC43-428E-83F1-055C3AF89030}" dt="2020-08-14T23:49:50.615" v="1983" actId="165"/>
          <ac:picMkLst>
            <pc:docMk/>
            <pc:sldMk cId="700644158" sldId="282"/>
            <ac:picMk id="35" creationId="{BF603D81-759B-4E39-90A3-FF0B70F28805}"/>
          </ac:picMkLst>
        </pc:picChg>
        <pc:picChg chg="mod">
          <ac:chgData name="竹尾　陽子" userId="485c5cb4-8733-42e5-865f-15a2e6d6d2bf" providerId="ADAL" clId="{658BBB22-CC43-428E-83F1-055C3AF89030}" dt="2020-08-14T23:49:50.615" v="1983" actId="165"/>
          <ac:picMkLst>
            <pc:docMk/>
            <pc:sldMk cId="700644158" sldId="282"/>
            <ac:picMk id="38" creationId="{60B3A3E1-A10D-4478-9771-C3C040200E8C}"/>
          </ac:picMkLst>
        </pc:picChg>
        <pc:picChg chg="mod">
          <ac:chgData name="竹尾　陽子" userId="485c5cb4-8733-42e5-865f-15a2e6d6d2bf" providerId="ADAL" clId="{658BBB22-CC43-428E-83F1-055C3AF89030}" dt="2020-08-14T23:49:50.615" v="1983" actId="165"/>
          <ac:picMkLst>
            <pc:docMk/>
            <pc:sldMk cId="700644158" sldId="282"/>
            <ac:picMk id="41" creationId="{996C6407-2433-442F-99C1-F8AADE965C57}"/>
          </ac:picMkLst>
        </pc:picChg>
        <pc:cxnChg chg="mod">
          <ac:chgData name="竹尾　陽子" userId="485c5cb4-8733-42e5-865f-15a2e6d6d2bf" providerId="ADAL" clId="{658BBB22-CC43-428E-83F1-055C3AF89030}" dt="2020-08-14T23:49:50.615" v="1983" actId="165"/>
          <ac:cxnSpMkLst>
            <pc:docMk/>
            <pc:sldMk cId="700644158" sldId="282"/>
            <ac:cxnSpMk id="21" creationId="{B5E2C29C-28A2-4BD7-8815-D2D710FE3532}"/>
          </ac:cxnSpMkLst>
        </pc:cxnChg>
        <pc:cxnChg chg="mod">
          <ac:chgData name="竹尾　陽子" userId="485c5cb4-8733-42e5-865f-15a2e6d6d2bf" providerId="ADAL" clId="{658BBB22-CC43-428E-83F1-055C3AF89030}" dt="2020-08-14T23:49:50.615" v="1983" actId="165"/>
          <ac:cxnSpMkLst>
            <pc:docMk/>
            <pc:sldMk cId="700644158" sldId="282"/>
            <ac:cxnSpMk id="36" creationId="{5F78D4A0-7619-406B-97D3-D0ADB1B0A47C}"/>
          </ac:cxnSpMkLst>
        </pc:cxnChg>
        <pc:cxnChg chg="mod">
          <ac:chgData name="竹尾　陽子" userId="485c5cb4-8733-42e5-865f-15a2e6d6d2bf" providerId="ADAL" clId="{658BBB22-CC43-428E-83F1-055C3AF89030}" dt="2020-08-14T23:49:50.615" v="1983" actId="165"/>
          <ac:cxnSpMkLst>
            <pc:docMk/>
            <pc:sldMk cId="700644158" sldId="282"/>
            <ac:cxnSpMk id="39" creationId="{C8084A76-192D-4570-82D1-05AAD3738E5E}"/>
          </ac:cxnSpMkLst>
        </pc:cxnChg>
        <pc:cxnChg chg="mod">
          <ac:chgData name="竹尾　陽子" userId="485c5cb4-8733-42e5-865f-15a2e6d6d2bf" providerId="ADAL" clId="{658BBB22-CC43-428E-83F1-055C3AF89030}" dt="2020-08-14T23:49:50.615" v="1983" actId="165"/>
          <ac:cxnSpMkLst>
            <pc:docMk/>
            <pc:sldMk cId="700644158" sldId="282"/>
            <ac:cxnSpMk id="43" creationId="{07EB7BCB-0A16-4579-BB7D-5B46E527A9F3}"/>
          </ac:cxnSpMkLst>
        </pc:cxnChg>
      </pc:sldChg>
      <pc:sldChg chg="addSp delSp modSp new mod">
        <pc:chgData name="竹尾　陽子" userId="485c5cb4-8733-42e5-865f-15a2e6d6d2bf" providerId="ADAL" clId="{658BBB22-CC43-428E-83F1-055C3AF89030}" dt="2020-08-13T12:23:59.782" v="1210" actId="1076"/>
        <pc:sldMkLst>
          <pc:docMk/>
          <pc:sldMk cId="2229262357" sldId="283"/>
        </pc:sldMkLst>
        <pc:spChg chg="mod">
          <ac:chgData name="竹尾　陽子" userId="485c5cb4-8733-42e5-865f-15a2e6d6d2bf" providerId="ADAL" clId="{658BBB22-CC43-428E-83F1-055C3AF89030}" dt="2020-08-13T11:36:27.723" v="1200"/>
          <ac:spMkLst>
            <pc:docMk/>
            <pc:sldMk cId="2229262357" sldId="283"/>
            <ac:spMk id="2" creationId="{75D0B427-1538-495F-B587-1A4E51E12C16}"/>
          </ac:spMkLst>
        </pc:spChg>
        <pc:spChg chg="del">
          <ac:chgData name="竹尾　陽子" userId="485c5cb4-8733-42e5-865f-15a2e6d6d2bf" providerId="ADAL" clId="{658BBB22-CC43-428E-83F1-055C3AF89030}" dt="2020-08-13T11:36:14.158" v="1144" actId="478"/>
          <ac:spMkLst>
            <pc:docMk/>
            <pc:sldMk cId="2229262357" sldId="283"/>
            <ac:spMk id="3" creationId="{42A01BB9-DF5B-4789-91E1-88F32FD44C89}"/>
          </ac:spMkLst>
        </pc:spChg>
        <pc:spChg chg="add mod topLvl">
          <ac:chgData name="竹尾　陽子" userId="485c5cb4-8733-42e5-865f-15a2e6d6d2bf" providerId="ADAL" clId="{658BBB22-CC43-428E-83F1-055C3AF89030}" dt="2020-08-13T12:23:56.406" v="1209" actId="1076"/>
          <ac:spMkLst>
            <pc:docMk/>
            <pc:sldMk cId="2229262357" sldId="283"/>
            <ac:spMk id="6" creationId="{C40D3AF2-7418-42BC-BC98-A5B4BC6B557C}"/>
          </ac:spMkLst>
        </pc:spChg>
        <pc:spChg chg="add mod topLvl">
          <ac:chgData name="竹尾　陽子" userId="485c5cb4-8733-42e5-865f-15a2e6d6d2bf" providerId="ADAL" clId="{658BBB22-CC43-428E-83F1-055C3AF89030}" dt="2020-08-13T12:23:59.782" v="1210" actId="1076"/>
          <ac:spMkLst>
            <pc:docMk/>
            <pc:sldMk cId="2229262357" sldId="283"/>
            <ac:spMk id="8" creationId="{C4D7A476-5A4D-44D8-A8D9-73A638970AC5}"/>
          </ac:spMkLst>
        </pc:spChg>
        <pc:spChg chg="add mod topLvl">
          <ac:chgData name="竹尾　陽子" userId="485c5cb4-8733-42e5-865f-15a2e6d6d2bf" providerId="ADAL" clId="{658BBB22-CC43-428E-83F1-055C3AF89030}" dt="2020-08-13T12:23:59.782" v="1210" actId="1076"/>
          <ac:spMkLst>
            <pc:docMk/>
            <pc:sldMk cId="2229262357" sldId="283"/>
            <ac:spMk id="9" creationId="{5A3C95E9-2DA7-4646-B608-9C7062496B5E}"/>
          </ac:spMkLst>
        </pc:spChg>
        <pc:spChg chg="add mod topLvl">
          <ac:chgData name="竹尾　陽子" userId="485c5cb4-8733-42e5-865f-15a2e6d6d2bf" providerId="ADAL" clId="{658BBB22-CC43-428E-83F1-055C3AF89030}" dt="2020-08-13T12:23:59.782" v="1210" actId="1076"/>
          <ac:spMkLst>
            <pc:docMk/>
            <pc:sldMk cId="2229262357" sldId="283"/>
            <ac:spMk id="10" creationId="{F3F61771-5427-4006-B438-68053074D5A9}"/>
          </ac:spMkLst>
        </pc:spChg>
        <pc:spChg chg="mod topLvl">
          <ac:chgData name="竹尾　陽子" userId="485c5cb4-8733-42e5-865f-15a2e6d6d2bf" providerId="ADAL" clId="{658BBB22-CC43-428E-83F1-055C3AF89030}" dt="2020-08-13T12:22:24.093" v="1208" actId="165"/>
          <ac:spMkLst>
            <pc:docMk/>
            <pc:sldMk cId="2229262357" sldId="283"/>
            <ac:spMk id="15" creationId="{94DD8EE8-B6E3-41C5-B1F2-D2FCC433F236}"/>
          </ac:spMkLst>
        </pc:spChg>
        <pc:spChg chg="mod topLvl">
          <ac:chgData name="竹尾　陽子" userId="485c5cb4-8733-42e5-865f-15a2e6d6d2bf" providerId="ADAL" clId="{658BBB22-CC43-428E-83F1-055C3AF89030}" dt="2020-08-13T12:22:24.093" v="1208" actId="165"/>
          <ac:spMkLst>
            <pc:docMk/>
            <pc:sldMk cId="2229262357" sldId="283"/>
            <ac:spMk id="17" creationId="{72A122CB-F4DB-4CAA-9D06-72C34C415453}"/>
          </ac:spMkLst>
        </pc:spChg>
        <pc:spChg chg="mod topLvl">
          <ac:chgData name="竹尾　陽子" userId="485c5cb4-8733-42e5-865f-15a2e6d6d2bf" providerId="ADAL" clId="{658BBB22-CC43-428E-83F1-055C3AF89030}" dt="2020-08-13T12:23:56.406" v="1209" actId="1076"/>
          <ac:spMkLst>
            <pc:docMk/>
            <pc:sldMk cId="2229262357" sldId="283"/>
            <ac:spMk id="19" creationId="{C65BCB67-CBA8-48C4-8206-FFDB10BE43A2}"/>
          </ac:spMkLst>
        </pc:spChg>
        <pc:grpChg chg="add del mod">
          <ac:chgData name="竹尾　陽子" userId="485c5cb4-8733-42e5-865f-15a2e6d6d2bf" providerId="ADAL" clId="{658BBB22-CC43-428E-83F1-055C3AF89030}" dt="2020-08-13T12:22:24.093" v="1208" actId="165"/>
          <ac:grpSpMkLst>
            <pc:docMk/>
            <pc:sldMk cId="2229262357" sldId="283"/>
            <ac:grpSpMk id="4" creationId="{D21EB88B-55AC-4EB4-8BE8-16054DDA70C8}"/>
          </ac:grpSpMkLst>
        </pc:grpChg>
        <pc:picChg chg="mod topLvl">
          <ac:chgData name="竹尾　陽子" userId="485c5cb4-8733-42e5-865f-15a2e6d6d2bf" providerId="ADAL" clId="{658BBB22-CC43-428E-83F1-055C3AF89030}" dt="2020-08-13T12:22:24.093" v="1208" actId="165"/>
          <ac:picMkLst>
            <pc:docMk/>
            <pc:sldMk cId="2229262357" sldId="283"/>
            <ac:picMk id="3" creationId="{216E423A-06F8-41B7-BE6C-BB7B5C6D3C06}"/>
          </ac:picMkLst>
        </pc:picChg>
        <pc:picChg chg="add mod">
          <ac:chgData name="竹尾　陽子" userId="485c5cb4-8733-42e5-865f-15a2e6d6d2bf" providerId="ADAL" clId="{658BBB22-CC43-428E-83F1-055C3AF89030}" dt="2020-08-13T11:36:12.302" v="1143" actId="1076"/>
          <ac:picMkLst>
            <pc:docMk/>
            <pc:sldMk cId="2229262357" sldId="283"/>
            <ac:picMk id="4" creationId="{97164477-2AAA-43D8-9DC0-0FE96457DB61}"/>
          </ac:picMkLst>
        </pc:picChg>
        <pc:picChg chg="add mod topLvl">
          <ac:chgData name="竹尾　陽子" userId="485c5cb4-8733-42e5-865f-15a2e6d6d2bf" providerId="ADAL" clId="{658BBB22-CC43-428E-83F1-055C3AF89030}" dt="2020-08-13T12:23:59.782" v="1210" actId="1076"/>
          <ac:picMkLst>
            <pc:docMk/>
            <pc:sldMk cId="2229262357" sldId="283"/>
            <ac:picMk id="7" creationId="{41709DEB-4145-4198-B295-2D4B84FD4632}"/>
          </ac:picMkLst>
        </pc:picChg>
        <pc:picChg chg="mod topLvl">
          <ac:chgData name="竹尾　陽子" userId="485c5cb4-8733-42e5-865f-15a2e6d6d2bf" providerId="ADAL" clId="{658BBB22-CC43-428E-83F1-055C3AF89030}" dt="2020-08-13T12:23:56.406" v="1209" actId="1076"/>
          <ac:picMkLst>
            <pc:docMk/>
            <pc:sldMk cId="2229262357" sldId="283"/>
            <ac:picMk id="11" creationId="{CC32F533-7064-4C31-AFDD-157887F2A6FC}"/>
          </ac:picMkLst>
        </pc:picChg>
        <pc:cxnChg chg="add mod topLvl">
          <ac:chgData name="竹尾　陽子" userId="485c5cb4-8733-42e5-865f-15a2e6d6d2bf" providerId="ADAL" clId="{658BBB22-CC43-428E-83F1-055C3AF89030}" dt="2020-08-13T12:23:56.406" v="1209" actId="1076"/>
          <ac:cxnSpMkLst>
            <pc:docMk/>
            <pc:sldMk cId="2229262357" sldId="283"/>
            <ac:cxnSpMk id="5" creationId="{C863BD47-8E42-45E3-8520-88BD1E79FA14}"/>
          </ac:cxnSpMkLst>
        </pc:cxnChg>
        <pc:cxnChg chg="mod topLvl">
          <ac:chgData name="竹尾　陽子" userId="485c5cb4-8733-42e5-865f-15a2e6d6d2bf" providerId="ADAL" clId="{658BBB22-CC43-428E-83F1-055C3AF89030}" dt="2020-08-13T12:22:24.093" v="1208" actId="165"/>
          <ac:cxnSpMkLst>
            <pc:docMk/>
            <pc:sldMk cId="2229262357" sldId="283"/>
            <ac:cxnSpMk id="14" creationId="{09C40DF5-16C8-48F0-B8DB-A85CE9BA7A88}"/>
          </ac:cxnSpMkLst>
        </pc:cxnChg>
      </pc:sldChg>
      <pc:sldChg chg="modSp mod">
        <pc:chgData name="竹尾　陽子" userId="485c5cb4-8733-42e5-865f-15a2e6d6d2bf" providerId="ADAL" clId="{658BBB22-CC43-428E-83F1-055C3AF89030}" dt="2020-08-14T05:42:06.456" v="1456" actId="1076"/>
        <pc:sldMkLst>
          <pc:docMk/>
          <pc:sldMk cId="3675608801" sldId="284"/>
        </pc:sldMkLst>
        <pc:spChg chg="mod">
          <ac:chgData name="竹尾　陽子" userId="485c5cb4-8733-42e5-865f-15a2e6d6d2bf" providerId="ADAL" clId="{658BBB22-CC43-428E-83F1-055C3AF89030}" dt="2020-08-14T00:14:30.153" v="1360"/>
          <ac:spMkLst>
            <pc:docMk/>
            <pc:sldMk cId="3675608801" sldId="284"/>
            <ac:spMk id="2" creationId="{3C4A41CE-135E-4000-84C3-A28AF499E8AC}"/>
          </ac:spMkLst>
        </pc:spChg>
        <pc:graphicFrameChg chg="mod">
          <ac:chgData name="竹尾　陽子" userId="485c5cb4-8733-42e5-865f-15a2e6d6d2bf" providerId="ADAL" clId="{658BBB22-CC43-428E-83F1-055C3AF89030}" dt="2020-08-14T05:42:06.456" v="1456" actId="1076"/>
          <ac:graphicFrameMkLst>
            <pc:docMk/>
            <pc:sldMk cId="3675608801" sldId="284"/>
            <ac:graphicFrameMk id="3" creationId="{E4A5EFC4-13D3-4F10-A33B-BBC37FCA9C92}"/>
          </ac:graphicFrameMkLst>
        </pc:graphicFrameChg>
      </pc:sldChg>
      <pc:sldChg chg="addSp delSp modSp new mod">
        <pc:chgData name="竹尾　陽子" userId="485c5cb4-8733-42e5-865f-15a2e6d6d2bf" providerId="ADAL" clId="{658BBB22-CC43-428E-83F1-055C3AF89030}" dt="2020-08-14T00:42:53.565" v="1453" actId="1038"/>
        <pc:sldMkLst>
          <pc:docMk/>
          <pc:sldMk cId="3536963435" sldId="285"/>
        </pc:sldMkLst>
        <pc:spChg chg="mod">
          <ac:chgData name="竹尾　陽子" userId="485c5cb4-8733-42e5-865f-15a2e6d6d2bf" providerId="ADAL" clId="{658BBB22-CC43-428E-83F1-055C3AF89030}" dt="2020-08-14T00:14:16.616" v="1288"/>
          <ac:spMkLst>
            <pc:docMk/>
            <pc:sldMk cId="3536963435" sldId="285"/>
            <ac:spMk id="2" creationId="{575A8208-32A7-4006-8319-D28134F92A0D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6" creationId="{78E6E2BF-6471-4FFE-ABBD-F039B4F9D181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7" creationId="{A854B5C2-AA3B-4A04-9BE5-505B12C78161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8" creationId="{746C2E94-15C1-495F-8F69-B1B5F7C33FD5}"/>
          </ac:spMkLst>
        </pc:spChg>
        <pc:spChg chg="mod topLvl">
          <ac:chgData name="竹尾　陽子" userId="485c5cb4-8733-42e5-865f-15a2e6d6d2bf" providerId="ADAL" clId="{658BBB22-CC43-428E-83F1-055C3AF89030}" dt="2020-08-14T00:16:42.766" v="1431" actId="1076"/>
          <ac:spMkLst>
            <pc:docMk/>
            <pc:sldMk cId="3536963435" sldId="285"/>
            <ac:spMk id="9" creationId="{1D68D9C9-BD25-46A2-9EA8-87C2A40D2F06}"/>
          </ac:spMkLst>
        </pc:spChg>
        <pc:spChg chg="mod topLvl">
          <ac:chgData name="竹尾　陽子" userId="485c5cb4-8733-42e5-865f-15a2e6d6d2bf" providerId="ADAL" clId="{658BBB22-CC43-428E-83F1-055C3AF89030}" dt="2020-08-14T00:16:38.391" v="1430" actId="1076"/>
          <ac:spMkLst>
            <pc:docMk/>
            <pc:sldMk cId="3536963435" sldId="285"/>
            <ac:spMk id="10" creationId="{D4FE915F-009C-4D8A-8BC7-E7C7356E3844}"/>
          </ac:spMkLst>
        </pc:spChg>
        <pc:spChg chg="mod topLvl">
          <ac:chgData name="竹尾　陽子" userId="485c5cb4-8733-42e5-865f-15a2e6d6d2bf" providerId="ADAL" clId="{658BBB22-CC43-428E-83F1-055C3AF89030}" dt="2020-08-14T00:16:44.807" v="1432" actId="1076"/>
          <ac:spMkLst>
            <pc:docMk/>
            <pc:sldMk cId="3536963435" sldId="285"/>
            <ac:spMk id="11" creationId="{36314264-1DA1-4500-A981-9A3256D55B99}"/>
          </ac:spMkLst>
        </pc:spChg>
        <pc:spChg chg="mod topLvl">
          <ac:chgData name="竹尾　陽子" userId="485c5cb4-8733-42e5-865f-15a2e6d6d2bf" providerId="ADAL" clId="{658BBB22-CC43-428E-83F1-055C3AF89030}" dt="2020-08-14T00:17:02.047" v="1450" actId="1076"/>
          <ac:spMkLst>
            <pc:docMk/>
            <pc:sldMk cId="3536963435" sldId="285"/>
            <ac:spMk id="12" creationId="{C09B409F-312A-4C9A-939C-A6026E3AB24A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13" creationId="{101B71F7-C26F-437B-ACBD-00F6372976C0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14" creationId="{D15CA40E-18F6-48EB-AB57-F826CD4F4752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15" creationId="{3C17BABF-2989-47D8-A2C4-7FA4473B744D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16" creationId="{25914907-225D-43DC-B5CB-C5BAE85AF2C1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17" creationId="{FC15DAE0-788D-473C-AC6B-5C1B7B228189}"/>
          </ac:spMkLst>
        </pc:spChg>
        <pc:spChg chg="mod topLvl">
          <ac:chgData name="竹尾　陽子" userId="485c5cb4-8733-42e5-865f-15a2e6d6d2bf" providerId="ADAL" clId="{658BBB22-CC43-428E-83F1-055C3AF89030}" dt="2020-08-14T00:17:14.040" v="1452" actId="1076"/>
          <ac:spMkLst>
            <pc:docMk/>
            <pc:sldMk cId="3536963435" sldId="285"/>
            <ac:spMk id="18" creationId="{51EBE063-2C0E-4E6E-BE3D-B487E0D0064F}"/>
          </ac:spMkLst>
        </pc:spChg>
        <pc:grpChg chg="add del mod">
          <ac:chgData name="竹尾　陽子" userId="485c5cb4-8733-42e5-865f-15a2e6d6d2bf" providerId="ADAL" clId="{658BBB22-CC43-428E-83F1-055C3AF89030}" dt="2020-08-14T00:16:10.236" v="1422" actId="165"/>
          <ac:grpSpMkLst>
            <pc:docMk/>
            <pc:sldMk cId="3536963435" sldId="285"/>
            <ac:grpSpMk id="3" creationId="{69737DC0-A7EC-424A-B3F9-D5586C453336}"/>
          </ac:grpSpMkLst>
        </pc:grpChg>
        <pc:grpChg chg="add mod">
          <ac:chgData name="竹尾　陽子" userId="485c5cb4-8733-42e5-865f-15a2e6d6d2bf" providerId="ADAL" clId="{658BBB22-CC43-428E-83F1-055C3AF89030}" dt="2020-08-14T00:17:14.040" v="1452" actId="1076"/>
          <ac:grpSpMkLst>
            <pc:docMk/>
            <pc:sldMk cId="3536963435" sldId="285"/>
            <ac:grpSpMk id="19" creationId="{AB5C1062-BEFD-40DB-92A2-7BBD35360BB5}"/>
          </ac:grpSpMkLst>
        </pc:grpChg>
        <pc:picChg chg="mod topLvl">
          <ac:chgData name="竹尾　陽子" userId="485c5cb4-8733-42e5-865f-15a2e6d6d2bf" providerId="ADAL" clId="{658BBB22-CC43-428E-83F1-055C3AF89030}" dt="2020-08-14T00:17:14.040" v="1452" actId="1076"/>
          <ac:picMkLst>
            <pc:docMk/>
            <pc:sldMk cId="3536963435" sldId="285"/>
            <ac:picMk id="4" creationId="{C81390BC-FFD1-4DED-B6A0-5DC27F988E22}"/>
          </ac:picMkLst>
        </pc:picChg>
        <pc:picChg chg="mod topLvl">
          <ac:chgData name="竹尾　陽子" userId="485c5cb4-8733-42e5-865f-15a2e6d6d2bf" providerId="ADAL" clId="{658BBB22-CC43-428E-83F1-055C3AF89030}" dt="2020-08-14T00:16:53.239" v="1435" actId="1076"/>
          <ac:picMkLst>
            <pc:docMk/>
            <pc:sldMk cId="3536963435" sldId="285"/>
            <ac:picMk id="5" creationId="{1005EA90-24B7-4523-AF05-A1DE31CBEBAA}"/>
          </ac:picMkLst>
        </pc:picChg>
        <pc:cxnChg chg="mod">
          <ac:chgData name="竹尾　陽子" userId="485c5cb4-8733-42e5-865f-15a2e6d6d2bf" providerId="ADAL" clId="{658BBB22-CC43-428E-83F1-055C3AF89030}" dt="2020-08-14T00:42:53.565" v="1453" actId="1038"/>
          <ac:cxnSpMkLst>
            <pc:docMk/>
            <pc:sldMk cId="3536963435" sldId="285"/>
            <ac:cxnSpMk id="47" creationId="{BD993C90-F1D5-42BA-A480-99C8ABE9ACCD}"/>
          </ac:cxnSpMkLst>
        </pc:cxnChg>
      </pc:sldChg>
      <pc:sldChg chg="addSp modSp new mod">
        <pc:chgData name="竹尾　陽子" userId="485c5cb4-8733-42e5-865f-15a2e6d6d2bf" providerId="ADAL" clId="{658BBB22-CC43-428E-83F1-055C3AF89030}" dt="2020-08-14T05:59:08.580" v="1541"/>
        <pc:sldMkLst>
          <pc:docMk/>
          <pc:sldMk cId="810155334" sldId="286"/>
        </pc:sldMkLst>
        <pc:spChg chg="mod">
          <ac:chgData name="竹尾　陽子" userId="485c5cb4-8733-42e5-865f-15a2e6d6d2bf" providerId="ADAL" clId="{658BBB22-CC43-428E-83F1-055C3AF89030}" dt="2020-08-14T05:59:08.580" v="1541"/>
          <ac:spMkLst>
            <pc:docMk/>
            <pc:sldMk cId="810155334" sldId="286"/>
            <ac:spMk id="2" creationId="{62C04C0E-8C76-4319-914F-81DDDAA56641}"/>
          </ac:spMkLst>
        </pc:spChg>
        <pc:spChg chg="add mod">
          <ac:chgData name="竹尾　陽子" userId="485c5cb4-8733-42e5-865f-15a2e6d6d2bf" providerId="ADAL" clId="{658BBB22-CC43-428E-83F1-055C3AF89030}" dt="2020-08-14T05:45:11.615" v="1522" actId="164"/>
          <ac:spMkLst>
            <pc:docMk/>
            <pc:sldMk cId="810155334" sldId="286"/>
            <ac:spMk id="5" creationId="{4A9E279C-231E-4F88-88EC-DEA44147EF82}"/>
          </ac:spMkLst>
        </pc:spChg>
        <pc:spChg chg="add mod">
          <ac:chgData name="竹尾　陽子" userId="485c5cb4-8733-42e5-865f-15a2e6d6d2bf" providerId="ADAL" clId="{658BBB22-CC43-428E-83F1-055C3AF89030}" dt="2020-08-14T05:45:11.615" v="1522" actId="164"/>
          <ac:spMkLst>
            <pc:docMk/>
            <pc:sldMk cId="810155334" sldId="286"/>
            <ac:spMk id="7" creationId="{475AF7E2-9686-40B3-9B19-1FE6C04683CB}"/>
          </ac:spMkLst>
        </pc:spChg>
        <pc:grpChg chg="add mod">
          <ac:chgData name="竹尾　陽子" userId="485c5cb4-8733-42e5-865f-15a2e6d6d2bf" providerId="ADAL" clId="{658BBB22-CC43-428E-83F1-055C3AF89030}" dt="2020-08-14T05:45:09.693" v="1521" actId="164"/>
          <ac:grpSpMkLst>
            <pc:docMk/>
            <pc:sldMk cId="810155334" sldId="286"/>
            <ac:grpSpMk id="8" creationId="{1427A020-8D63-4DA0-8B02-F24AD9602336}"/>
          </ac:grpSpMkLst>
        </pc:grpChg>
        <pc:grpChg chg="add mod">
          <ac:chgData name="竹尾　陽子" userId="485c5cb4-8733-42e5-865f-15a2e6d6d2bf" providerId="ADAL" clId="{658BBB22-CC43-428E-83F1-055C3AF89030}" dt="2020-08-14T05:59:00.249" v="1526" actId="1076"/>
          <ac:grpSpMkLst>
            <pc:docMk/>
            <pc:sldMk cId="810155334" sldId="286"/>
            <ac:grpSpMk id="9" creationId="{C9F64D97-D4AA-42E8-83DE-E414AF3B693F}"/>
          </ac:grpSpMkLst>
        </pc:grpChg>
        <pc:graphicFrameChg chg="add mod">
          <ac:chgData name="竹尾　陽子" userId="485c5cb4-8733-42e5-865f-15a2e6d6d2bf" providerId="ADAL" clId="{658BBB22-CC43-428E-83F1-055C3AF89030}" dt="2020-08-14T05:45:14.144" v="1524" actId="1076"/>
          <ac:graphicFrameMkLst>
            <pc:docMk/>
            <pc:sldMk cId="810155334" sldId="286"/>
            <ac:graphicFrameMk id="4" creationId="{2D842B1B-B2EF-4228-86B4-FFE97AD98C01}"/>
          </ac:graphicFrameMkLst>
        </pc:graphicFrameChg>
      </pc:sldChg>
      <pc:sldChg chg="addSp modSp mod">
        <pc:chgData name="竹尾　陽子" userId="485c5cb4-8733-42e5-865f-15a2e6d6d2bf" providerId="ADAL" clId="{658BBB22-CC43-428E-83F1-055C3AF89030}" dt="2020-08-14T06:31:47.314" v="1549" actId="1076"/>
        <pc:sldMkLst>
          <pc:docMk/>
          <pc:sldMk cId="4049951867" sldId="287"/>
        </pc:sldMkLst>
        <pc:spChg chg="mod">
          <ac:chgData name="竹尾　陽子" userId="485c5cb4-8733-42e5-865f-15a2e6d6d2bf" providerId="ADAL" clId="{658BBB22-CC43-428E-83F1-055C3AF89030}" dt="2020-08-14T06:31:47.314" v="1549" actId="1076"/>
          <ac:spMkLst>
            <pc:docMk/>
            <pc:sldMk cId="4049951867" sldId="287"/>
            <ac:spMk id="5" creationId="{61CC1B72-F62C-4F89-AC04-E69B8C9EA926}"/>
          </ac:spMkLst>
        </pc:spChg>
        <pc:spChg chg="mod">
          <ac:chgData name="竹尾　陽子" userId="485c5cb4-8733-42e5-865f-15a2e6d6d2bf" providerId="ADAL" clId="{658BBB22-CC43-428E-83F1-055C3AF89030}" dt="2020-08-14T06:31:21.135" v="1543" actId="164"/>
          <ac:spMkLst>
            <pc:docMk/>
            <pc:sldMk cId="4049951867" sldId="287"/>
            <ac:spMk id="8" creationId="{142F175F-80C3-4C51-9F3E-8C1FD8DAF474}"/>
          </ac:spMkLst>
        </pc:spChg>
        <pc:spChg chg="mod">
          <ac:chgData name="竹尾　陽子" userId="485c5cb4-8733-42e5-865f-15a2e6d6d2bf" providerId="ADAL" clId="{658BBB22-CC43-428E-83F1-055C3AF89030}" dt="2020-08-14T06:31:21.135" v="1543" actId="164"/>
          <ac:spMkLst>
            <pc:docMk/>
            <pc:sldMk cId="4049951867" sldId="287"/>
            <ac:spMk id="9" creationId="{38A315C5-6975-4CA6-A6BA-4CBB625F16E3}"/>
          </ac:spMkLst>
        </pc:spChg>
        <pc:spChg chg="mod">
          <ac:chgData name="竹尾　陽子" userId="485c5cb4-8733-42e5-865f-15a2e6d6d2bf" providerId="ADAL" clId="{658BBB22-CC43-428E-83F1-055C3AF89030}" dt="2020-08-14T06:31:30.361" v="1545" actId="1076"/>
          <ac:spMkLst>
            <pc:docMk/>
            <pc:sldMk cId="4049951867" sldId="287"/>
            <ac:spMk id="14" creationId="{A0A055E0-34A8-466E-AC67-24F580FD5879}"/>
          </ac:spMkLst>
        </pc:spChg>
        <pc:spChg chg="mod">
          <ac:chgData name="竹尾　陽子" userId="485c5cb4-8733-42e5-865f-15a2e6d6d2bf" providerId="ADAL" clId="{658BBB22-CC43-428E-83F1-055C3AF89030}" dt="2020-08-14T06:31:21.135" v="1543" actId="164"/>
          <ac:spMkLst>
            <pc:docMk/>
            <pc:sldMk cId="4049951867" sldId="287"/>
            <ac:spMk id="18" creationId="{004E34DB-5A27-4C88-8AC6-ED4B8EB7E460}"/>
          </ac:spMkLst>
        </pc:spChg>
        <pc:spChg chg="mod">
          <ac:chgData name="竹尾　陽子" userId="485c5cb4-8733-42e5-865f-15a2e6d6d2bf" providerId="ADAL" clId="{658BBB22-CC43-428E-83F1-055C3AF89030}" dt="2020-08-14T06:31:21.135" v="1543" actId="164"/>
          <ac:spMkLst>
            <pc:docMk/>
            <pc:sldMk cId="4049951867" sldId="287"/>
            <ac:spMk id="20" creationId="{FE8BAF3F-C85D-4643-A361-821663E210A0}"/>
          </ac:spMkLst>
        </pc:spChg>
        <pc:grpChg chg="add mod">
          <ac:chgData name="竹尾　陽子" userId="485c5cb4-8733-42e5-865f-15a2e6d6d2bf" providerId="ADAL" clId="{658BBB22-CC43-428E-83F1-055C3AF89030}" dt="2020-08-14T06:31:41.290" v="1548" actId="14100"/>
          <ac:grpSpMkLst>
            <pc:docMk/>
            <pc:sldMk cId="4049951867" sldId="287"/>
            <ac:grpSpMk id="6" creationId="{905AAA85-045B-401D-995B-B574C4C7E8B9}"/>
          </ac:grpSpMkLst>
        </pc:grpChg>
        <pc:grpChg chg="add mod">
          <ac:chgData name="竹尾　陽子" userId="485c5cb4-8733-42e5-865f-15a2e6d6d2bf" providerId="ADAL" clId="{658BBB22-CC43-428E-83F1-055C3AF89030}" dt="2020-08-14T06:31:24.586" v="1544" actId="14100"/>
          <ac:grpSpMkLst>
            <pc:docMk/>
            <pc:sldMk cId="4049951867" sldId="287"/>
            <ac:grpSpMk id="7" creationId="{2C1C6EBB-947F-45AA-A424-61D91128429D}"/>
          </ac:grpSpMkLst>
        </pc:grpChg>
        <pc:picChg chg="mod">
          <ac:chgData name="竹尾　陽子" userId="485c5cb4-8733-42e5-865f-15a2e6d6d2bf" providerId="ADAL" clId="{658BBB22-CC43-428E-83F1-055C3AF89030}" dt="2020-08-14T06:30:03.300" v="1542" actId="164"/>
          <ac:picMkLst>
            <pc:docMk/>
            <pc:sldMk cId="4049951867" sldId="287"/>
            <ac:picMk id="3" creationId="{C4849C19-4BC8-41D8-9330-E9563A771B45}"/>
          </ac:picMkLst>
        </pc:picChg>
        <pc:cxnChg chg="mod">
          <ac:chgData name="竹尾　陽子" userId="485c5cb4-8733-42e5-865f-15a2e6d6d2bf" providerId="ADAL" clId="{658BBB22-CC43-428E-83F1-055C3AF89030}" dt="2020-08-14T06:30:03.300" v="1542" actId="164"/>
          <ac:cxnSpMkLst>
            <pc:docMk/>
            <pc:sldMk cId="4049951867" sldId="287"/>
            <ac:cxnSpMk id="4" creationId="{4F0B4FC4-D14F-4886-89B7-2080ED6D58E9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0" creationId="{0B2F6892-0783-46F9-8A3C-6B2188C48760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1" creationId="{407FF9EB-C446-43BB-ACBE-CAE5DB812513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2" creationId="{CD268507-5A37-4C9D-864D-4152AE593157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3" creationId="{ED696552-D1D7-487C-9533-9FAFDF65592D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5" creationId="{D52D5E25-F630-44F2-A009-DADB43F6BD2D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6" creationId="{1ABBD28F-C40D-492D-B52A-EEA1001684A4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7" creationId="{FEE51A16-73C9-4505-A5C0-063DF2C1D500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19" creationId="{219D47FA-BB0C-47D9-8199-595D73BA666A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21" creationId="{0A1E71A8-DC28-46DA-949E-351C7FAF9655}"/>
          </ac:cxnSpMkLst>
        </pc:cxnChg>
        <pc:cxnChg chg="mod">
          <ac:chgData name="竹尾　陽子" userId="485c5cb4-8733-42e5-865f-15a2e6d6d2bf" providerId="ADAL" clId="{658BBB22-CC43-428E-83F1-055C3AF89030}" dt="2020-08-14T06:31:21.135" v="1543" actId="164"/>
          <ac:cxnSpMkLst>
            <pc:docMk/>
            <pc:sldMk cId="4049951867" sldId="287"/>
            <ac:cxnSpMk id="22" creationId="{4BA0F57E-F0A3-4022-A949-130A67EC9944}"/>
          </ac:cxnSpMkLst>
        </pc:cxnChg>
      </pc:sldChg>
      <pc:sldChg chg="addSp delSp modSp new mod ord">
        <pc:chgData name="竹尾　陽子" userId="485c5cb4-8733-42e5-865f-15a2e6d6d2bf" providerId="ADAL" clId="{658BBB22-CC43-428E-83F1-055C3AF89030}" dt="2020-08-14T08:55:35.694" v="1676" actId="1076"/>
        <pc:sldMkLst>
          <pc:docMk/>
          <pc:sldMk cId="2834890141" sldId="289"/>
        </pc:sldMkLst>
        <pc:spChg chg="mod">
          <ac:chgData name="竹尾　陽子" userId="485c5cb4-8733-42e5-865f-15a2e6d6d2bf" providerId="ADAL" clId="{658BBB22-CC43-428E-83F1-055C3AF89030}" dt="2020-08-14T08:51:10.512" v="1607"/>
          <ac:spMkLst>
            <pc:docMk/>
            <pc:sldMk cId="2834890141" sldId="289"/>
            <ac:spMk id="2" creationId="{6367B50D-98FA-49A3-AB93-4535A939D618}"/>
          </ac:spMkLst>
        </pc:spChg>
        <pc:spChg chg="del">
          <ac:chgData name="竹尾　陽子" userId="485c5cb4-8733-42e5-865f-15a2e6d6d2bf" providerId="ADAL" clId="{658BBB22-CC43-428E-83F1-055C3AF89030}" dt="2020-08-14T08:51:05.397" v="1581" actId="478"/>
          <ac:spMkLst>
            <pc:docMk/>
            <pc:sldMk cId="2834890141" sldId="289"/>
            <ac:spMk id="3" creationId="{F29DD4EB-9C02-43BD-9E88-0A5630029A42}"/>
          </ac:spMkLst>
        </pc:spChg>
        <pc:spChg chg="add mod">
          <ac:chgData name="竹尾　陽子" userId="485c5cb4-8733-42e5-865f-15a2e6d6d2bf" providerId="ADAL" clId="{658BBB22-CC43-428E-83F1-055C3AF89030}" dt="2020-08-14T08:55:35.694" v="1676" actId="1076"/>
          <ac:spMkLst>
            <pc:docMk/>
            <pc:sldMk cId="2834890141" sldId="289"/>
            <ac:spMk id="9" creationId="{E67DA58D-7267-4F1C-8432-A1FB1FB13B42}"/>
          </ac:spMkLst>
        </pc:spChg>
        <pc:spChg chg="add mod">
          <ac:chgData name="竹尾　陽子" userId="485c5cb4-8733-42e5-865f-15a2e6d6d2bf" providerId="ADAL" clId="{658BBB22-CC43-428E-83F1-055C3AF89030}" dt="2020-08-14T08:55:35.694" v="1676" actId="1076"/>
          <ac:spMkLst>
            <pc:docMk/>
            <pc:sldMk cId="2834890141" sldId="289"/>
            <ac:spMk id="11" creationId="{99D9FFB6-1D9C-4164-AC2E-D33EA8DC5C29}"/>
          </ac:spMkLst>
        </pc:spChg>
        <pc:spChg chg="add mod">
          <ac:chgData name="竹尾　陽子" userId="485c5cb4-8733-42e5-865f-15a2e6d6d2bf" providerId="ADAL" clId="{658BBB22-CC43-428E-83F1-055C3AF89030}" dt="2020-08-14T08:52:14.276" v="1660" actId="403"/>
          <ac:spMkLst>
            <pc:docMk/>
            <pc:sldMk cId="2834890141" sldId="289"/>
            <ac:spMk id="12" creationId="{F50014E0-5836-4FBE-A96F-0B9B317CE8B5}"/>
          </ac:spMkLst>
        </pc:spChg>
        <pc:spChg chg="add mod">
          <ac:chgData name="竹尾　陽子" userId="485c5cb4-8733-42e5-865f-15a2e6d6d2bf" providerId="ADAL" clId="{658BBB22-CC43-428E-83F1-055C3AF89030}" dt="2020-08-14T08:55:31.318" v="1675" actId="1076"/>
          <ac:spMkLst>
            <pc:docMk/>
            <pc:sldMk cId="2834890141" sldId="289"/>
            <ac:spMk id="14" creationId="{50B1149A-BCE6-4341-817D-4481EF104750}"/>
          </ac:spMkLst>
        </pc:spChg>
        <pc:graphicFrameChg chg="add mod">
          <ac:chgData name="竹尾　陽子" userId="485c5cb4-8733-42e5-865f-15a2e6d6d2bf" providerId="ADAL" clId="{658BBB22-CC43-428E-83F1-055C3AF89030}" dt="2020-08-14T08:55:26.614" v="1674" actId="1076"/>
          <ac:graphicFrameMkLst>
            <pc:docMk/>
            <pc:sldMk cId="2834890141" sldId="289"/>
            <ac:graphicFrameMk id="5" creationId="{E9F4104A-4256-4BA6-A9D7-5064D247A288}"/>
          </ac:graphicFrameMkLst>
        </pc:graphicFrameChg>
        <pc:graphicFrameChg chg="add mod ord">
          <ac:chgData name="竹尾　陽子" userId="485c5cb4-8733-42e5-865f-15a2e6d6d2bf" providerId="ADAL" clId="{658BBB22-CC43-428E-83F1-055C3AF89030}" dt="2020-08-14T08:54:41.708" v="1671"/>
          <ac:graphicFrameMkLst>
            <pc:docMk/>
            <pc:sldMk cId="2834890141" sldId="289"/>
            <ac:graphicFrameMk id="7" creationId="{B659446A-2F8C-475A-9463-ABD689B0EC94}"/>
          </ac:graphicFrameMkLst>
        </pc:graphicFrameChg>
        <pc:picChg chg="add mod">
          <ac:chgData name="竹尾　陽子" userId="485c5cb4-8733-42e5-865f-15a2e6d6d2bf" providerId="ADAL" clId="{658BBB22-CC43-428E-83F1-055C3AF89030}" dt="2020-08-14T08:55:35.694" v="1676" actId="1076"/>
          <ac:picMkLst>
            <pc:docMk/>
            <pc:sldMk cId="2834890141" sldId="289"/>
            <ac:picMk id="8" creationId="{304E1C91-65CE-46EE-B5ED-6A44738C394E}"/>
          </ac:picMkLst>
        </pc:picChg>
      </pc:sldChg>
      <pc:sldChg chg="addSp modSp new mod modAnim">
        <pc:chgData name="竹尾　陽子" userId="485c5cb4-8733-42e5-865f-15a2e6d6d2bf" providerId="ADAL" clId="{658BBB22-CC43-428E-83F1-055C3AF89030}" dt="2020-08-14T09:06:29.458" v="1781" actId="164"/>
        <pc:sldMkLst>
          <pc:docMk/>
          <pc:sldMk cId="296667183" sldId="290"/>
        </pc:sldMkLst>
        <pc:spChg chg="add mod">
          <ac:chgData name="竹尾　陽子" userId="485c5cb4-8733-42e5-865f-15a2e6d6d2bf" providerId="ADAL" clId="{658BBB22-CC43-428E-83F1-055C3AF89030}" dt="2020-08-14T09:06:29.458" v="1781" actId="164"/>
          <ac:spMkLst>
            <pc:docMk/>
            <pc:sldMk cId="296667183" sldId="290"/>
            <ac:spMk id="4" creationId="{5AE9EC9E-CF89-46FD-822A-DDA8BB1432FE}"/>
          </ac:spMkLst>
        </pc:spChg>
        <pc:spChg chg="add mod">
          <ac:chgData name="竹尾　陽子" userId="485c5cb4-8733-42e5-865f-15a2e6d6d2bf" providerId="ADAL" clId="{658BBB22-CC43-428E-83F1-055C3AF89030}" dt="2020-08-14T09:06:29.458" v="1781" actId="164"/>
          <ac:spMkLst>
            <pc:docMk/>
            <pc:sldMk cId="296667183" sldId="290"/>
            <ac:spMk id="6" creationId="{23E0E95A-A92E-40DF-82C2-23E1DE1F26BC}"/>
          </ac:spMkLst>
        </pc:spChg>
        <pc:grpChg chg="add mod">
          <ac:chgData name="竹尾　陽子" userId="485c5cb4-8733-42e5-865f-15a2e6d6d2bf" providerId="ADAL" clId="{658BBB22-CC43-428E-83F1-055C3AF89030}" dt="2020-08-14T09:06:29.458" v="1781" actId="164"/>
          <ac:grpSpMkLst>
            <pc:docMk/>
            <pc:sldMk cId="296667183" sldId="290"/>
            <ac:grpSpMk id="8" creationId="{9703C20C-78B2-4195-89BE-19CB7946F195}"/>
          </ac:grpSpMkLst>
        </pc:grpChg>
        <pc:graphicFrameChg chg="add mod">
          <ac:chgData name="竹尾　陽子" userId="485c5cb4-8733-42e5-865f-15a2e6d6d2bf" providerId="ADAL" clId="{658BBB22-CC43-428E-83F1-055C3AF89030}" dt="2020-08-14T09:06:18.952" v="1778"/>
          <ac:graphicFrameMkLst>
            <pc:docMk/>
            <pc:sldMk cId="296667183" sldId="290"/>
            <ac:graphicFrameMk id="3" creationId="{C839100B-EE7C-45AB-B8CF-824EA6F87F05}"/>
          </ac:graphicFrameMkLst>
        </pc:graphicFrameChg>
        <pc:picChg chg="add mod">
          <ac:chgData name="竹尾　陽子" userId="485c5cb4-8733-42e5-865f-15a2e6d6d2bf" providerId="ADAL" clId="{658BBB22-CC43-428E-83F1-055C3AF89030}" dt="2020-08-14T09:06:29.458" v="1781" actId="164"/>
          <ac:picMkLst>
            <pc:docMk/>
            <pc:sldMk cId="296667183" sldId="290"/>
            <ac:picMk id="7" creationId="{E2523664-A11E-479C-927B-643417251D16}"/>
          </ac:picMkLst>
        </pc:picChg>
      </pc:sldChg>
      <pc:sldChg chg="modSp">
        <pc:chgData name="竹尾　陽子" userId="485c5cb4-8733-42e5-865f-15a2e6d6d2bf" providerId="ADAL" clId="{658BBB22-CC43-428E-83F1-055C3AF89030}" dt="2020-08-14T11:41:17.695" v="1978"/>
        <pc:sldMkLst>
          <pc:docMk/>
          <pc:sldMk cId="4245052525" sldId="292"/>
        </pc:sldMkLst>
        <pc:graphicFrameChg chg="mod">
          <ac:chgData name="竹尾　陽子" userId="485c5cb4-8733-42e5-865f-15a2e6d6d2bf" providerId="ADAL" clId="{658BBB22-CC43-428E-83F1-055C3AF89030}" dt="2020-08-14T11:39:53.125" v="1813"/>
          <ac:graphicFrameMkLst>
            <pc:docMk/>
            <pc:sldMk cId="4245052525" sldId="292"/>
            <ac:graphicFrameMk id="9" creationId="{00000000-0008-0000-05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0:01.248" v="1832"/>
          <ac:graphicFrameMkLst>
            <pc:docMk/>
            <pc:sldMk cId="4245052525" sldId="292"/>
            <ac:graphicFrameMk id="10" creationId="{00000000-0008-0000-05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0:13.295" v="1847"/>
          <ac:graphicFrameMkLst>
            <pc:docMk/>
            <pc:sldMk cId="4245052525" sldId="292"/>
            <ac:graphicFrameMk id="15" creationId="{00000000-0008-0000-02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0:22.310" v="1863"/>
          <ac:graphicFrameMkLst>
            <pc:docMk/>
            <pc:sldMk cId="4245052525" sldId="292"/>
            <ac:graphicFrameMk id="16" creationId="{00000000-0008-0000-00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0:31.012" v="1878"/>
          <ac:graphicFrameMkLst>
            <pc:docMk/>
            <pc:sldMk cId="4245052525" sldId="292"/>
            <ac:graphicFrameMk id="17" creationId="{00000000-0008-0000-02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0:44.347" v="1912"/>
          <ac:graphicFrameMkLst>
            <pc:docMk/>
            <pc:sldMk cId="4245052525" sldId="292"/>
            <ac:graphicFrameMk id="18" creationId="{00000000-0008-0000-00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0:52.535" v="1927"/>
          <ac:graphicFrameMkLst>
            <pc:docMk/>
            <pc:sldMk cId="4245052525" sldId="292"/>
            <ac:graphicFrameMk id="19" creationId="{00000000-0008-0000-02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1:09.002" v="1962"/>
          <ac:graphicFrameMkLst>
            <pc:docMk/>
            <pc:sldMk cId="4245052525" sldId="292"/>
            <ac:graphicFrameMk id="21" creationId="{00000000-0008-0000-02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1:17.695" v="1978"/>
          <ac:graphicFrameMkLst>
            <pc:docMk/>
            <pc:sldMk cId="4245052525" sldId="292"/>
            <ac:graphicFrameMk id="22" creationId="{00000000-0008-0000-0000-000002000000}"/>
          </ac:graphicFrameMkLst>
        </pc:graphicFrameChg>
        <pc:graphicFrameChg chg="mod">
          <ac:chgData name="竹尾　陽子" userId="485c5cb4-8733-42e5-865f-15a2e6d6d2bf" providerId="ADAL" clId="{658BBB22-CC43-428E-83F1-055C3AF89030}" dt="2020-08-14T11:41:00.161" v="1942"/>
          <ac:graphicFrameMkLst>
            <pc:docMk/>
            <pc:sldMk cId="4245052525" sldId="292"/>
            <ac:graphicFrameMk id="31" creationId="{00000000-0008-0000-0000-000002000000}"/>
          </ac:graphicFrameMkLst>
        </pc:graphicFrameChg>
      </pc:sldChg>
      <pc:sldChg chg="addSp delSp modSp mod">
        <pc:chgData name="竹尾　陽子" userId="485c5cb4-8733-42e5-865f-15a2e6d6d2bf" providerId="ADAL" clId="{658BBB22-CC43-428E-83F1-055C3AF89030}" dt="2020-08-15T01:29:29.925" v="1991" actId="478"/>
        <pc:sldMkLst>
          <pc:docMk/>
          <pc:sldMk cId="3778877416" sldId="293"/>
        </pc:sldMkLst>
        <pc:spChg chg="mod">
          <ac:chgData name="竹尾　陽子" userId="485c5cb4-8733-42e5-865f-15a2e6d6d2bf" providerId="ADAL" clId="{658BBB22-CC43-428E-83F1-055C3AF89030}" dt="2020-08-15T01:29:04.813" v="1989" actId="1076"/>
          <ac:spMkLst>
            <pc:docMk/>
            <pc:sldMk cId="3778877416" sldId="293"/>
            <ac:spMk id="5" creationId="{66C73BC5-1B0E-4E09-BAD0-C1B50BFC7D25}"/>
          </ac:spMkLst>
        </pc:spChg>
        <pc:spChg chg="add del">
          <ac:chgData name="竹尾　陽子" userId="485c5cb4-8733-42e5-865f-15a2e6d6d2bf" providerId="ADAL" clId="{658BBB22-CC43-428E-83F1-055C3AF89030}" dt="2020-08-15T01:29:29.925" v="1991" actId="478"/>
          <ac:spMkLst>
            <pc:docMk/>
            <pc:sldMk cId="3778877416" sldId="293"/>
            <ac:spMk id="6" creationId="{A726EE31-CA7D-4F69-BDA8-F758662A4CB0}"/>
          </ac:spMkLst>
        </pc:spChg>
        <pc:spChg chg="mod">
          <ac:chgData name="竹尾　陽子" userId="485c5cb4-8733-42e5-865f-15a2e6d6d2bf" providerId="ADAL" clId="{658BBB22-CC43-428E-83F1-055C3AF89030}" dt="2020-08-15T01:29:04.813" v="1989" actId="1076"/>
          <ac:spMkLst>
            <pc:docMk/>
            <pc:sldMk cId="3778877416" sldId="293"/>
            <ac:spMk id="7" creationId="{92AC6B34-1C26-45A9-9E5B-FDA336BCC297}"/>
          </ac:spMkLst>
        </pc:spChg>
        <pc:grpChg chg="add mod">
          <ac:chgData name="竹尾　陽子" userId="485c5cb4-8733-42e5-865f-15a2e6d6d2bf" providerId="ADAL" clId="{658BBB22-CC43-428E-83F1-055C3AF89030}" dt="2020-08-14T11:46:14.499" v="1979" actId="164"/>
          <ac:grpSpMkLst>
            <pc:docMk/>
            <pc:sldMk cId="3778877416" sldId="293"/>
            <ac:grpSpMk id="4" creationId="{776620EE-009A-42FE-B70B-F4F43257C575}"/>
          </ac:grpSpMkLst>
        </pc:grpChg>
        <pc:graphicFrameChg chg="mod">
          <ac:chgData name="竹尾　陽子" userId="485c5cb4-8733-42e5-865f-15a2e6d6d2bf" providerId="ADAL" clId="{658BBB22-CC43-428E-83F1-055C3AF89030}" dt="2020-08-15T01:28:54.161" v="1987"/>
          <ac:graphicFrameMkLst>
            <pc:docMk/>
            <pc:sldMk cId="3778877416" sldId="293"/>
            <ac:graphicFrameMk id="3" creationId="{055AE60A-5E1A-41A9-8A28-43A1CBF5CAB4}"/>
          </ac:graphicFrameMkLst>
        </pc:graphicFrameChg>
      </pc:sldChg>
      <pc:sldChg chg="addSp delSp modSp new mod ord">
        <pc:chgData name="竹尾　陽子" userId="485c5cb4-8733-42e5-865f-15a2e6d6d2bf" providerId="ADAL" clId="{658BBB22-CC43-428E-83F1-055C3AF89030}" dt="2020-08-15T09:24:11.888" v="2140" actId="1076"/>
        <pc:sldMkLst>
          <pc:docMk/>
          <pc:sldMk cId="2374414203" sldId="294"/>
        </pc:sldMkLst>
        <pc:spChg chg="mod">
          <ac:chgData name="竹尾　陽子" userId="485c5cb4-8733-42e5-865f-15a2e6d6d2bf" providerId="ADAL" clId="{658BBB22-CC43-428E-83F1-055C3AF89030}" dt="2020-08-15T02:24:34.059" v="2019"/>
          <ac:spMkLst>
            <pc:docMk/>
            <pc:sldMk cId="2374414203" sldId="294"/>
            <ac:spMk id="2" creationId="{5D9464FD-21E8-49D2-82FC-EA62228F19FA}"/>
          </ac:spMkLst>
        </pc:spChg>
        <pc:spChg chg="add mod">
          <ac:chgData name="竹尾　陽子" userId="485c5cb4-8733-42e5-865f-15a2e6d6d2bf" providerId="ADAL" clId="{658BBB22-CC43-428E-83F1-055C3AF89030}" dt="2020-08-15T09:17:07.455" v="2102" actId="1076"/>
          <ac:spMkLst>
            <pc:docMk/>
            <pc:sldMk cId="2374414203" sldId="294"/>
            <ac:spMk id="5" creationId="{1520CE17-E808-4C96-A5EC-096408EE3253}"/>
          </ac:spMkLst>
        </pc:spChg>
        <pc:spChg chg="add mod">
          <ac:chgData name="竹尾　陽子" userId="485c5cb4-8733-42e5-865f-15a2e6d6d2bf" providerId="ADAL" clId="{658BBB22-CC43-428E-83F1-055C3AF89030}" dt="2020-08-15T02:25:00.254" v="2048" actId="1076"/>
          <ac:spMkLst>
            <pc:docMk/>
            <pc:sldMk cId="2374414203" sldId="294"/>
            <ac:spMk id="6" creationId="{47A86C0B-7C15-490E-93A4-04DFFEB9E3D5}"/>
          </ac:spMkLst>
        </pc:spChg>
        <pc:spChg chg="mod">
          <ac:chgData name="竹尾　陽子" userId="485c5cb4-8733-42e5-865f-15a2e6d6d2bf" providerId="ADAL" clId="{658BBB22-CC43-428E-83F1-055C3AF89030}" dt="2020-08-15T09:18:28.631" v="2125" actId="1076"/>
          <ac:spMkLst>
            <pc:docMk/>
            <pc:sldMk cId="2374414203" sldId="294"/>
            <ac:spMk id="9" creationId="{0F5F8FE7-22CB-447A-B364-A8F50DE376B3}"/>
          </ac:spMkLst>
        </pc:spChg>
        <pc:spChg chg="add del mod">
          <ac:chgData name="竹尾　陽子" userId="485c5cb4-8733-42e5-865f-15a2e6d6d2bf" providerId="ADAL" clId="{658BBB22-CC43-428E-83F1-055C3AF89030}" dt="2020-08-15T09:18:12.386" v="2124" actId="478"/>
          <ac:spMkLst>
            <pc:docMk/>
            <pc:sldMk cId="2374414203" sldId="294"/>
            <ac:spMk id="10" creationId="{6CBCCA49-F64E-4946-905D-F70F8BF43BDF}"/>
          </ac:spMkLst>
        </pc:spChg>
        <pc:spChg chg="mod">
          <ac:chgData name="竹尾　陽子" userId="485c5cb4-8733-42e5-865f-15a2e6d6d2bf" providerId="ADAL" clId="{658BBB22-CC43-428E-83F1-055C3AF89030}" dt="2020-08-15T09:17:55.623" v="2118" actId="1076"/>
          <ac:spMkLst>
            <pc:docMk/>
            <pc:sldMk cId="2374414203" sldId="294"/>
            <ac:spMk id="14" creationId="{1F9886F5-C867-4D8C-8CD0-7E11EF4CBC43}"/>
          </ac:spMkLst>
        </pc:spChg>
        <pc:spChg chg="mod">
          <ac:chgData name="竹尾　陽子" userId="485c5cb4-8733-42e5-865f-15a2e6d6d2bf" providerId="ADAL" clId="{658BBB22-CC43-428E-83F1-055C3AF89030}" dt="2020-08-15T09:18:11.103" v="2123" actId="1076"/>
          <ac:spMkLst>
            <pc:docMk/>
            <pc:sldMk cId="2374414203" sldId="294"/>
            <ac:spMk id="26" creationId="{3D25A486-698D-47F3-BB3F-566C369C52DD}"/>
          </ac:spMkLst>
        </pc:spChg>
        <pc:spChg chg="add mod">
          <ac:chgData name="竹尾　陽子" userId="485c5cb4-8733-42e5-865f-15a2e6d6d2bf" providerId="ADAL" clId="{658BBB22-CC43-428E-83F1-055C3AF89030}" dt="2020-08-15T09:23:58.332" v="2136" actId="571"/>
          <ac:spMkLst>
            <pc:docMk/>
            <pc:sldMk cId="2374414203" sldId="294"/>
            <ac:spMk id="31" creationId="{D24EED4A-1CA6-40C8-8187-2A5591D2B3AC}"/>
          </ac:spMkLst>
        </pc:spChg>
        <pc:spChg chg="add mod">
          <ac:chgData name="竹尾　陽子" userId="485c5cb4-8733-42e5-865f-15a2e6d6d2bf" providerId="ADAL" clId="{658BBB22-CC43-428E-83F1-055C3AF89030}" dt="2020-08-15T09:24:04.288" v="2139" actId="688"/>
          <ac:spMkLst>
            <pc:docMk/>
            <pc:sldMk cId="2374414203" sldId="294"/>
            <ac:spMk id="33" creationId="{2CAD99E7-3905-4836-8DEA-E6F14EF26ACC}"/>
          </ac:spMkLst>
        </pc:spChg>
        <pc:spChg chg="add mod">
          <ac:chgData name="竹尾　陽子" userId="485c5cb4-8733-42e5-865f-15a2e6d6d2bf" providerId="ADAL" clId="{658BBB22-CC43-428E-83F1-055C3AF89030}" dt="2020-08-15T09:24:04.288" v="2139" actId="688"/>
          <ac:spMkLst>
            <pc:docMk/>
            <pc:sldMk cId="2374414203" sldId="294"/>
            <ac:spMk id="35" creationId="{512BA2A9-4430-4791-8265-A27565CF80BA}"/>
          </ac:spMkLst>
        </pc:spChg>
        <pc:spChg chg="add mod">
          <ac:chgData name="竹尾　陽子" userId="485c5cb4-8733-42e5-865f-15a2e6d6d2bf" providerId="ADAL" clId="{658BBB22-CC43-428E-83F1-055C3AF89030}" dt="2020-08-15T09:23:58.332" v="2136" actId="571"/>
          <ac:spMkLst>
            <pc:docMk/>
            <pc:sldMk cId="2374414203" sldId="294"/>
            <ac:spMk id="37" creationId="{B41AA0E1-DA7D-4F51-A58C-64D529D0399D}"/>
          </ac:spMkLst>
        </pc:spChg>
        <pc:spChg chg="add mod">
          <ac:chgData name="竹尾　陽子" userId="485c5cb4-8733-42e5-865f-15a2e6d6d2bf" providerId="ADAL" clId="{658BBB22-CC43-428E-83F1-055C3AF89030}" dt="2020-08-15T09:23:58.332" v="2136" actId="571"/>
          <ac:spMkLst>
            <pc:docMk/>
            <pc:sldMk cId="2374414203" sldId="294"/>
            <ac:spMk id="38" creationId="{9B03C105-AA1A-48C3-A151-D18A5EE878C2}"/>
          </ac:spMkLst>
        </pc:spChg>
        <pc:grpChg chg="add mod">
          <ac:chgData name="竹尾　陽子" userId="485c5cb4-8733-42e5-865f-15a2e6d6d2bf" providerId="ADAL" clId="{658BBB22-CC43-428E-83F1-055C3AF89030}" dt="2020-08-15T09:16:57.879" v="2099" actId="14100"/>
          <ac:grpSpMkLst>
            <pc:docMk/>
            <pc:sldMk cId="2374414203" sldId="294"/>
            <ac:grpSpMk id="15" creationId="{7358C3C9-AB23-4791-9A70-39CD3FCAC8A1}"/>
          </ac:grpSpMkLst>
        </pc:grpChg>
        <pc:grpChg chg="add mod">
          <ac:chgData name="竹尾　陽子" userId="485c5cb4-8733-42e5-865f-15a2e6d6d2bf" providerId="ADAL" clId="{658BBB22-CC43-428E-83F1-055C3AF89030}" dt="2020-08-15T09:17:20.808" v="2105" actId="14100"/>
          <ac:grpSpMkLst>
            <pc:docMk/>
            <pc:sldMk cId="2374414203" sldId="294"/>
            <ac:grpSpMk id="17" creationId="{21BB89DC-2BE3-4A1D-88D9-530964A046AB}"/>
          </ac:grpSpMkLst>
        </pc:grpChg>
        <pc:grpChg chg="add mod">
          <ac:chgData name="竹尾　陽子" userId="485c5cb4-8733-42e5-865f-15a2e6d6d2bf" providerId="ADAL" clId="{658BBB22-CC43-428E-83F1-055C3AF89030}" dt="2020-08-15T09:17:39.151" v="2111" actId="14100"/>
          <ac:grpSpMkLst>
            <pc:docMk/>
            <pc:sldMk cId="2374414203" sldId="294"/>
            <ac:grpSpMk id="23" creationId="{0698C798-1D11-414C-B5A5-76430BE02091}"/>
          </ac:grpSpMkLst>
        </pc:grpChg>
        <pc:grpChg chg="add mod">
          <ac:chgData name="竹尾　陽子" userId="485c5cb4-8733-42e5-865f-15a2e6d6d2bf" providerId="ADAL" clId="{658BBB22-CC43-428E-83F1-055C3AF89030}" dt="2020-08-15T09:18:02.319" v="2120" actId="14100"/>
          <ac:grpSpMkLst>
            <pc:docMk/>
            <pc:sldMk cId="2374414203" sldId="294"/>
            <ac:grpSpMk id="27" creationId="{15868C5B-501A-40DA-9119-0336099229CE}"/>
          </ac:grpSpMkLst>
        </pc:grpChg>
        <pc:grpChg chg="add mod">
          <ac:chgData name="竹尾　陽子" userId="485c5cb4-8733-42e5-865f-15a2e6d6d2bf" providerId="ADAL" clId="{658BBB22-CC43-428E-83F1-055C3AF89030}" dt="2020-08-15T09:24:11.888" v="2140" actId="1076"/>
          <ac:grpSpMkLst>
            <pc:docMk/>
            <pc:sldMk cId="2374414203" sldId="294"/>
            <ac:grpSpMk id="36" creationId="{30C1E2E1-BE8D-436E-A6FA-DA73CF6BE49F}"/>
          </ac:grpSpMkLst>
        </pc:grpChg>
        <pc:picChg chg="add mod">
          <ac:chgData name="竹尾　陽子" userId="485c5cb4-8733-42e5-865f-15a2e6d6d2bf" providerId="ADAL" clId="{658BBB22-CC43-428E-83F1-055C3AF89030}" dt="2020-08-15T09:16:53.216" v="2098" actId="164"/>
          <ac:picMkLst>
            <pc:docMk/>
            <pc:sldMk cId="2374414203" sldId="294"/>
            <ac:picMk id="3" creationId="{D0925B49-3EED-4EC1-A62C-E2E5CA237E34}"/>
          </ac:picMkLst>
        </pc:picChg>
        <pc:picChg chg="mod">
          <ac:chgData name="竹尾　陽子" userId="485c5cb4-8733-42e5-865f-15a2e6d6d2bf" providerId="ADAL" clId="{658BBB22-CC43-428E-83F1-055C3AF89030}" dt="2020-08-15T09:17:17.499" v="2104" actId="164"/>
          <ac:picMkLst>
            <pc:docMk/>
            <pc:sldMk cId="2374414203" sldId="294"/>
            <ac:picMk id="7" creationId="{BB1ED9DE-B79E-4184-BD62-0891048516F6}"/>
          </ac:picMkLst>
        </pc:picChg>
        <pc:picChg chg="mod">
          <ac:chgData name="竹尾　陽子" userId="485c5cb4-8733-42e5-865f-15a2e6d6d2bf" providerId="ADAL" clId="{658BBB22-CC43-428E-83F1-055C3AF89030}" dt="2020-08-15T09:17:48.330" v="2115" actId="1076"/>
          <ac:picMkLst>
            <pc:docMk/>
            <pc:sldMk cId="2374414203" sldId="294"/>
            <ac:picMk id="12" creationId="{F82D98CC-0FD2-4BA9-9E48-C42A58AFBCC8}"/>
          </ac:picMkLst>
        </pc:picChg>
        <pc:picChg chg="mod">
          <ac:chgData name="竹尾　陽子" userId="485c5cb4-8733-42e5-865f-15a2e6d6d2bf" providerId="ADAL" clId="{658BBB22-CC43-428E-83F1-055C3AF89030}" dt="2020-08-15T09:17:59.548" v="2119" actId="164"/>
          <ac:picMkLst>
            <pc:docMk/>
            <pc:sldMk cId="2374414203" sldId="294"/>
            <ac:picMk id="22" creationId="{AF9AB029-8E46-4382-8828-4A40FB6B135A}"/>
          </ac:picMkLst>
        </pc:picChg>
        <pc:picChg chg="add mod">
          <ac:chgData name="竹尾　陽子" userId="485c5cb4-8733-42e5-865f-15a2e6d6d2bf" providerId="ADAL" clId="{658BBB22-CC43-428E-83F1-055C3AF89030}" dt="2020-08-15T09:23:58.332" v="2136" actId="571"/>
          <ac:picMkLst>
            <pc:docMk/>
            <pc:sldMk cId="2374414203" sldId="294"/>
            <ac:picMk id="29" creationId="{B24A1FB1-350C-4520-A6B9-24F16CCB02D4}"/>
          </ac:picMkLst>
        </pc:picChg>
        <pc:cxnChg chg="add mod">
          <ac:chgData name="竹尾　陽子" userId="485c5cb4-8733-42e5-865f-15a2e6d6d2bf" providerId="ADAL" clId="{658BBB22-CC43-428E-83F1-055C3AF89030}" dt="2020-08-15T09:16:53.216" v="2098" actId="164"/>
          <ac:cxnSpMkLst>
            <pc:docMk/>
            <pc:sldMk cId="2374414203" sldId="294"/>
            <ac:cxnSpMk id="4" creationId="{656790CF-4BC9-498D-8E71-955A3AEE0708}"/>
          </ac:cxnSpMkLst>
        </pc:cxnChg>
        <pc:cxnChg chg="mod">
          <ac:chgData name="竹尾　陽子" userId="485c5cb4-8733-42e5-865f-15a2e6d6d2bf" providerId="ADAL" clId="{658BBB22-CC43-428E-83F1-055C3AF89030}" dt="2020-08-15T09:17:17.499" v="2104" actId="164"/>
          <ac:cxnSpMkLst>
            <pc:docMk/>
            <pc:sldMk cId="2374414203" sldId="294"/>
            <ac:cxnSpMk id="8" creationId="{05CC2E7D-6BBE-484C-A24E-B5C488B520E2}"/>
          </ac:cxnSpMkLst>
        </pc:cxnChg>
        <pc:cxnChg chg="mod">
          <ac:chgData name="竹尾　陽子" userId="485c5cb4-8733-42e5-865f-15a2e6d6d2bf" providerId="ADAL" clId="{658BBB22-CC43-428E-83F1-055C3AF89030}" dt="2020-08-15T09:17:36.327" v="2110" actId="164"/>
          <ac:cxnSpMkLst>
            <pc:docMk/>
            <pc:sldMk cId="2374414203" sldId="294"/>
            <ac:cxnSpMk id="13" creationId="{CCF2B35B-2B3E-479F-AD53-245F8D7E9BF1}"/>
          </ac:cxnSpMkLst>
        </pc:cxnChg>
        <pc:cxnChg chg="mod">
          <ac:chgData name="竹尾　陽子" userId="485c5cb4-8733-42e5-865f-15a2e6d6d2bf" providerId="ADAL" clId="{658BBB22-CC43-428E-83F1-055C3AF89030}" dt="2020-08-15T09:17:59.548" v="2119" actId="164"/>
          <ac:cxnSpMkLst>
            <pc:docMk/>
            <pc:sldMk cId="2374414203" sldId="294"/>
            <ac:cxnSpMk id="25" creationId="{08F37DF5-49F2-4380-ABA7-9F660BCA0012}"/>
          </ac:cxnSpMkLst>
        </pc:cxnChg>
      </pc:sldChg>
      <pc:sldChg chg="addSp delSp modSp new mod ord">
        <pc:chgData name="竹尾　陽子" userId="485c5cb4-8733-42e5-865f-15a2e6d6d2bf" providerId="ADAL" clId="{658BBB22-CC43-428E-83F1-055C3AF89030}" dt="2020-08-15T08:30:57.895" v="2091" actId="2711"/>
        <pc:sldMkLst>
          <pc:docMk/>
          <pc:sldMk cId="2693079396" sldId="295"/>
        </pc:sldMkLst>
        <pc:spChg chg="mod">
          <ac:chgData name="竹尾　陽子" userId="485c5cb4-8733-42e5-865f-15a2e6d6d2bf" providerId="ADAL" clId="{658BBB22-CC43-428E-83F1-055C3AF89030}" dt="2020-08-15T08:30:11.257" v="2082" actId="1076"/>
          <ac:spMkLst>
            <pc:docMk/>
            <pc:sldMk cId="2693079396" sldId="295"/>
            <ac:spMk id="2" creationId="{924C723C-0828-483E-A692-5418267278AA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4" creationId="{DEB8528F-27E4-44EE-82CE-C1EBA8254D58}"/>
          </ac:spMkLst>
        </pc:spChg>
        <pc:spChg chg="add del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8" creationId="{3050E8F5-C7C6-49B6-AC6D-6D81BC245052}"/>
          </ac:spMkLst>
        </pc:spChg>
        <pc:spChg chg="add del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10" creationId="{6C042E52-1651-4253-8B12-86DAC305A363}"/>
          </ac:spMkLst>
        </pc:spChg>
        <pc:spChg chg="add del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12" creationId="{7C6385C7-025A-4BA1-B804-B511592E1C75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14" creationId="{3780C42C-71DA-4D7E-A2D6-0718C31E0149}"/>
          </ac:spMkLst>
        </pc:spChg>
        <pc:spChg chg="add del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16" creationId="{49A3B443-A6E3-4CD0-B50E-C6689C002FF7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17" creationId="{93BFF3FD-07D6-42F5-BFD2-2D6C04260F7A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18" creationId="{84D8C4DB-7DBB-4777-955E-76F0BA1613AF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19" creationId="{3985B941-63E0-40A9-A331-CA4E52A892B2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0" creationId="{8DBCFFEE-ED1D-4849-AA5F-4DB830CC2714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1" creationId="{F7BE6A58-C343-4B8B-B0FC-A4334F60D1E6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2" creationId="{15B36437-122C-4EBD-B91C-6E4D28923F9E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3" creationId="{DAC0D411-F2A2-4995-903C-D678A5F945E5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4" creationId="{F4ADF747-412C-41AE-8555-4F2591BABFA4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5" creationId="{C0F98E71-8D79-491D-86C6-A4366E5B90EA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6" creationId="{43DC3DAB-7FBC-4B64-8ABA-3584ECAFCB4F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7" creationId="{833C7521-FBBB-4899-B0BB-46CA5A5D5E3D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8" creationId="{7A8A3EE3-2CB0-45E2-9FE2-2A2525CB9136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29" creationId="{73307AA2-CBA3-4E3E-938B-1484E4676959}"/>
          </ac:spMkLst>
        </pc:spChg>
        <pc:spChg chg="add del mod">
          <ac:chgData name="竹尾　陽子" userId="485c5cb4-8733-42e5-865f-15a2e6d6d2bf" providerId="ADAL" clId="{658BBB22-CC43-428E-83F1-055C3AF89030}" dt="2020-08-15T08:29:56.439" v="2076" actId="21"/>
          <ac:spMkLst>
            <pc:docMk/>
            <pc:sldMk cId="2693079396" sldId="295"/>
            <ac:spMk id="30" creationId="{1B9AAF95-D732-43A7-84F6-832AEA8BB7A4}"/>
          </ac:spMkLst>
        </pc:spChg>
        <pc:spChg chg="mod">
          <ac:chgData name="竹尾　陽子" userId="485c5cb4-8733-42e5-865f-15a2e6d6d2bf" providerId="ADAL" clId="{658BBB22-CC43-428E-83F1-055C3AF89030}" dt="2020-08-15T08:26:39.481" v="2054"/>
          <ac:spMkLst>
            <pc:docMk/>
            <pc:sldMk cId="2693079396" sldId="295"/>
            <ac:spMk id="32" creationId="{9E5295E1-4D44-4167-BD29-736ADF134950}"/>
          </ac:spMkLst>
        </pc:spChg>
        <pc:spChg chg="mod">
          <ac:chgData name="竹尾　陽子" userId="485c5cb4-8733-42e5-865f-15a2e6d6d2bf" providerId="ADAL" clId="{658BBB22-CC43-428E-83F1-055C3AF89030}" dt="2020-08-15T08:26:39.481" v="2054"/>
          <ac:spMkLst>
            <pc:docMk/>
            <pc:sldMk cId="2693079396" sldId="295"/>
            <ac:spMk id="33" creationId="{99218B69-8963-4DE3-B419-911C9CF6C6B8}"/>
          </ac:spMkLst>
        </pc:spChg>
        <pc:spChg chg="mod">
          <ac:chgData name="竹尾　陽子" userId="485c5cb4-8733-42e5-865f-15a2e6d6d2bf" providerId="ADAL" clId="{658BBB22-CC43-428E-83F1-055C3AF89030}" dt="2020-08-15T08:26:39.481" v="2054"/>
          <ac:spMkLst>
            <pc:docMk/>
            <pc:sldMk cId="2693079396" sldId="295"/>
            <ac:spMk id="34" creationId="{F1DA0CEB-7213-47F8-92F9-1723F012C558}"/>
          </ac:spMkLst>
        </pc:spChg>
        <pc:spChg chg="mod">
          <ac:chgData name="竹尾　陽子" userId="485c5cb4-8733-42e5-865f-15a2e6d6d2bf" providerId="ADAL" clId="{658BBB22-CC43-428E-83F1-055C3AF89030}" dt="2020-08-15T08:26:39.481" v="2054"/>
          <ac:spMkLst>
            <pc:docMk/>
            <pc:sldMk cId="2693079396" sldId="295"/>
            <ac:spMk id="35" creationId="{3B3F81C0-4534-4528-B7D0-2D0571B7CB3A}"/>
          </ac:spMkLst>
        </pc:spChg>
        <pc:spChg chg="mod">
          <ac:chgData name="竹尾　陽子" userId="485c5cb4-8733-42e5-865f-15a2e6d6d2bf" providerId="ADAL" clId="{658BBB22-CC43-428E-83F1-055C3AF89030}" dt="2020-08-15T08:26:39.481" v="2054"/>
          <ac:spMkLst>
            <pc:docMk/>
            <pc:sldMk cId="2693079396" sldId="295"/>
            <ac:spMk id="36" creationId="{37FCCFB1-D5F9-4940-A1CD-52FD6DD553B6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37" creationId="{961EA5BF-FE39-4581-98C6-34C6DD7530A8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39" creationId="{C8BF5D2E-CCC0-4607-B214-F579762399F9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0" creationId="{BCDBD925-C5D8-4D26-AA62-526816F1B42D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1" creationId="{E4D761FD-2C7C-4D35-BBC3-777D701B56B8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2" creationId="{3A99F019-780C-4116-AED7-5D1C7BB5ABB5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3" creationId="{6AEB1D02-9D6D-498B-B536-865099394B0D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4" creationId="{AE8DE5EE-C3CD-4950-86B5-82ECD42D4368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5" creationId="{CC8F8327-1F11-4F27-B47D-4CAA40977E9F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6" creationId="{0C5C38E0-FFEE-4831-A835-A2543E5DE425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7" creationId="{03661478-9311-4C22-A65E-9A19AFBD8448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8" creationId="{A0296F78-48B1-490D-9C2E-471030526085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49" creationId="{FA404277-4F71-41A9-B02A-5A538D7E4A61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0" creationId="{E9CAC125-405B-45A4-A6EF-DE94A7AB36B4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1" creationId="{36CFE856-A4A6-444F-A75B-C3603EB856F8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2" creationId="{79E803CA-33C6-41C3-A63A-3DC04CD8D30E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3" creationId="{800F8900-3E2A-4A69-A194-F4B14B5AFB71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4" creationId="{BDE4AF10-DB83-4F37-AC19-BB37F68BF37D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5" creationId="{F8ECB7E3-0179-445D-9B40-5FF8FC4F4493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6" creationId="{392BA6D0-D48E-4F41-9C3F-1B28D0EAD178}"/>
          </ac:spMkLst>
        </pc:spChg>
        <pc:spChg chg="add del mod">
          <ac:chgData name="竹尾　陽子" userId="485c5cb4-8733-42e5-865f-15a2e6d6d2bf" providerId="ADAL" clId="{658BBB22-CC43-428E-83F1-055C3AF89030}" dt="2020-08-15T08:30:01.802" v="2078" actId="21"/>
          <ac:spMkLst>
            <pc:docMk/>
            <pc:sldMk cId="2693079396" sldId="295"/>
            <ac:spMk id="57" creationId="{9AE2B4A1-5E07-453F-A3BC-9EAE49D952AA}"/>
          </ac:spMkLst>
        </pc:spChg>
        <pc:spChg chg="mod">
          <ac:chgData name="竹尾　陽子" userId="485c5cb4-8733-42e5-865f-15a2e6d6d2bf" providerId="ADAL" clId="{658BBB22-CC43-428E-83F1-055C3AF89030}" dt="2020-08-15T08:29:57.573" v="2077"/>
          <ac:spMkLst>
            <pc:docMk/>
            <pc:sldMk cId="2693079396" sldId="295"/>
            <ac:spMk id="59" creationId="{ED63EDE9-4536-47E8-B594-8D2286E5D337}"/>
          </ac:spMkLst>
        </pc:spChg>
        <pc:spChg chg="mod">
          <ac:chgData name="竹尾　陽子" userId="485c5cb4-8733-42e5-865f-15a2e6d6d2bf" providerId="ADAL" clId="{658BBB22-CC43-428E-83F1-055C3AF89030}" dt="2020-08-15T08:29:57.573" v="2077"/>
          <ac:spMkLst>
            <pc:docMk/>
            <pc:sldMk cId="2693079396" sldId="295"/>
            <ac:spMk id="60" creationId="{0E9B700E-E3AE-4B00-9DB5-6FB09AB77CEE}"/>
          </ac:spMkLst>
        </pc:spChg>
        <pc:spChg chg="mod">
          <ac:chgData name="竹尾　陽子" userId="485c5cb4-8733-42e5-865f-15a2e6d6d2bf" providerId="ADAL" clId="{658BBB22-CC43-428E-83F1-055C3AF89030}" dt="2020-08-15T08:29:57.573" v="2077"/>
          <ac:spMkLst>
            <pc:docMk/>
            <pc:sldMk cId="2693079396" sldId="295"/>
            <ac:spMk id="61" creationId="{EE53215D-124D-478C-9C0D-2A9238FF7C12}"/>
          </ac:spMkLst>
        </pc:spChg>
        <pc:spChg chg="mod">
          <ac:chgData name="竹尾　陽子" userId="485c5cb4-8733-42e5-865f-15a2e6d6d2bf" providerId="ADAL" clId="{658BBB22-CC43-428E-83F1-055C3AF89030}" dt="2020-08-15T08:29:57.573" v="2077"/>
          <ac:spMkLst>
            <pc:docMk/>
            <pc:sldMk cId="2693079396" sldId="295"/>
            <ac:spMk id="62" creationId="{72B9A9BE-E0C2-4670-BD79-3EB048ED6CB9}"/>
          </ac:spMkLst>
        </pc:spChg>
        <pc:spChg chg="mod">
          <ac:chgData name="竹尾　陽子" userId="485c5cb4-8733-42e5-865f-15a2e6d6d2bf" providerId="ADAL" clId="{658BBB22-CC43-428E-83F1-055C3AF89030}" dt="2020-08-15T08:29:57.573" v="2077"/>
          <ac:spMkLst>
            <pc:docMk/>
            <pc:sldMk cId="2693079396" sldId="295"/>
            <ac:spMk id="63" creationId="{607ED1E7-B2D8-4487-BAF2-32E0CABB2AB4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64" creationId="{37BDDAA9-318B-47E6-BD2C-F8B8A19E3AE1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66" creationId="{D22A4341-1660-4E34-A763-6EAB8D882B31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67" creationId="{4BC96459-53E0-4945-912A-63455BA72D1B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68" creationId="{259DE400-4D7E-4DC6-91E2-FAA83A669912}"/>
          </ac:spMkLst>
        </pc:spChg>
        <pc:spChg chg="add mod">
          <ac:chgData name="竹尾　陽子" userId="485c5cb4-8733-42e5-865f-15a2e6d6d2bf" providerId="ADAL" clId="{658BBB22-CC43-428E-83F1-055C3AF89030}" dt="2020-08-15T08:30:57.895" v="2091" actId="2711"/>
          <ac:spMkLst>
            <pc:docMk/>
            <pc:sldMk cId="2693079396" sldId="295"/>
            <ac:spMk id="69" creationId="{B22FF33A-64EB-4D19-A26F-BCAEFD1BC6DE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0" creationId="{3FC0D045-CD89-448B-9EC8-19BC1C11E2B4}"/>
          </ac:spMkLst>
        </pc:spChg>
        <pc:spChg chg="add del mod">
          <ac:chgData name="竹尾　陽子" userId="485c5cb4-8733-42e5-865f-15a2e6d6d2bf" providerId="ADAL" clId="{658BBB22-CC43-428E-83F1-055C3AF89030}" dt="2020-08-15T08:30:30.059" v="2084" actId="478"/>
          <ac:spMkLst>
            <pc:docMk/>
            <pc:sldMk cId="2693079396" sldId="295"/>
            <ac:spMk id="71" creationId="{EA6744E1-8F52-44A0-AB88-A0264F890471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2" creationId="{6369D5B7-45B1-4C84-A176-827D83DC46BF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3" creationId="{9863B72E-3FF9-4132-9EC9-AD3BEEE9E484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4" creationId="{85BB70B3-2630-40D5-A6DD-76263B8CDA99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5" creationId="{F7B10905-3EEA-479E-995F-CDD9CD846B87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6" creationId="{FA3938E1-2426-4F56-9FD3-3544E97EF131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7" creationId="{9F968C82-C5FD-45E5-93D9-307359641AAD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8" creationId="{10E25A0E-D358-4255-987F-7E1B09ED35AE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79" creationId="{3734269D-C0D1-4977-B7C0-66226FD7B55B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80" creationId="{4C73503B-34D2-4153-9499-9CBF93DD7F8A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81" creationId="{0D25FDEE-3C3E-411F-AFD0-68EA34494B1C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82" creationId="{A50CB98B-33C1-46A4-9EDA-F4966E902E46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83" creationId="{48494B2C-E04A-4712-A774-B7E130B57BED}"/>
          </ac:spMkLst>
        </pc:spChg>
        <pc:spChg chg="add mod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84" creationId="{884C29AA-6CB9-4D27-9E65-1843DDF72F2A}"/>
          </ac:spMkLst>
        </pc:spChg>
        <pc:spChg chg="mod topLvl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86" creationId="{9C2DCB92-55B7-4EC9-B1DA-F324B7CEAA49}"/>
          </ac:spMkLst>
        </pc:spChg>
        <pc:spChg chg="mod topLvl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87" creationId="{349D6BF6-2B58-40C0-A2BC-A88A8E6F9F3F}"/>
          </ac:spMkLst>
        </pc:spChg>
        <pc:spChg chg="mod topLvl">
          <ac:chgData name="竹尾　陽子" userId="485c5cb4-8733-42e5-865f-15a2e6d6d2bf" providerId="ADAL" clId="{658BBB22-CC43-428E-83F1-055C3AF89030}" dt="2020-08-15T08:30:45.956" v="2089" actId="2711"/>
          <ac:spMkLst>
            <pc:docMk/>
            <pc:sldMk cId="2693079396" sldId="295"/>
            <ac:spMk id="88" creationId="{4829CD49-C328-40C2-BACA-786440A57492}"/>
          </ac:spMkLst>
        </pc:spChg>
        <pc:spChg chg="mod topLvl">
          <ac:chgData name="竹尾　陽子" userId="485c5cb4-8733-42e5-865f-15a2e6d6d2bf" providerId="ADAL" clId="{658BBB22-CC43-428E-83F1-055C3AF89030}" dt="2020-08-15T08:30:52.683" v="2090" actId="2711"/>
          <ac:spMkLst>
            <pc:docMk/>
            <pc:sldMk cId="2693079396" sldId="295"/>
            <ac:spMk id="89" creationId="{1FFED763-2D5F-4E4B-BA5D-E80A2C3366B7}"/>
          </ac:spMkLst>
        </pc:spChg>
        <pc:spChg chg="mod topLvl">
          <ac:chgData name="竹尾　陽子" userId="485c5cb4-8733-42e5-865f-15a2e6d6d2bf" providerId="ADAL" clId="{658BBB22-CC43-428E-83F1-055C3AF89030}" dt="2020-08-15T08:30:41.648" v="2088" actId="2711"/>
          <ac:spMkLst>
            <pc:docMk/>
            <pc:sldMk cId="2693079396" sldId="295"/>
            <ac:spMk id="90" creationId="{F553B26A-AC20-40DE-8145-343632D06C91}"/>
          </ac:spMkLst>
        </pc:spChg>
        <pc:grpChg chg="add del mod">
          <ac:chgData name="竹尾　陽子" userId="485c5cb4-8733-42e5-865f-15a2e6d6d2bf" providerId="ADAL" clId="{658BBB22-CC43-428E-83F1-055C3AF89030}" dt="2020-08-15T08:29:56.439" v="2076" actId="21"/>
          <ac:grpSpMkLst>
            <pc:docMk/>
            <pc:sldMk cId="2693079396" sldId="295"/>
            <ac:grpSpMk id="31" creationId="{E5C57539-0CF7-4FE8-A8CC-C252637F7865}"/>
          </ac:grpSpMkLst>
        </pc:grpChg>
        <pc:grpChg chg="add del mod">
          <ac:chgData name="竹尾　陽子" userId="485c5cb4-8733-42e5-865f-15a2e6d6d2bf" providerId="ADAL" clId="{658BBB22-CC43-428E-83F1-055C3AF89030}" dt="2020-08-15T08:30:01.802" v="2078" actId="21"/>
          <ac:grpSpMkLst>
            <pc:docMk/>
            <pc:sldMk cId="2693079396" sldId="295"/>
            <ac:grpSpMk id="58" creationId="{A77C4939-386D-4E18-BC6E-29ADF9E82CD8}"/>
          </ac:grpSpMkLst>
        </pc:grpChg>
        <pc:grpChg chg="add del mod">
          <ac:chgData name="竹尾　陽子" userId="485c5cb4-8733-42e5-865f-15a2e6d6d2bf" providerId="ADAL" clId="{658BBB22-CC43-428E-83F1-055C3AF89030}" dt="2020-08-15T08:30:07.096" v="2080" actId="165"/>
          <ac:grpSpMkLst>
            <pc:docMk/>
            <pc:sldMk cId="2693079396" sldId="295"/>
            <ac:grpSpMk id="85" creationId="{F9D5D982-CB94-4BE8-987A-6FE72A2501B5}"/>
          </ac:grpSpMkLst>
        </pc:grpChg>
        <pc:grpChg chg="add mod">
          <ac:chgData name="竹尾　陽子" userId="485c5cb4-8733-42e5-865f-15a2e6d6d2bf" providerId="ADAL" clId="{658BBB22-CC43-428E-83F1-055C3AF89030}" dt="2020-08-15T08:30:37.779" v="2087" actId="14100"/>
          <ac:grpSpMkLst>
            <pc:docMk/>
            <pc:sldMk cId="2693079396" sldId="295"/>
            <ac:grpSpMk id="91" creationId="{3A39DBC4-5CA9-474C-AFA4-48C0BD79C625}"/>
          </ac:grpSpMkLst>
        </pc:grpChg>
        <pc:picChg chg="add del">
          <ac:chgData name="竹尾　陽子" userId="485c5cb4-8733-42e5-865f-15a2e6d6d2bf" providerId="ADAL" clId="{658BBB22-CC43-428E-83F1-055C3AF89030}" dt="2020-08-15T08:29:56.439" v="2076" actId="21"/>
          <ac:picMkLst>
            <pc:docMk/>
            <pc:sldMk cId="2693079396" sldId="295"/>
            <ac:picMk id="6" creationId="{F5A0A253-C589-40DC-93F4-D4AB3AC82C8C}"/>
          </ac:picMkLst>
        </pc:picChg>
        <pc:picChg chg="add del mod">
          <ac:chgData name="竹尾　陽子" userId="485c5cb4-8733-42e5-865f-15a2e6d6d2bf" providerId="ADAL" clId="{658BBB22-CC43-428E-83F1-055C3AF89030}" dt="2020-08-15T08:30:01.802" v="2078" actId="21"/>
          <ac:picMkLst>
            <pc:docMk/>
            <pc:sldMk cId="2693079396" sldId="295"/>
            <ac:picMk id="38" creationId="{5C736E18-6F53-4633-8727-75FD44D3D838}"/>
          </ac:picMkLst>
        </pc:picChg>
        <pc:picChg chg="add mod">
          <ac:chgData name="竹尾　陽子" userId="485c5cb4-8733-42e5-865f-15a2e6d6d2bf" providerId="ADAL" clId="{658BBB22-CC43-428E-83F1-055C3AF89030}" dt="2020-08-15T08:30:34.103" v="2085" actId="164"/>
          <ac:picMkLst>
            <pc:docMk/>
            <pc:sldMk cId="2693079396" sldId="295"/>
            <ac:picMk id="65" creationId="{3E507A41-CDAC-43FE-ACF0-7DB1CC043278}"/>
          </ac:picMkLst>
        </pc:picChg>
      </pc:sldChg>
    </pc:docChg>
  </pc:docChgLst>
  <pc:docChgLst>
    <pc:chgData name="竹尾　陽子" userId="485c5cb4-8733-42e5-865f-15a2e6d6d2bf" providerId="ADAL" clId="{7E7B4DFE-5BA0-41CA-9980-A350DC1BCF7C}"/>
    <pc:docChg chg="undo redo custSel addSld modSld sldOrd">
      <pc:chgData name="竹尾　陽子" userId="485c5cb4-8733-42e5-865f-15a2e6d6d2bf" providerId="ADAL" clId="{7E7B4DFE-5BA0-41CA-9980-A350DC1BCF7C}" dt="2020-10-17T16:41:02.523" v="589" actId="1076"/>
      <pc:docMkLst>
        <pc:docMk/>
      </pc:docMkLst>
      <pc:sldChg chg="addSp delSp modSp new mod ord">
        <pc:chgData name="竹尾　陽子" userId="485c5cb4-8733-42e5-865f-15a2e6d6d2bf" providerId="ADAL" clId="{7E7B4DFE-5BA0-41CA-9980-A350DC1BCF7C}" dt="2020-10-17T16:04:06.720" v="321" actId="1076"/>
        <pc:sldMkLst>
          <pc:docMk/>
          <pc:sldMk cId="815970047" sldId="259"/>
        </pc:sldMkLst>
        <pc:spChg chg="mod">
          <ac:chgData name="竹尾　陽子" userId="485c5cb4-8733-42e5-865f-15a2e6d6d2bf" providerId="ADAL" clId="{7E7B4DFE-5BA0-41CA-9980-A350DC1BCF7C}" dt="2020-10-17T16:02:49.406" v="270"/>
          <ac:spMkLst>
            <pc:docMk/>
            <pc:sldMk cId="815970047" sldId="259"/>
            <ac:spMk id="2" creationId="{25BC9F8C-7D3B-46F9-88B4-B152DEA6F8F1}"/>
          </ac:spMkLst>
        </pc:spChg>
        <pc:spChg chg="add mod">
          <ac:chgData name="竹尾　陽子" userId="485c5cb4-8733-42e5-865f-15a2e6d6d2bf" providerId="ADAL" clId="{7E7B4DFE-5BA0-41CA-9980-A350DC1BCF7C}" dt="2020-10-17T15:54:52.151" v="79" actId="1582"/>
          <ac:spMkLst>
            <pc:docMk/>
            <pc:sldMk cId="815970047" sldId="259"/>
            <ac:spMk id="3" creationId="{E583589E-A5EB-44EA-A3EB-9E56A35ABFA6}"/>
          </ac:spMkLst>
        </pc:spChg>
        <pc:spChg chg="add mod">
          <ac:chgData name="竹尾　陽子" userId="485c5cb4-8733-42e5-865f-15a2e6d6d2bf" providerId="ADAL" clId="{7E7B4DFE-5BA0-41CA-9980-A350DC1BCF7C}" dt="2020-10-17T15:53:54.928" v="17" actId="1076"/>
          <ac:spMkLst>
            <pc:docMk/>
            <pc:sldMk cId="815970047" sldId="259"/>
            <ac:spMk id="4" creationId="{7E3B1658-86F5-4847-8190-FF9752DA03ED}"/>
          </ac:spMkLst>
        </pc:spChg>
        <pc:spChg chg="add mod">
          <ac:chgData name="竹尾　陽子" userId="485c5cb4-8733-42e5-865f-15a2e6d6d2bf" providerId="ADAL" clId="{7E7B4DFE-5BA0-41CA-9980-A350DC1BCF7C}" dt="2020-10-17T15:54:03.335" v="20" actId="1076"/>
          <ac:spMkLst>
            <pc:docMk/>
            <pc:sldMk cId="815970047" sldId="259"/>
            <ac:spMk id="6" creationId="{AB370B2E-AD8A-4044-A976-A71A3CA4E9CC}"/>
          </ac:spMkLst>
        </pc:spChg>
        <pc:spChg chg="add mod">
          <ac:chgData name="竹尾　陽子" userId="485c5cb4-8733-42e5-865f-15a2e6d6d2bf" providerId="ADAL" clId="{7E7B4DFE-5BA0-41CA-9980-A350DC1BCF7C}" dt="2020-10-17T16:01:46.072" v="234" actId="1076"/>
          <ac:spMkLst>
            <pc:docMk/>
            <pc:sldMk cId="815970047" sldId="259"/>
            <ac:spMk id="7" creationId="{33423F1D-6D9A-4A73-8D79-0F0DA2324205}"/>
          </ac:spMkLst>
        </pc:spChg>
        <pc:spChg chg="add mod">
          <ac:chgData name="竹尾　陽子" userId="485c5cb4-8733-42e5-865f-15a2e6d6d2bf" providerId="ADAL" clId="{7E7B4DFE-5BA0-41CA-9980-A350DC1BCF7C}" dt="2020-10-17T16:04:06.720" v="321" actId="1076"/>
          <ac:spMkLst>
            <pc:docMk/>
            <pc:sldMk cId="815970047" sldId="259"/>
            <ac:spMk id="9" creationId="{85380F3F-EEE7-4DA2-8A06-5F462B582F7F}"/>
          </ac:spMkLst>
        </pc:spChg>
        <pc:spChg chg="add mod">
          <ac:chgData name="竹尾　陽子" userId="485c5cb4-8733-42e5-865f-15a2e6d6d2bf" providerId="ADAL" clId="{7E7B4DFE-5BA0-41CA-9980-A350DC1BCF7C}" dt="2020-10-17T16:02:32.608" v="248" actId="1076"/>
          <ac:spMkLst>
            <pc:docMk/>
            <pc:sldMk cId="815970047" sldId="259"/>
            <ac:spMk id="11" creationId="{DE8D3456-BF87-43A3-9EEB-C250CC748AEF}"/>
          </ac:spMkLst>
        </pc:spChg>
        <pc:spChg chg="add mod">
          <ac:chgData name="竹尾　陽子" userId="485c5cb4-8733-42e5-865f-15a2e6d6d2bf" providerId="ADAL" clId="{7E7B4DFE-5BA0-41CA-9980-A350DC1BCF7C}" dt="2020-10-17T16:02:37.832" v="249" actId="1076"/>
          <ac:spMkLst>
            <pc:docMk/>
            <pc:sldMk cId="815970047" sldId="259"/>
            <ac:spMk id="35" creationId="{40F29AF1-1490-48E4-9E70-F5C5195E455C}"/>
          </ac:spMkLst>
        </pc:spChg>
        <pc:spChg chg="add mod">
          <ac:chgData name="竹尾　陽子" userId="485c5cb4-8733-42e5-865f-15a2e6d6d2bf" providerId="ADAL" clId="{7E7B4DFE-5BA0-41CA-9980-A350DC1BCF7C}" dt="2020-10-17T15:57:54.243" v="148" actId="1076"/>
          <ac:spMkLst>
            <pc:docMk/>
            <pc:sldMk cId="815970047" sldId="259"/>
            <ac:spMk id="47" creationId="{B4A4A12F-BE2B-464F-B798-554AB2E4A147}"/>
          </ac:spMkLst>
        </pc:spChg>
        <pc:spChg chg="add mod">
          <ac:chgData name="竹尾　陽子" userId="485c5cb4-8733-42e5-865f-15a2e6d6d2bf" providerId="ADAL" clId="{7E7B4DFE-5BA0-41CA-9980-A350DC1BCF7C}" dt="2020-10-17T15:58:59.717" v="167" actId="20577"/>
          <ac:spMkLst>
            <pc:docMk/>
            <pc:sldMk cId="815970047" sldId="259"/>
            <ac:spMk id="59" creationId="{67DC2A27-9833-4F68-92C5-7EDE4782291D}"/>
          </ac:spMkLst>
        </pc:spChg>
        <pc:spChg chg="add mod">
          <ac:chgData name="竹尾　陽子" userId="485c5cb4-8733-42e5-865f-15a2e6d6d2bf" providerId="ADAL" clId="{7E7B4DFE-5BA0-41CA-9980-A350DC1BCF7C}" dt="2020-10-17T15:59:10.093" v="172" actId="20577"/>
          <ac:spMkLst>
            <pc:docMk/>
            <pc:sldMk cId="815970047" sldId="259"/>
            <ac:spMk id="61" creationId="{28B037B1-2C7A-4319-8D35-1FDEC3AD610F}"/>
          </ac:spMkLst>
        </pc:spChg>
        <pc:spChg chg="add mod">
          <ac:chgData name="竹尾　陽子" userId="485c5cb4-8733-42e5-865f-15a2e6d6d2bf" providerId="ADAL" clId="{7E7B4DFE-5BA0-41CA-9980-A350DC1BCF7C}" dt="2020-10-17T16:02:25.281" v="246" actId="1076"/>
          <ac:spMkLst>
            <pc:docMk/>
            <pc:sldMk cId="815970047" sldId="259"/>
            <ac:spMk id="64" creationId="{8411708C-0146-4D69-BA2D-AA7AFD4DF72D}"/>
          </ac:spMkLst>
        </pc:spChg>
        <pc:spChg chg="add mod">
          <ac:chgData name="竹尾　陽子" userId="485c5cb4-8733-42e5-865f-15a2e6d6d2bf" providerId="ADAL" clId="{7E7B4DFE-5BA0-41CA-9980-A350DC1BCF7C}" dt="2020-10-17T16:02:28.892" v="247" actId="1076"/>
          <ac:spMkLst>
            <pc:docMk/>
            <pc:sldMk cId="815970047" sldId="259"/>
            <ac:spMk id="66" creationId="{9F3D0681-FB53-4AA8-8929-79B430EDC752}"/>
          </ac:spMkLst>
        </pc:spChg>
        <pc:spChg chg="add del">
          <ac:chgData name="竹尾　陽子" userId="485c5cb4-8733-42e5-865f-15a2e6d6d2bf" providerId="ADAL" clId="{7E7B4DFE-5BA0-41CA-9980-A350DC1BCF7C}" dt="2020-10-17T16:03:11.224" v="278" actId="22"/>
          <ac:spMkLst>
            <pc:docMk/>
            <pc:sldMk cId="815970047" sldId="259"/>
            <ac:spMk id="78" creationId="{33B5F30A-C11F-4F44-BD79-F5636178D36A}"/>
          </ac:spMkLst>
        </pc:spChg>
        <pc:spChg chg="add mod">
          <ac:chgData name="竹尾　陽子" userId="485c5cb4-8733-42e5-865f-15a2e6d6d2bf" providerId="ADAL" clId="{7E7B4DFE-5BA0-41CA-9980-A350DC1BCF7C}" dt="2020-10-17T16:03:28.080" v="287" actId="1076"/>
          <ac:spMkLst>
            <pc:docMk/>
            <pc:sldMk cId="815970047" sldId="259"/>
            <ac:spMk id="80" creationId="{10A0705E-79C6-4D99-A776-BD59D81868BF}"/>
          </ac:spMkLst>
        </pc:spChg>
        <pc:spChg chg="add mod">
          <ac:chgData name="竹尾　陽子" userId="485c5cb4-8733-42e5-865f-15a2e6d6d2bf" providerId="ADAL" clId="{7E7B4DFE-5BA0-41CA-9980-A350DC1BCF7C}" dt="2020-10-17T16:03:58.805" v="320" actId="1076"/>
          <ac:spMkLst>
            <pc:docMk/>
            <pc:sldMk cId="815970047" sldId="259"/>
            <ac:spMk id="82" creationId="{3F5B9A79-FE5A-4D81-9D53-0A318B5AAB99}"/>
          </ac:spMkLst>
        </pc:spChg>
        <pc:cxnChg chg="add mod">
          <ac:chgData name="竹尾　陽子" userId="485c5cb4-8733-42e5-865f-15a2e6d6d2bf" providerId="ADAL" clId="{7E7B4DFE-5BA0-41CA-9980-A350DC1BCF7C}" dt="2020-10-17T16:03:07.704" v="276" actId="14100"/>
          <ac:cxnSpMkLst>
            <pc:docMk/>
            <pc:sldMk cId="815970047" sldId="259"/>
            <ac:cxnSpMk id="13" creationId="{7A1D87BE-66DA-4C4F-93DB-99C759FBEEB5}"/>
          </ac:cxnSpMkLst>
        </pc:cxnChg>
        <pc:cxnChg chg="add mod">
          <ac:chgData name="竹尾　陽子" userId="485c5cb4-8733-42e5-865f-15a2e6d6d2bf" providerId="ADAL" clId="{7E7B4DFE-5BA0-41CA-9980-A350DC1BCF7C}" dt="2020-10-17T16:01:39.652" v="232" actId="14100"/>
          <ac:cxnSpMkLst>
            <pc:docMk/>
            <pc:sldMk cId="815970047" sldId="259"/>
            <ac:cxnSpMk id="17" creationId="{506E9F63-77A0-490B-959E-BB4B8B8087DC}"/>
          </ac:cxnSpMkLst>
        </pc:cxnChg>
        <pc:cxnChg chg="add mod">
          <ac:chgData name="竹尾　陽子" userId="485c5cb4-8733-42e5-865f-15a2e6d6d2bf" providerId="ADAL" clId="{7E7B4DFE-5BA0-41CA-9980-A350DC1BCF7C}" dt="2020-10-17T16:01:50.264" v="235" actId="14100"/>
          <ac:cxnSpMkLst>
            <pc:docMk/>
            <pc:sldMk cId="815970047" sldId="259"/>
            <ac:cxnSpMk id="18" creationId="{155CA65F-090A-471E-8B88-47C23E8F3FCE}"/>
          </ac:cxnSpMkLst>
        </pc:cxnChg>
        <pc:cxnChg chg="add mod">
          <ac:chgData name="竹尾　陽子" userId="485c5cb4-8733-42e5-865f-15a2e6d6d2bf" providerId="ADAL" clId="{7E7B4DFE-5BA0-41CA-9980-A350DC1BCF7C}" dt="2020-10-17T16:01:37.196" v="231" actId="14100"/>
          <ac:cxnSpMkLst>
            <pc:docMk/>
            <pc:sldMk cId="815970047" sldId="259"/>
            <ac:cxnSpMk id="25" creationId="{CD794F2D-3426-4757-8D33-18B09A592188}"/>
          </ac:cxnSpMkLst>
        </pc:cxnChg>
        <pc:cxnChg chg="add mod">
          <ac:chgData name="竹尾　陽子" userId="485c5cb4-8733-42e5-865f-15a2e6d6d2bf" providerId="ADAL" clId="{7E7B4DFE-5BA0-41CA-9980-A350DC1BCF7C}" dt="2020-10-17T16:01:33.924" v="230" actId="14100"/>
          <ac:cxnSpMkLst>
            <pc:docMk/>
            <pc:sldMk cId="815970047" sldId="259"/>
            <ac:cxnSpMk id="26" creationId="{E7FAE44E-C441-4189-A553-3CDD4F07CFFB}"/>
          </ac:cxnSpMkLst>
        </pc:cxnChg>
        <pc:cxnChg chg="add mod">
          <ac:chgData name="竹尾　陽子" userId="485c5cb4-8733-42e5-865f-15a2e6d6d2bf" providerId="ADAL" clId="{7E7B4DFE-5BA0-41CA-9980-A350DC1BCF7C}" dt="2020-10-17T15:57:17.443" v="129" actId="14100"/>
          <ac:cxnSpMkLst>
            <pc:docMk/>
            <pc:sldMk cId="815970047" sldId="259"/>
            <ac:cxnSpMk id="37" creationId="{A2034BB7-C3F9-49D8-8DD8-E1F1C371BB31}"/>
          </ac:cxnSpMkLst>
        </pc:cxnChg>
        <pc:cxnChg chg="add mod">
          <ac:chgData name="竹尾　陽子" userId="485c5cb4-8733-42e5-865f-15a2e6d6d2bf" providerId="ADAL" clId="{7E7B4DFE-5BA0-41CA-9980-A350DC1BCF7C}" dt="2020-10-17T15:56:59.703" v="123" actId="14100"/>
          <ac:cxnSpMkLst>
            <pc:docMk/>
            <pc:sldMk cId="815970047" sldId="259"/>
            <ac:cxnSpMk id="38" creationId="{7DA3CE52-167A-4A16-BAA3-BB21FAF08CFF}"/>
          </ac:cxnSpMkLst>
        </pc:cxnChg>
        <pc:cxnChg chg="add mod">
          <ac:chgData name="竹尾　陽子" userId="485c5cb4-8733-42e5-865f-15a2e6d6d2bf" providerId="ADAL" clId="{7E7B4DFE-5BA0-41CA-9980-A350DC1BCF7C}" dt="2020-10-17T15:57:29.752" v="133" actId="692"/>
          <ac:cxnSpMkLst>
            <pc:docMk/>
            <pc:sldMk cId="815970047" sldId="259"/>
            <ac:cxnSpMk id="39" creationId="{E64B7F75-2608-49C7-AE7B-E5AF6BFF83A7}"/>
          </ac:cxnSpMkLst>
        </pc:cxnChg>
        <pc:cxnChg chg="add mod">
          <ac:chgData name="竹尾　陽子" userId="485c5cb4-8733-42e5-865f-15a2e6d6d2bf" providerId="ADAL" clId="{7E7B4DFE-5BA0-41CA-9980-A350DC1BCF7C}" dt="2020-10-17T15:58:41.628" v="159" actId="14100"/>
          <ac:cxnSpMkLst>
            <pc:docMk/>
            <pc:sldMk cId="815970047" sldId="259"/>
            <ac:cxnSpMk id="48" creationId="{ED91B8B5-F0E4-4D4A-B176-93195D0E5120}"/>
          </ac:cxnSpMkLst>
        </pc:cxnChg>
        <pc:cxnChg chg="add mod">
          <ac:chgData name="竹尾　陽子" userId="485c5cb4-8733-42e5-865f-15a2e6d6d2bf" providerId="ADAL" clId="{7E7B4DFE-5BA0-41CA-9980-A350DC1BCF7C}" dt="2020-10-17T15:58:37.824" v="158" actId="14100"/>
          <ac:cxnSpMkLst>
            <pc:docMk/>
            <pc:sldMk cId="815970047" sldId="259"/>
            <ac:cxnSpMk id="50" creationId="{36A6B1F0-3E1B-42E4-826B-323875AAA87F}"/>
          </ac:cxnSpMkLst>
        </pc:cxnChg>
        <pc:cxnChg chg="add mod">
          <ac:chgData name="竹尾　陽子" userId="485c5cb4-8733-42e5-865f-15a2e6d6d2bf" providerId="ADAL" clId="{7E7B4DFE-5BA0-41CA-9980-A350DC1BCF7C}" dt="2020-10-17T15:58:33.911" v="157" actId="14100"/>
          <ac:cxnSpMkLst>
            <pc:docMk/>
            <pc:sldMk cId="815970047" sldId="259"/>
            <ac:cxnSpMk id="52" creationId="{DD5D0DF5-4648-422E-ADA6-B5E48628F624}"/>
          </ac:cxnSpMkLst>
        </pc:cxnChg>
        <pc:cxnChg chg="add mod">
          <ac:chgData name="竹尾　陽子" userId="485c5cb4-8733-42e5-865f-15a2e6d6d2bf" providerId="ADAL" clId="{7E7B4DFE-5BA0-41CA-9980-A350DC1BCF7C}" dt="2020-10-17T15:58:50.920" v="163" actId="14100"/>
          <ac:cxnSpMkLst>
            <pc:docMk/>
            <pc:sldMk cId="815970047" sldId="259"/>
            <ac:cxnSpMk id="56" creationId="{623952BF-DBDA-4654-B1E8-11FC8C599B76}"/>
          </ac:cxnSpMkLst>
        </pc:cxnChg>
        <pc:cxnChg chg="add del mod">
          <ac:chgData name="竹尾　陽子" userId="485c5cb4-8733-42e5-865f-15a2e6d6d2bf" providerId="ADAL" clId="{7E7B4DFE-5BA0-41CA-9980-A350DC1BCF7C}" dt="2020-10-17T16:01:54.669" v="237" actId="478"/>
          <ac:cxnSpMkLst>
            <pc:docMk/>
            <pc:sldMk cId="815970047" sldId="259"/>
            <ac:cxnSpMk id="62" creationId="{302A7008-6133-482E-A3C5-3D250527F46D}"/>
          </ac:cxnSpMkLst>
        </pc:cxnChg>
        <pc:cxnChg chg="add mod">
          <ac:chgData name="竹尾　陽子" userId="485c5cb4-8733-42e5-865f-15a2e6d6d2bf" providerId="ADAL" clId="{7E7B4DFE-5BA0-41CA-9980-A350DC1BCF7C}" dt="2020-10-17T16:02:10.180" v="240" actId="1076"/>
          <ac:cxnSpMkLst>
            <pc:docMk/>
            <pc:sldMk cId="815970047" sldId="259"/>
            <ac:cxnSpMk id="74" creationId="{A9CEBF32-9A8C-454D-8821-A6030B06E00C}"/>
          </ac:cxnSpMkLst>
        </pc:cxnChg>
      </pc:sldChg>
      <pc:sldChg chg="addSp delSp modSp new mod addAnim delAnim modAnim">
        <pc:chgData name="竹尾　陽子" userId="485c5cb4-8733-42e5-865f-15a2e6d6d2bf" providerId="ADAL" clId="{7E7B4DFE-5BA0-41CA-9980-A350DC1BCF7C}" dt="2020-10-17T16:10:55.209" v="586" actId="1076"/>
        <pc:sldMkLst>
          <pc:docMk/>
          <pc:sldMk cId="2374364963" sldId="260"/>
        </pc:sldMkLst>
        <pc:spChg chg="mod">
          <ac:chgData name="竹尾　陽子" userId="485c5cb4-8733-42e5-865f-15a2e6d6d2bf" providerId="ADAL" clId="{7E7B4DFE-5BA0-41CA-9980-A350DC1BCF7C}" dt="2020-10-17T16:05:29.702" v="344"/>
          <ac:spMkLst>
            <pc:docMk/>
            <pc:sldMk cId="2374364963" sldId="260"/>
            <ac:spMk id="2" creationId="{B121A33F-5346-4401-B5F9-583CE9346269}"/>
          </ac:spMkLst>
        </pc:spChg>
        <pc:spChg chg="add del mod">
          <ac:chgData name="竹尾　陽子" userId="485c5cb4-8733-42e5-865f-15a2e6d6d2bf" providerId="ADAL" clId="{7E7B4DFE-5BA0-41CA-9980-A350DC1BCF7C}" dt="2020-10-17T16:05:44.519" v="346"/>
          <ac:spMkLst>
            <pc:docMk/>
            <pc:sldMk cId="2374364963" sldId="260"/>
            <ac:spMk id="5" creationId="{FFBCAF2C-4A61-40B7-919F-06BFBD2F52A6}"/>
          </ac:spMkLst>
        </pc:spChg>
        <pc:spChg chg="add del mod">
          <ac:chgData name="竹尾　陽子" userId="485c5cb4-8733-42e5-865f-15a2e6d6d2bf" providerId="ADAL" clId="{7E7B4DFE-5BA0-41CA-9980-A350DC1BCF7C}" dt="2020-10-17T16:05:44.519" v="346"/>
          <ac:spMkLst>
            <pc:docMk/>
            <pc:sldMk cId="2374364963" sldId="260"/>
            <ac:spMk id="6" creationId="{95841B6F-28D8-4EB4-8B17-744BA288FB06}"/>
          </ac:spMkLst>
        </pc:spChg>
        <pc:spChg chg="mod">
          <ac:chgData name="竹尾　陽子" userId="485c5cb4-8733-42e5-865f-15a2e6d6d2bf" providerId="ADAL" clId="{7E7B4DFE-5BA0-41CA-9980-A350DC1BCF7C}" dt="2020-10-17T16:05:43.462" v="345"/>
          <ac:spMkLst>
            <pc:docMk/>
            <pc:sldMk cId="2374364963" sldId="260"/>
            <ac:spMk id="8" creationId="{0E1D3D38-200B-4276-8D33-8F62608D960B}"/>
          </ac:spMkLst>
        </pc:spChg>
        <pc:spChg chg="add del mod">
          <ac:chgData name="竹尾　陽子" userId="485c5cb4-8733-42e5-865f-15a2e6d6d2bf" providerId="ADAL" clId="{7E7B4DFE-5BA0-41CA-9980-A350DC1BCF7C}" dt="2020-10-17T16:05:44.519" v="346"/>
          <ac:spMkLst>
            <pc:docMk/>
            <pc:sldMk cId="2374364963" sldId="260"/>
            <ac:spMk id="11" creationId="{AC302C16-86BC-4B2D-91A2-868D37D266B3}"/>
          </ac:spMkLst>
        </pc:spChg>
        <pc:spChg chg="add del mod">
          <ac:chgData name="竹尾　陽子" userId="485c5cb4-8733-42e5-865f-15a2e6d6d2bf" providerId="ADAL" clId="{7E7B4DFE-5BA0-41CA-9980-A350DC1BCF7C}" dt="2020-10-17T16:05:44.519" v="346"/>
          <ac:spMkLst>
            <pc:docMk/>
            <pc:sldMk cId="2374364963" sldId="260"/>
            <ac:spMk id="12" creationId="{1C64EA0C-E501-4115-A65A-7E1723016310}"/>
          </ac:spMkLst>
        </pc:spChg>
        <pc:spChg chg="add del mod">
          <ac:chgData name="竹尾　陽子" userId="485c5cb4-8733-42e5-865f-15a2e6d6d2bf" providerId="ADAL" clId="{7E7B4DFE-5BA0-41CA-9980-A350DC1BCF7C}" dt="2020-10-17T16:05:44.519" v="346"/>
          <ac:spMkLst>
            <pc:docMk/>
            <pc:sldMk cId="2374364963" sldId="260"/>
            <ac:spMk id="13" creationId="{177B9A66-59EB-4CBF-97C6-3729416E4088}"/>
          </ac:spMkLst>
        </pc:spChg>
        <pc:spChg chg="add del mod">
          <ac:chgData name="竹尾　陽子" userId="485c5cb4-8733-42e5-865f-15a2e6d6d2bf" providerId="ADAL" clId="{7E7B4DFE-5BA0-41CA-9980-A350DC1BCF7C}" dt="2020-10-17T16:08:57.038" v="522" actId="478"/>
          <ac:spMkLst>
            <pc:docMk/>
            <pc:sldMk cId="2374364963" sldId="260"/>
            <ac:spMk id="14" creationId="{4582206C-8341-48E8-AB9E-EB1A1AF252CD}"/>
          </ac:spMkLst>
        </pc:spChg>
        <pc:spChg chg="add del mod">
          <ac:chgData name="竹尾　陽子" userId="485c5cb4-8733-42e5-865f-15a2e6d6d2bf" providerId="ADAL" clId="{7E7B4DFE-5BA0-41CA-9980-A350DC1BCF7C}" dt="2020-10-17T16:05:58.199" v="350" actId="478"/>
          <ac:spMkLst>
            <pc:docMk/>
            <pc:sldMk cId="2374364963" sldId="260"/>
            <ac:spMk id="15" creationId="{CB4B0161-DF4B-4391-87C5-DD89552C61F5}"/>
          </ac:spMkLst>
        </pc:spChg>
        <pc:spChg chg="add del mod">
          <ac:chgData name="竹尾　陽子" userId="485c5cb4-8733-42e5-865f-15a2e6d6d2bf" providerId="ADAL" clId="{7E7B4DFE-5BA0-41CA-9980-A350DC1BCF7C}" dt="2020-10-17T16:06:00.958" v="352" actId="478"/>
          <ac:spMkLst>
            <pc:docMk/>
            <pc:sldMk cId="2374364963" sldId="260"/>
            <ac:spMk id="16" creationId="{021F4FA0-F433-4995-9D8D-5BC6B492FE1F}"/>
          </ac:spMkLst>
        </pc:spChg>
        <pc:spChg chg="mod topLvl">
          <ac:chgData name="竹尾　陽子" userId="485c5cb4-8733-42e5-865f-15a2e6d6d2bf" providerId="ADAL" clId="{7E7B4DFE-5BA0-41CA-9980-A350DC1BCF7C}" dt="2020-10-17T16:10:41.561" v="583" actId="164"/>
          <ac:spMkLst>
            <pc:docMk/>
            <pc:sldMk cId="2374364963" sldId="260"/>
            <ac:spMk id="20" creationId="{68EB97F7-CCDD-44B9-9598-DC885902CB35}"/>
          </ac:spMkLst>
        </pc:spChg>
        <pc:spChg chg="del mod topLvl">
          <ac:chgData name="竹尾　陽子" userId="485c5cb4-8733-42e5-865f-15a2e6d6d2bf" providerId="ADAL" clId="{7E7B4DFE-5BA0-41CA-9980-A350DC1BCF7C}" dt="2020-10-17T16:09:59.207" v="558" actId="478"/>
          <ac:spMkLst>
            <pc:docMk/>
            <pc:sldMk cId="2374364963" sldId="260"/>
            <ac:spMk id="22" creationId="{4676CECF-9FE6-4284-9052-B519B7D6D4F4}"/>
          </ac:spMkLst>
        </pc:spChg>
        <pc:spChg chg="del mod">
          <ac:chgData name="竹尾　陽子" userId="485c5cb4-8733-42e5-865f-15a2e6d6d2bf" providerId="ADAL" clId="{7E7B4DFE-5BA0-41CA-9980-A350DC1BCF7C}" dt="2020-10-17T16:09:37.103" v="548" actId="478"/>
          <ac:spMkLst>
            <pc:docMk/>
            <pc:sldMk cId="2374364963" sldId="260"/>
            <ac:spMk id="23" creationId="{2B44FD3C-8DAB-43FD-B283-09EDF8C114C3}"/>
          </ac:spMkLst>
        </pc:spChg>
        <pc:spChg chg="del mod">
          <ac:chgData name="竹尾　陽子" userId="485c5cb4-8733-42e5-865f-15a2e6d6d2bf" providerId="ADAL" clId="{7E7B4DFE-5BA0-41CA-9980-A350DC1BCF7C}" dt="2020-10-17T16:09:41.054" v="550" actId="478"/>
          <ac:spMkLst>
            <pc:docMk/>
            <pc:sldMk cId="2374364963" sldId="260"/>
            <ac:spMk id="24" creationId="{4E836AA8-DADF-4C3B-A0CD-B931549520AC}"/>
          </ac:spMkLst>
        </pc:spChg>
        <pc:spChg chg="del mod">
          <ac:chgData name="竹尾　陽子" userId="485c5cb4-8733-42e5-865f-15a2e6d6d2bf" providerId="ADAL" clId="{7E7B4DFE-5BA0-41CA-9980-A350DC1BCF7C}" dt="2020-10-17T16:09:47.910" v="552" actId="478"/>
          <ac:spMkLst>
            <pc:docMk/>
            <pc:sldMk cId="2374364963" sldId="260"/>
            <ac:spMk id="25" creationId="{40A7A82F-95F3-4DDC-A5B5-2B6B0B944BAE}"/>
          </ac:spMkLst>
        </pc:spChg>
        <pc:spChg chg="mod">
          <ac:chgData name="竹尾　陽子" userId="485c5cb4-8733-42e5-865f-15a2e6d6d2bf" providerId="ADAL" clId="{7E7B4DFE-5BA0-41CA-9980-A350DC1BCF7C}" dt="2020-10-17T16:06:32.692" v="358" actId="1076"/>
          <ac:spMkLst>
            <pc:docMk/>
            <pc:sldMk cId="2374364963" sldId="260"/>
            <ac:spMk id="28" creationId="{27B340D4-7E62-4BEA-916E-FD6C77677860}"/>
          </ac:spMkLst>
        </pc:spChg>
        <pc:spChg chg="mod">
          <ac:chgData name="竹尾　陽子" userId="485c5cb4-8733-42e5-865f-15a2e6d6d2bf" providerId="ADAL" clId="{7E7B4DFE-5BA0-41CA-9980-A350DC1BCF7C}" dt="2020-10-17T16:06:25.413" v="356" actId="1076"/>
          <ac:spMkLst>
            <pc:docMk/>
            <pc:sldMk cId="2374364963" sldId="260"/>
            <ac:spMk id="29" creationId="{4A156640-B897-4B97-AFEB-5DB732F8F736}"/>
          </ac:spMkLst>
        </pc:spChg>
        <pc:spChg chg="mod">
          <ac:chgData name="竹尾　陽子" userId="485c5cb4-8733-42e5-865f-15a2e6d6d2bf" providerId="ADAL" clId="{7E7B4DFE-5BA0-41CA-9980-A350DC1BCF7C}" dt="2020-10-17T16:07:03.096" v="375" actId="1076"/>
          <ac:spMkLst>
            <pc:docMk/>
            <pc:sldMk cId="2374364963" sldId="260"/>
            <ac:spMk id="31" creationId="{489D1F14-EFB5-42E5-AA8C-A1525F854E39}"/>
          </ac:spMkLst>
        </pc:spChg>
        <pc:spChg chg="mod">
          <ac:chgData name="竹尾　陽子" userId="485c5cb4-8733-42e5-865f-15a2e6d6d2bf" providerId="ADAL" clId="{7E7B4DFE-5BA0-41CA-9980-A350DC1BCF7C}" dt="2020-10-17T16:08:23.104" v="486" actId="14100"/>
          <ac:spMkLst>
            <pc:docMk/>
            <pc:sldMk cId="2374364963" sldId="260"/>
            <ac:spMk id="32" creationId="{BC251581-584E-44D8-ADC9-94D43E2583CF}"/>
          </ac:spMkLst>
        </pc:spChg>
        <pc:spChg chg="mod">
          <ac:chgData name="竹尾　陽子" userId="485c5cb4-8733-42e5-865f-15a2e6d6d2bf" providerId="ADAL" clId="{7E7B4DFE-5BA0-41CA-9980-A350DC1BCF7C}" dt="2020-10-17T16:07:57.328" v="480" actId="14100"/>
          <ac:spMkLst>
            <pc:docMk/>
            <pc:sldMk cId="2374364963" sldId="260"/>
            <ac:spMk id="33" creationId="{623E1B19-085B-4676-8FF5-C8A40B08A681}"/>
          </ac:spMkLst>
        </pc:spChg>
        <pc:spChg chg="mod">
          <ac:chgData name="竹尾　陽子" userId="485c5cb4-8733-42e5-865f-15a2e6d6d2bf" providerId="ADAL" clId="{7E7B4DFE-5BA0-41CA-9980-A350DC1BCF7C}" dt="2020-10-17T16:08:32.364" v="488" actId="14100"/>
          <ac:spMkLst>
            <pc:docMk/>
            <pc:sldMk cId="2374364963" sldId="260"/>
            <ac:spMk id="34" creationId="{766EC330-2D15-4488-A88E-58366D726219}"/>
          </ac:spMkLst>
        </pc:spChg>
        <pc:spChg chg="mod">
          <ac:chgData name="竹尾　陽子" userId="485c5cb4-8733-42e5-865f-15a2e6d6d2bf" providerId="ADAL" clId="{7E7B4DFE-5BA0-41CA-9980-A350DC1BCF7C}" dt="2020-10-17T16:07:34.383" v="404" actId="1035"/>
          <ac:spMkLst>
            <pc:docMk/>
            <pc:sldMk cId="2374364963" sldId="260"/>
            <ac:spMk id="35" creationId="{871DCBC1-16C5-45F6-8BAE-38D5F1F5719A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38" creationId="{9B2B41B3-75D9-4220-8520-61504752A942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39" creationId="{CE1B6C8C-27CE-4959-B93A-5ACFC7B7404E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40" creationId="{D51CC83A-E123-4E34-A0B8-3760245EEC56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41" creationId="{242C385C-CDF3-42D1-887B-4A7DF6974F65}"/>
          </ac:spMkLst>
        </pc:spChg>
        <pc:spChg chg="del mod">
          <ac:chgData name="竹尾　陽子" userId="485c5cb4-8733-42e5-865f-15a2e6d6d2bf" providerId="ADAL" clId="{7E7B4DFE-5BA0-41CA-9980-A350DC1BCF7C}" dt="2020-10-17T16:06:08.781" v="353" actId="478"/>
          <ac:spMkLst>
            <pc:docMk/>
            <pc:sldMk cId="2374364963" sldId="260"/>
            <ac:spMk id="42" creationId="{34D9E871-8890-499D-B1D7-FE15C4A5CA39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43" creationId="{3E815EEF-DA2E-4E7C-A26F-C2E0EC78EBED}"/>
          </ac:spMkLst>
        </pc:spChg>
        <pc:spChg chg="del mod">
          <ac:chgData name="竹尾　陽子" userId="485c5cb4-8733-42e5-865f-15a2e6d6d2bf" providerId="ADAL" clId="{7E7B4DFE-5BA0-41CA-9980-A350DC1BCF7C}" dt="2020-10-17T16:06:08.781" v="353" actId="478"/>
          <ac:spMkLst>
            <pc:docMk/>
            <pc:sldMk cId="2374364963" sldId="260"/>
            <ac:spMk id="44" creationId="{292AA5C1-C7C8-4C76-9448-9FEB407F0F27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45" creationId="{3260E3A8-FB8B-4DF2-B659-0D8F8A489501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46" creationId="{310FA5C9-0D10-40F2-A5B0-9BA834BD9BB9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47" creationId="{B05F156C-075F-4E7D-B002-720C50699572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50" creationId="{B8D3B60F-B264-41D1-88F1-BA7E2CFB43B1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51" creationId="{180B657B-E9C6-4A87-BF1E-55EABD12FC29}"/>
          </ac:spMkLst>
        </pc:spChg>
        <pc:spChg chg="mod">
          <ac:chgData name="竹尾　陽子" userId="485c5cb4-8733-42e5-865f-15a2e6d6d2bf" providerId="ADAL" clId="{7E7B4DFE-5BA0-41CA-9980-A350DC1BCF7C}" dt="2020-10-17T16:05:49.738" v="347"/>
          <ac:spMkLst>
            <pc:docMk/>
            <pc:sldMk cId="2374364963" sldId="260"/>
            <ac:spMk id="52" creationId="{960140FE-B5CF-4EAA-B591-6476B1920329}"/>
          </ac:spMkLst>
        </pc:spChg>
        <pc:spChg chg="add del mod">
          <ac:chgData name="竹尾　陽子" userId="485c5cb4-8733-42e5-865f-15a2e6d6d2bf" providerId="ADAL" clId="{7E7B4DFE-5BA0-41CA-9980-A350DC1BCF7C}" dt="2020-10-17T16:09:53.267" v="556" actId="478"/>
          <ac:spMkLst>
            <pc:docMk/>
            <pc:sldMk cId="2374364963" sldId="260"/>
            <ac:spMk id="53" creationId="{958516FF-BB22-4F97-AF11-6E79C58E0C4F}"/>
          </ac:spMkLst>
        </pc:spChg>
        <pc:spChg chg="del mod">
          <ac:chgData name="竹尾　陽子" userId="485c5cb4-8733-42e5-865f-15a2e6d6d2bf" providerId="ADAL" clId="{7E7B4DFE-5BA0-41CA-9980-A350DC1BCF7C}" dt="2020-10-17T16:09:29.510" v="546" actId="478"/>
          <ac:spMkLst>
            <pc:docMk/>
            <pc:sldMk cId="2374364963" sldId="260"/>
            <ac:spMk id="55" creationId="{19485F48-E34E-4300-9A2A-2204C492AD0A}"/>
          </ac:spMkLst>
        </pc:spChg>
        <pc:spChg chg="del mod">
          <ac:chgData name="竹尾　陽子" userId="485c5cb4-8733-42e5-865f-15a2e6d6d2bf" providerId="ADAL" clId="{7E7B4DFE-5BA0-41CA-9980-A350DC1BCF7C}" dt="2020-10-17T16:10:01.351" v="559" actId="478"/>
          <ac:spMkLst>
            <pc:docMk/>
            <pc:sldMk cId="2374364963" sldId="260"/>
            <ac:spMk id="57" creationId="{B288F340-94F5-4845-A9BA-E5E1F0FE3544}"/>
          </ac:spMkLst>
        </pc:spChg>
        <pc:spChg chg="del mod">
          <ac:chgData name="竹尾　陽子" userId="485c5cb4-8733-42e5-865f-15a2e6d6d2bf" providerId="ADAL" clId="{7E7B4DFE-5BA0-41CA-9980-A350DC1BCF7C}" dt="2020-10-17T16:09:34.590" v="547" actId="478"/>
          <ac:spMkLst>
            <pc:docMk/>
            <pc:sldMk cId="2374364963" sldId="260"/>
            <ac:spMk id="58" creationId="{C147F526-2B9C-49FB-B554-DE7EB33B42CA}"/>
          </ac:spMkLst>
        </pc:spChg>
        <pc:spChg chg="del mod">
          <ac:chgData name="竹尾　陽子" userId="485c5cb4-8733-42e5-865f-15a2e6d6d2bf" providerId="ADAL" clId="{7E7B4DFE-5BA0-41CA-9980-A350DC1BCF7C}" dt="2020-10-17T16:09:38.999" v="549" actId="478"/>
          <ac:spMkLst>
            <pc:docMk/>
            <pc:sldMk cId="2374364963" sldId="260"/>
            <ac:spMk id="59" creationId="{63FD0052-5533-4AE8-99F4-7908C5C069BA}"/>
          </ac:spMkLst>
        </pc:spChg>
        <pc:spChg chg="del mod">
          <ac:chgData name="竹尾　陽子" userId="485c5cb4-8733-42e5-865f-15a2e6d6d2bf" providerId="ADAL" clId="{7E7B4DFE-5BA0-41CA-9980-A350DC1BCF7C}" dt="2020-10-17T16:09:43.134" v="551" actId="478"/>
          <ac:spMkLst>
            <pc:docMk/>
            <pc:sldMk cId="2374364963" sldId="260"/>
            <ac:spMk id="60" creationId="{2D84AC19-71F0-4840-92A2-86DEE7CF63DE}"/>
          </ac:spMkLst>
        </pc:spChg>
        <pc:spChg chg="add del mod">
          <ac:chgData name="竹尾　陽子" userId="485c5cb4-8733-42e5-865f-15a2e6d6d2bf" providerId="ADAL" clId="{7E7B4DFE-5BA0-41CA-9980-A350DC1BCF7C}" dt="2020-10-17T16:09:07.462" v="534" actId="478"/>
          <ac:spMkLst>
            <pc:docMk/>
            <pc:sldMk cId="2374364963" sldId="260"/>
            <ac:spMk id="61" creationId="{ABD27EFF-515D-43E7-A704-C1CA8B569239}"/>
          </ac:spMkLst>
        </pc:spChg>
        <pc:spChg chg="add mod">
          <ac:chgData name="竹尾　陽子" userId="485c5cb4-8733-42e5-865f-15a2e6d6d2bf" providerId="ADAL" clId="{7E7B4DFE-5BA0-41CA-9980-A350DC1BCF7C}" dt="2020-10-17T16:10:41.561" v="583" actId="164"/>
          <ac:spMkLst>
            <pc:docMk/>
            <pc:sldMk cId="2374364963" sldId="260"/>
            <ac:spMk id="62" creationId="{BF459012-1AC4-4C65-A1FD-22B8C0CF90CB}"/>
          </ac:spMkLst>
        </pc:spChg>
        <pc:spChg chg="mod">
          <ac:chgData name="竹尾　陽子" userId="485c5cb4-8733-42e5-865f-15a2e6d6d2bf" providerId="ADAL" clId="{7E7B4DFE-5BA0-41CA-9980-A350DC1BCF7C}" dt="2020-10-17T16:08:48.829" v="519" actId="1076"/>
          <ac:spMkLst>
            <pc:docMk/>
            <pc:sldMk cId="2374364963" sldId="260"/>
            <ac:spMk id="64" creationId="{4AB6901A-413A-4B25-B066-C350891DD120}"/>
          </ac:spMkLst>
        </pc:spChg>
        <pc:spChg chg="add mod">
          <ac:chgData name="竹尾　陽子" userId="485c5cb4-8733-42e5-865f-15a2e6d6d2bf" providerId="ADAL" clId="{7E7B4DFE-5BA0-41CA-9980-A350DC1BCF7C}" dt="2020-10-17T16:10:41.561" v="583" actId="164"/>
          <ac:spMkLst>
            <pc:docMk/>
            <pc:sldMk cId="2374364963" sldId="260"/>
            <ac:spMk id="67" creationId="{D8F95A8A-B82F-4FC8-86E2-7E237D0CA20C}"/>
          </ac:spMkLst>
        </pc:spChg>
        <pc:spChg chg="add mod">
          <ac:chgData name="竹尾　陽子" userId="485c5cb4-8733-42e5-865f-15a2e6d6d2bf" providerId="ADAL" clId="{7E7B4DFE-5BA0-41CA-9980-A350DC1BCF7C}" dt="2020-10-17T16:10:41.561" v="583" actId="164"/>
          <ac:spMkLst>
            <pc:docMk/>
            <pc:sldMk cId="2374364963" sldId="260"/>
            <ac:spMk id="68" creationId="{3D350AB4-71A5-4E3A-A131-F7D3A5981FBA}"/>
          </ac:spMkLst>
        </pc:spChg>
        <pc:spChg chg="add mod">
          <ac:chgData name="竹尾　陽子" userId="485c5cb4-8733-42e5-865f-15a2e6d6d2bf" providerId="ADAL" clId="{7E7B4DFE-5BA0-41CA-9980-A350DC1BCF7C}" dt="2020-10-17T16:10:41.561" v="583" actId="164"/>
          <ac:spMkLst>
            <pc:docMk/>
            <pc:sldMk cId="2374364963" sldId="260"/>
            <ac:spMk id="69" creationId="{2CCEF0F7-2D2B-4BB4-9649-16AF6388A65D}"/>
          </ac:spMkLst>
        </pc:spChg>
        <pc:spChg chg="add del mod">
          <ac:chgData name="竹尾　陽子" userId="485c5cb4-8733-42e5-865f-15a2e6d6d2bf" providerId="ADAL" clId="{7E7B4DFE-5BA0-41CA-9980-A350DC1BCF7C}" dt="2020-10-17T16:05:56.606" v="349" actId="478"/>
          <ac:spMkLst>
            <pc:docMk/>
            <pc:sldMk cId="2374364963" sldId="260"/>
            <ac:spMk id="70" creationId="{2C8C9F84-B6EC-492F-B2DF-1F5CA81E6A07}"/>
          </ac:spMkLst>
        </pc:spChg>
        <pc:spChg chg="mod">
          <ac:chgData name="竹尾　陽子" userId="485c5cb4-8733-42e5-865f-15a2e6d6d2bf" providerId="ADAL" clId="{7E7B4DFE-5BA0-41CA-9980-A350DC1BCF7C}" dt="2020-10-17T16:08:54.202" v="521"/>
          <ac:spMkLst>
            <pc:docMk/>
            <pc:sldMk cId="2374364963" sldId="260"/>
            <ac:spMk id="73" creationId="{95AE1D0E-5367-42FA-AF9A-6786AF6DA333}"/>
          </ac:spMkLst>
        </pc:spChg>
        <pc:spChg chg="mod">
          <ac:chgData name="竹尾　陽子" userId="485c5cb4-8733-42e5-865f-15a2e6d6d2bf" providerId="ADAL" clId="{7E7B4DFE-5BA0-41CA-9980-A350DC1BCF7C}" dt="2020-10-17T16:08:54.202" v="521"/>
          <ac:spMkLst>
            <pc:docMk/>
            <pc:sldMk cId="2374364963" sldId="260"/>
            <ac:spMk id="74" creationId="{1CE627CE-10E4-4C9D-9078-C8DCAC4A83FA}"/>
          </ac:spMkLst>
        </pc:spChg>
        <pc:spChg chg="mod">
          <ac:chgData name="竹尾　陽子" userId="485c5cb4-8733-42e5-865f-15a2e6d6d2bf" providerId="ADAL" clId="{7E7B4DFE-5BA0-41CA-9980-A350DC1BCF7C}" dt="2020-10-17T16:08:54.202" v="521"/>
          <ac:spMkLst>
            <pc:docMk/>
            <pc:sldMk cId="2374364963" sldId="260"/>
            <ac:spMk id="76" creationId="{BB0F0B0A-047B-4826-9714-537845FFF2EF}"/>
          </ac:spMkLst>
        </pc:spChg>
        <pc:spChg chg="mod">
          <ac:chgData name="竹尾　陽子" userId="485c5cb4-8733-42e5-865f-15a2e6d6d2bf" providerId="ADAL" clId="{7E7B4DFE-5BA0-41CA-9980-A350DC1BCF7C}" dt="2020-10-17T16:08:54.202" v="521"/>
          <ac:spMkLst>
            <pc:docMk/>
            <pc:sldMk cId="2374364963" sldId="260"/>
            <ac:spMk id="77" creationId="{F5948896-5E01-465B-A80F-BF51CC57AF81}"/>
          </ac:spMkLst>
        </pc:spChg>
        <pc:spChg chg="mod">
          <ac:chgData name="竹尾　陽子" userId="485c5cb4-8733-42e5-865f-15a2e6d6d2bf" providerId="ADAL" clId="{7E7B4DFE-5BA0-41CA-9980-A350DC1BCF7C}" dt="2020-10-17T16:08:54.202" v="521"/>
          <ac:spMkLst>
            <pc:docMk/>
            <pc:sldMk cId="2374364963" sldId="260"/>
            <ac:spMk id="78" creationId="{62AEB013-39BC-4ABF-90C2-6410946FE335}"/>
          </ac:spMkLst>
        </pc:spChg>
        <pc:spChg chg="mod">
          <ac:chgData name="竹尾　陽子" userId="485c5cb4-8733-42e5-865f-15a2e6d6d2bf" providerId="ADAL" clId="{7E7B4DFE-5BA0-41CA-9980-A350DC1BCF7C}" dt="2020-10-17T16:08:54.202" v="521"/>
          <ac:spMkLst>
            <pc:docMk/>
            <pc:sldMk cId="2374364963" sldId="260"/>
            <ac:spMk id="79" creationId="{3A433705-CDB9-40EB-AAA3-3D345B5DA88D}"/>
          </ac:spMkLst>
        </pc:spChg>
        <pc:spChg chg="mod">
          <ac:chgData name="竹尾　陽子" userId="485c5cb4-8733-42e5-865f-15a2e6d6d2bf" providerId="ADAL" clId="{7E7B4DFE-5BA0-41CA-9980-A350DC1BCF7C}" dt="2020-10-17T16:08:54.202" v="521"/>
          <ac:spMkLst>
            <pc:docMk/>
            <pc:sldMk cId="2374364963" sldId="260"/>
            <ac:spMk id="80" creationId="{0733BB2F-0EB0-431F-A78F-119BE34E879C}"/>
          </ac:spMkLst>
        </pc:spChg>
        <pc:spChg chg="add mod">
          <ac:chgData name="竹尾　陽子" userId="485c5cb4-8733-42e5-865f-15a2e6d6d2bf" providerId="ADAL" clId="{7E7B4DFE-5BA0-41CA-9980-A350DC1BCF7C}" dt="2020-10-17T16:10:41.561" v="583" actId="164"/>
          <ac:spMkLst>
            <pc:docMk/>
            <pc:sldMk cId="2374364963" sldId="260"/>
            <ac:spMk id="82" creationId="{07A4C341-7BA9-40E3-8C4C-C0D6E927B58C}"/>
          </ac:spMkLst>
        </pc:spChg>
        <pc:spChg chg="mod">
          <ac:chgData name="竹尾　陽子" userId="485c5cb4-8733-42e5-865f-15a2e6d6d2bf" providerId="ADAL" clId="{7E7B4DFE-5BA0-41CA-9980-A350DC1BCF7C}" dt="2020-10-17T16:10:49.826" v="585"/>
          <ac:spMkLst>
            <pc:docMk/>
            <pc:sldMk cId="2374364963" sldId="260"/>
            <ac:spMk id="90" creationId="{BD246A79-0AA8-4AB4-A114-BE576989A3BA}"/>
          </ac:spMkLst>
        </pc:spChg>
        <pc:spChg chg="mod">
          <ac:chgData name="竹尾　陽子" userId="485c5cb4-8733-42e5-865f-15a2e6d6d2bf" providerId="ADAL" clId="{7E7B4DFE-5BA0-41CA-9980-A350DC1BCF7C}" dt="2020-10-17T16:10:49.826" v="585"/>
          <ac:spMkLst>
            <pc:docMk/>
            <pc:sldMk cId="2374364963" sldId="260"/>
            <ac:spMk id="91" creationId="{452AB9D1-2DE2-445B-A252-A1A8B123F658}"/>
          </ac:spMkLst>
        </pc:spChg>
        <pc:spChg chg="mod">
          <ac:chgData name="竹尾　陽子" userId="485c5cb4-8733-42e5-865f-15a2e6d6d2bf" providerId="ADAL" clId="{7E7B4DFE-5BA0-41CA-9980-A350DC1BCF7C}" dt="2020-10-17T16:10:49.826" v="585"/>
          <ac:spMkLst>
            <pc:docMk/>
            <pc:sldMk cId="2374364963" sldId="260"/>
            <ac:spMk id="93" creationId="{8DA3AC50-7F47-4701-83CD-9A77052453E0}"/>
          </ac:spMkLst>
        </pc:spChg>
        <pc:spChg chg="mod">
          <ac:chgData name="竹尾　陽子" userId="485c5cb4-8733-42e5-865f-15a2e6d6d2bf" providerId="ADAL" clId="{7E7B4DFE-5BA0-41CA-9980-A350DC1BCF7C}" dt="2020-10-17T16:10:49.826" v="585"/>
          <ac:spMkLst>
            <pc:docMk/>
            <pc:sldMk cId="2374364963" sldId="260"/>
            <ac:spMk id="94" creationId="{10A93D0D-D9BE-4C4D-8396-203F78A9D52B}"/>
          </ac:spMkLst>
        </pc:spChg>
        <pc:spChg chg="mod">
          <ac:chgData name="竹尾　陽子" userId="485c5cb4-8733-42e5-865f-15a2e6d6d2bf" providerId="ADAL" clId="{7E7B4DFE-5BA0-41CA-9980-A350DC1BCF7C}" dt="2020-10-17T16:10:49.826" v="585"/>
          <ac:spMkLst>
            <pc:docMk/>
            <pc:sldMk cId="2374364963" sldId="260"/>
            <ac:spMk id="95" creationId="{EC95B064-5071-4278-961E-63A67EE1D010}"/>
          </ac:spMkLst>
        </pc:spChg>
        <pc:spChg chg="mod">
          <ac:chgData name="竹尾　陽子" userId="485c5cb4-8733-42e5-865f-15a2e6d6d2bf" providerId="ADAL" clId="{7E7B4DFE-5BA0-41CA-9980-A350DC1BCF7C}" dt="2020-10-17T16:10:49.826" v="585"/>
          <ac:spMkLst>
            <pc:docMk/>
            <pc:sldMk cId="2374364963" sldId="260"/>
            <ac:spMk id="96" creationId="{0E0CD9EE-5DB6-469A-92D9-8051355E21B9}"/>
          </ac:spMkLst>
        </pc:spChg>
        <pc:spChg chg="mod">
          <ac:chgData name="竹尾　陽子" userId="485c5cb4-8733-42e5-865f-15a2e6d6d2bf" providerId="ADAL" clId="{7E7B4DFE-5BA0-41CA-9980-A350DC1BCF7C}" dt="2020-10-17T16:10:49.826" v="585"/>
          <ac:spMkLst>
            <pc:docMk/>
            <pc:sldMk cId="2374364963" sldId="260"/>
            <ac:spMk id="97" creationId="{F6ECEBC6-69AF-4A06-9B6C-EAE159CDE037}"/>
          </ac:spMkLst>
        </pc:spChg>
        <pc:grpChg chg="add del mod">
          <ac:chgData name="竹尾　陽子" userId="485c5cb4-8733-42e5-865f-15a2e6d6d2bf" providerId="ADAL" clId="{7E7B4DFE-5BA0-41CA-9980-A350DC1BCF7C}" dt="2020-10-17T16:05:44.519" v="346"/>
          <ac:grpSpMkLst>
            <pc:docMk/>
            <pc:sldMk cId="2374364963" sldId="260"/>
            <ac:grpSpMk id="7" creationId="{92B3F39D-256F-4424-BF76-F8C52F97C03B}"/>
          </ac:grpSpMkLst>
        </pc:grpChg>
        <pc:grpChg chg="add del mod">
          <ac:chgData name="竹尾　陽子" userId="485c5cb4-8733-42e5-865f-15a2e6d6d2bf" providerId="ADAL" clId="{7E7B4DFE-5BA0-41CA-9980-A350DC1BCF7C}" dt="2020-10-17T16:09:59.207" v="558" actId="478"/>
          <ac:grpSpMkLst>
            <pc:docMk/>
            <pc:sldMk cId="2374364963" sldId="260"/>
            <ac:grpSpMk id="18" creationId="{B83C6D24-D985-4A67-A03B-9788A6BE24B1}"/>
          </ac:grpSpMkLst>
        </pc:grpChg>
        <pc:grpChg chg="del mod">
          <ac:chgData name="竹尾　陽子" userId="485c5cb4-8733-42e5-865f-15a2e6d6d2bf" providerId="ADAL" clId="{7E7B4DFE-5BA0-41CA-9980-A350DC1BCF7C}" dt="2020-10-17T16:09:47.910" v="552" actId="478"/>
          <ac:grpSpMkLst>
            <pc:docMk/>
            <pc:sldMk cId="2374364963" sldId="260"/>
            <ac:grpSpMk id="19" creationId="{20FD0A67-CBF1-4CB4-903D-5BFCD6CFF9D1}"/>
          </ac:grpSpMkLst>
        </pc:grpChg>
        <pc:grpChg chg="del mod">
          <ac:chgData name="竹尾　陽子" userId="485c5cb4-8733-42e5-865f-15a2e6d6d2bf" providerId="ADAL" clId="{7E7B4DFE-5BA0-41CA-9980-A350DC1BCF7C}" dt="2020-10-17T16:09:41.054" v="550" actId="478"/>
          <ac:grpSpMkLst>
            <pc:docMk/>
            <pc:sldMk cId="2374364963" sldId="260"/>
            <ac:grpSpMk id="21" creationId="{F9D1B2D9-594B-48F5-B689-E1277AF4E8CF}"/>
          </ac:grpSpMkLst>
        </pc:grpChg>
        <pc:grpChg chg="add del mod">
          <ac:chgData name="竹尾　陽子" userId="485c5cb4-8733-42e5-865f-15a2e6d6d2bf" providerId="ADAL" clId="{7E7B4DFE-5BA0-41CA-9980-A350DC1BCF7C}" dt="2020-10-17T16:08:53.681" v="520" actId="21"/>
          <ac:grpSpMkLst>
            <pc:docMk/>
            <pc:sldMk cId="2374364963" sldId="260"/>
            <ac:grpSpMk id="26" creationId="{BD5FD4B0-4E2D-40AA-B7E1-BCB101E46E87}"/>
          </ac:grpSpMkLst>
        </pc:grpChg>
        <pc:grpChg chg="mod">
          <ac:chgData name="竹尾　陽子" userId="485c5cb4-8733-42e5-865f-15a2e6d6d2bf" providerId="ADAL" clId="{7E7B4DFE-5BA0-41CA-9980-A350DC1BCF7C}" dt="2020-10-17T16:05:49.738" v="347"/>
          <ac:grpSpMkLst>
            <pc:docMk/>
            <pc:sldMk cId="2374364963" sldId="260"/>
            <ac:grpSpMk id="27" creationId="{526D1439-76C6-4F34-B553-5D78B3A93511}"/>
          </ac:grpSpMkLst>
        </pc:grpChg>
        <pc:grpChg chg="mod">
          <ac:chgData name="竹尾　陽子" userId="485c5cb4-8733-42e5-865f-15a2e6d6d2bf" providerId="ADAL" clId="{7E7B4DFE-5BA0-41CA-9980-A350DC1BCF7C}" dt="2020-10-17T16:05:49.738" v="347"/>
          <ac:grpSpMkLst>
            <pc:docMk/>
            <pc:sldMk cId="2374364963" sldId="260"/>
            <ac:grpSpMk id="30" creationId="{8B2DA27C-4AA9-476B-A29D-8984DF57EF2E}"/>
          </ac:grpSpMkLst>
        </pc:grpChg>
        <pc:grpChg chg="add del mod">
          <ac:chgData name="竹尾　陽子" userId="485c5cb4-8733-42e5-865f-15a2e6d6d2bf" providerId="ADAL" clId="{7E7B4DFE-5BA0-41CA-9980-A350DC1BCF7C}" dt="2020-10-17T16:06:09.373" v="354" actId="478"/>
          <ac:grpSpMkLst>
            <pc:docMk/>
            <pc:sldMk cId="2374364963" sldId="260"/>
            <ac:grpSpMk id="37" creationId="{5338BD2A-8A8A-4C2F-AE09-83D03BF03CA3}"/>
          </ac:grpSpMkLst>
        </pc:grpChg>
        <pc:grpChg chg="add mod">
          <ac:chgData name="竹尾　陽子" userId="485c5cb4-8733-42e5-865f-15a2e6d6d2bf" providerId="ADAL" clId="{7E7B4DFE-5BA0-41CA-9980-A350DC1BCF7C}" dt="2020-10-17T16:10:41.561" v="583" actId="164"/>
          <ac:grpSpMkLst>
            <pc:docMk/>
            <pc:sldMk cId="2374364963" sldId="260"/>
            <ac:grpSpMk id="48" creationId="{BC21BC6D-E2EF-4C32-A64D-7E7111796700}"/>
          </ac:grpSpMkLst>
        </pc:grpChg>
        <pc:grpChg chg="del mod">
          <ac:chgData name="竹尾　陽子" userId="485c5cb4-8733-42e5-865f-15a2e6d6d2bf" providerId="ADAL" clId="{7E7B4DFE-5BA0-41CA-9980-A350DC1BCF7C}" dt="2020-10-17T16:09:29.510" v="546" actId="478"/>
          <ac:grpSpMkLst>
            <pc:docMk/>
            <pc:sldMk cId="2374364963" sldId="260"/>
            <ac:grpSpMk id="49" creationId="{AF8517E4-043C-4E7C-905A-EE6F987F90A1}"/>
          </ac:grpSpMkLst>
        </pc:grpChg>
        <pc:grpChg chg="del mod">
          <ac:chgData name="竹尾　陽子" userId="485c5cb4-8733-42e5-865f-15a2e6d6d2bf" providerId="ADAL" clId="{7E7B4DFE-5BA0-41CA-9980-A350DC1BCF7C}" dt="2020-10-17T16:09:43.134" v="551" actId="478"/>
          <ac:grpSpMkLst>
            <pc:docMk/>
            <pc:sldMk cId="2374364963" sldId="260"/>
            <ac:grpSpMk id="54" creationId="{36BDEA17-4F48-4FB8-A857-70CED0437874}"/>
          </ac:grpSpMkLst>
        </pc:grpChg>
        <pc:grpChg chg="del mod">
          <ac:chgData name="竹尾　陽子" userId="485c5cb4-8733-42e5-865f-15a2e6d6d2bf" providerId="ADAL" clId="{7E7B4DFE-5BA0-41CA-9980-A350DC1BCF7C}" dt="2020-10-17T16:09:38.999" v="549" actId="478"/>
          <ac:grpSpMkLst>
            <pc:docMk/>
            <pc:sldMk cId="2374364963" sldId="260"/>
            <ac:grpSpMk id="56" creationId="{0EAE4640-7CFC-479B-9BF1-DBA2F5BAFA7F}"/>
          </ac:grpSpMkLst>
        </pc:grpChg>
        <pc:grpChg chg="add mod">
          <ac:chgData name="竹尾　陽子" userId="485c5cb4-8733-42e5-865f-15a2e6d6d2bf" providerId="ADAL" clId="{7E7B4DFE-5BA0-41CA-9980-A350DC1BCF7C}" dt="2020-10-17T16:10:41.561" v="583" actId="164"/>
          <ac:grpSpMkLst>
            <pc:docMk/>
            <pc:sldMk cId="2374364963" sldId="260"/>
            <ac:grpSpMk id="63" creationId="{57A49F0F-516E-4C98-A1B1-95BA936B6EB7}"/>
          </ac:grpSpMkLst>
        </pc:grpChg>
        <pc:grpChg chg="add del mod">
          <ac:chgData name="竹尾　陽子" userId="485c5cb4-8733-42e5-865f-15a2e6d6d2bf" providerId="ADAL" clId="{7E7B4DFE-5BA0-41CA-9980-A350DC1BCF7C}" dt="2020-10-17T16:10:49.079" v="584" actId="21"/>
          <ac:grpSpMkLst>
            <pc:docMk/>
            <pc:sldMk cId="2374364963" sldId="260"/>
            <ac:grpSpMk id="71" creationId="{152F8B2F-B18A-4ECF-BC3A-646FF165174B}"/>
          </ac:grpSpMkLst>
        </pc:grpChg>
        <pc:grpChg chg="mod">
          <ac:chgData name="竹尾　陽子" userId="485c5cb4-8733-42e5-865f-15a2e6d6d2bf" providerId="ADAL" clId="{7E7B4DFE-5BA0-41CA-9980-A350DC1BCF7C}" dt="2020-10-17T16:08:54.202" v="521"/>
          <ac:grpSpMkLst>
            <pc:docMk/>
            <pc:sldMk cId="2374364963" sldId="260"/>
            <ac:grpSpMk id="72" creationId="{34E71DFC-7E82-437F-9685-E025CB95B1AA}"/>
          </ac:grpSpMkLst>
        </pc:grpChg>
        <pc:grpChg chg="mod">
          <ac:chgData name="竹尾　陽子" userId="485c5cb4-8733-42e5-865f-15a2e6d6d2bf" providerId="ADAL" clId="{7E7B4DFE-5BA0-41CA-9980-A350DC1BCF7C}" dt="2020-10-17T16:08:54.202" v="521"/>
          <ac:grpSpMkLst>
            <pc:docMk/>
            <pc:sldMk cId="2374364963" sldId="260"/>
            <ac:grpSpMk id="75" creationId="{5739EF2F-43D7-49B3-9F75-4CC602DA989B}"/>
          </ac:grpSpMkLst>
        </pc:grpChg>
        <pc:grpChg chg="add mod">
          <ac:chgData name="竹尾　陽子" userId="485c5cb4-8733-42e5-865f-15a2e6d6d2bf" providerId="ADAL" clId="{7E7B4DFE-5BA0-41CA-9980-A350DC1BCF7C}" dt="2020-10-17T16:10:55.209" v="586" actId="1076"/>
          <ac:grpSpMkLst>
            <pc:docMk/>
            <pc:sldMk cId="2374364963" sldId="260"/>
            <ac:grpSpMk id="87" creationId="{0BD3E84B-7F25-4728-852E-3EE4E8AED373}"/>
          </ac:grpSpMkLst>
        </pc:grpChg>
        <pc:grpChg chg="add mod">
          <ac:chgData name="竹尾　陽子" userId="485c5cb4-8733-42e5-865f-15a2e6d6d2bf" providerId="ADAL" clId="{7E7B4DFE-5BA0-41CA-9980-A350DC1BCF7C}" dt="2020-10-17T16:10:55.209" v="586" actId="1076"/>
          <ac:grpSpMkLst>
            <pc:docMk/>
            <pc:sldMk cId="2374364963" sldId="260"/>
            <ac:grpSpMk id="88" creationId="{D021CCF3-907B-4998-98A9-0F305A9D3B34}"/>
          </ac:grpSpMkLst>
        </pc:grpChg>
        <pc:grpChg chg="mod">
          <ac:chgData name="竹尾　陽子" userId="485c5cb4-8733-42e5-865f-15a2e6d6d2bf" providerId="ADAL" clId="{7E7B4DFE-5BA0-41CA-9980-A350DC1BCF7C}" dt="2020-10-17T16:10:49.826" v="585"/>
          <ac:grpSpMkLst>
            <pc:docMk/>
            <pc:sldMk cId="2374364963" sldId="260"/>
            <ac:grpSpMk id="89" creationId="{F7559962-8934-4CC5-A312-E6ED4C1337A7}"/>
          </ac:grpSpMkLst>
        </pc:grpChg>
        <pc:grpChg chg="mod">
          <ac:chgData name="竹尾　陽子" userId="485c5cb4-8733-42e5-865f-15a2e6d6d2bf" providerId="ADAL" clId="{7E7B4DFE-5BA0-41CA-9980-A350DC1BCF7C}" dt="2020-10-17T16:10:49.826" v="585"/>
          <ac:grpSpMkLst>
            <pc:docMk/>
            <pc:sldMk cId="2374364963" sldId="260"/>
            <ac:grpSpMk id="92" creationId="{BB1C4991-A843-433F-8655-D2A4402ED54F}"/>
          </ac:grpSpMkLst>
        </pc:grpChg>
        <pc:picChg chg="add del mod">
          <ac:chgData name="竹尾　陽子" userId="485c5cb4-8733-42e5-865f-15a2e6d6d2bf" providerId="ADAL" clId="{7E7B4DFE-5BA0-41CA-9980-A350DC1BCF7C}" dt="2020-10-17T16:05:44.519" v="346"/>
          <ac:picMkLst>
            <pc:docMk/>
            <pc:sldMk cId="2374364963" sldId="260"/>
            <ac:picMk id="3" creationId="{E3500A4B-442F-4AA8-826F-A59F887F9AFF}"/>
          </ac:picMkLst>
        </pc:picChg>
        <pc:picChg chg="add del mod">
          <ac:chgData name="竹尾　陽子" userId="485c5cb4-8733-42e5-865f-15a2e6d6d2bf" providerId="ADAL" clId="{7E7B4DFE-5BA0-41CA-9980-A350DC1BCF7C}" dt="2020-10-17T16:05:44.519" v="346"/>
          <ac:picMkLst>
            <pc:docMk/>
            <pc:sldMk cId="2374364963" sldId="260"/>
            <ac:picMk id="4" creationId="{D49F9792-A760-471A-85EB-8B03AD793798}"/>
          </ac:picMkLst>
        </pc:picChg>
        <pc:picChg chg="add mod">
          <ac:chgData name="竹尾　陽子" userId="485c5cb4-8733-42e5-865f-15a2e6d6d2bf" providerId="ADAL" clId="{7E7B4DFE-5BA0-41CA-9980-A350DC1BCF7C}" dt="2020-10-17T16:10:41.561" v="583" actId="164"/>
          <ac:picMkLst>
            <pc:docMk/>
            <pc:sldMk cId="2374364963" sldId="260"/>
            <ac:picMk id="17" creationId="{A3CE82A3-930B-4C06-9B7A-32CFD23265FB}"/>
          </ac:picMkLst>
        </pc:picChg>
        <pc:picChg chg="add mod">
          <ac:chgData name="竹尾　陽子" userId="485c5cb4-8733-42e5-865f-15a2e6d6d2bf" providerId="ADAL" clId="{7E7B4DFE-5BA0-41CA-9980-A350DC1BCF7C}" dt="2020-10-17T16:10:41.561" v="583" actId="164"/>
          <ac:picMkLst>
            <pc:docMk/>
            <pc:sldMk cId="2374364963" sldId="260"/>
            <ac:picMk id="36" creationId="{105E4B53-699D-462E-B43A-7BFD28A3059F}"/>
          </ac:picMkLst>
        </pc:picChg>
        <pc:cxnChg chg="mod">
          <ac:chgData name="竹尾　陽子" userId="485c5cb4-8733-42e5-865f-15a2e6d6d2bf" providerId="ADAL" clId="{7E7B4DFE-5BA0-41CA-9980-A350DC1BCF7C}" dt="2020-10-17T16:05:43.462" v="345"/>
          <ac:cxnSpMkLst>
            <pc:docMk/>
            <pc:sldMk cId="2374364963" sldId="260"/>
            <ac:cxnSpMk id="9" creationId="{496C23EE-017B-4C80-9749-8D910DFEFB0A}"/>
          </ac:cxnSpMkLst>
        </pc:cxnChg>
        <pc:cxnChg chg="mod">
          <ac:chgData name="竹尾　陽子" userId="485c5cb4-8733-42e5-865f-15a2e6d6d2bf" providerId="ADAL" clId="{7E7B4DFE-5BA0-41CA-9980-A350DC1BCF7C}" dt="2020-10-17T16:05:43.462" v="345"/>
          <ac:cxnSpMkLst>
            <pc:docMk/>
            <pc:sldMk cId="2374364963" sldId="260"/>
            <ac:cxnSpMk id="10" creationId="{D1C21707-FA0F-450D-ACCA-1FCA8134E4A9}"/>
          </ac:cxnSpMkLst>
        </pc:cxnChg>
        <pc:cxnChg chg="mod">
          <ac:chgData name="竹尾　陽子" userId="485c5cb4-8733-42e5-865f-15a2e6d6d2bf" providerId="ADAL" clId="{7E7B4DFE-5BA0-41CA-9980-A350DC1BCF7C}" dt="2020-10-17T16:05:49.738" v="347"/>
          <ac:cxnSpMkLst>
            <pc:docMk/>
            <pc:sldMk cId="2374364963" sldId="260"/>
            <ac:cxnSpMk id="65" creationId="{CAB6392A-5EAD-4900-8EFD-9BFFD21402C7}"/>
          </ac:cxnSpMkLst>
        </pc:cxnChg>
        <pc:cxnChg chg="mod">
          <ac:chgData name="竹尾　陽子" userId="485c5cb4-8733-42e5-865f-15a2e6d6d2bf" providerId="ADAL" clId="{7E7B4DFE-5BA0-41CA-9980-A350DC1BCF7C}" dt="2020-10-17T16:05:49.738" v="347"/>
          <ac:cxnSpMkLst>
            <pc:docMk/>
            <pc:sldMk cId="2374364963" sldId="260"/>
            <ac:cxnSpMk id="66" creationId="{7059D57E-1870-499A-9683-C646FD4035E1}"/>
          </ac:cxnSpMkLst>
        </pc:cxnChg>
        <pc:cxnChg chg="add mod">
          <ac:chgData name="竹尾　陽子" userId="485c5cb4-8733-42e5-865f-15a2e6d6d2bf" providerId="ADAL" clId="{7E7B4DFE-5BA0-41CA-9980-A350DC1BCF7C}" dt="2020-10-17T16:10:41.561" v="583" actId="164"/>
          <ac:cxnSpMkLst>
            <pc:docMk/>
            <pc:sldMk cId="2374364963" sldId="260"/>
            <ac:cxnSpMk id="84" creationId="{5E5F510A-D536-4E4C-94C2-B0B027E4DBB6}"/>
          </ac:cxnSpMkLst>
        </pc:cxnChg>
        <pc:cxnChg chg="add mod">
          <ac:chgData name="竹尾　陽子" userId="485c5cb4-8733-42e5-865f-15a2e6d6d2bf" providerId="ADAL" clId="{7E7B4DFE-5BA0-41CA-9980-A350DC1BCF7C}" dt="2020-10-17T16:10:41.561" v="583" actId="164"/>
          <ac:cxnSpMkLst>
            <pc:docMk/>
            <pc:sldMk cId="2374364963" sldId="260"/>
            <ac:cxnSpMk id="85" creationId="{EE722903-268A-4698-AD41-3B90AE4B62E9}"/>
          </ac:cxnSpMkLst>
        </pc:cxnChg>
      </pc:sldChg>
      <pc:sldChg chg="addSp modSp new">
        <pc:chgData name="竹尾　陽子" userId="485c5cb4-8733-42e5-865f-15a2e6d6d2bf" providerId="ADAL" clId="{7E7B4DFE-5BA0-41CA-9980-A350DC1BCF7C}" dt="2020-10-17T16:41:02.523" v="589" actId="1076"/>
        <pc:sldMkLst>
          <pc:docMk/>
          <pc:sldMk cId="3913642426" sldId="261"/>
        </pc:sldMkLst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5" creationId="{6E050A1A-93E9-4264-B20F-10EB2C1DA0DE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6" creationId="{57B8665B-E820-4394-829A-EF0CA1EA181A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8" creationId="{E8504E7D-860E-4342-93CB-2655D6252939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9" creationId="{00ADD16E-F600-442C-AE09-688BFDF2AF1F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0" creationId="{F5E21277-D237-459E-A08C-C9E6CC22A2FE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1" creationId="{F3B8A645-3848-47C3-A9FB-3DD01F08D289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2" creationId="{8E243854-F4FB-44B2-975B-78E6BC0ED75A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3" creationId="{ACBC35EC-9A01-4975-B89F-BD40A436AD62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6" creationId="{59082045-3836-42FC-898F-74B7C6648136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7" creationId="{F62D4EB2-3E03-49B8-8D74-A091AD631A7C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8" creationId="{B9C95A77-DC9B-4915-B091-7DFBFA079A9A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19" creationId="{12F71728-F458-4EC1-A569-F9885B387C24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20" creationId="{754404EC-B34B-48C7-87F7-B455D648C519}"/>
          </ac:spMkLst>
        </pc:spChg>
        <pc:spChg chg="mod">
          <ac:chgData name="竹尾　陽子" userId="485c5cb4-8733-42e5-865f-15a2e6d6d2bf" providerId="ADAL" clId="{7E7B4DFE-5BA0-41CA-9980-A350DC1BCF7C}" dt="2020-10-17T16:41:02.523" v="589" actId="1076"/>
          <ac:spMkLst>
            <pc:docMk/>
            <pc:sldMk cId="3913642426" sldId="261"/>
            <ac:spMk id="21" creationId="{35578BFF-62DC-4EA0-8688-9E370AC1EEF8}"/>
          </ac:spMkLst>
        </pc:spChg>
        <pc:grpChg chg="add mod">
          <ac:chgData name="竹尾　陽子" userId="485c5cb4-8733-42e5-865f-15a2e6d6d2bf" providerId="ADAL" clId="{7E7B4DFE-5BA0-41CA-9980-A350DC1BCF7C}" dt="2020-10-17T16:41:02.523" v="589" actId="1076"/>
          <ac:grpSpMkLst>
            <pc:docMk/>
            <pc:sldMk cId="3913642426" sldId="261"/>
            <ac:grpSpMk id="3" creationId="{965D30C7-A568-4C9A-84AD-DA1F0E521648}"/>
          </ac:grpSpMkLst>
        </pc:grpChg>
        <pc:picChg chg="mod">
          <ac:chgData name="竹尾　陽子" userId="485c5cb4-8733-42e5-865f-15a2e6d6d2bf" providerId="ADAL" clId="{7E7B4DFE-5BA0-41CA-9980-A350DC1BCF7C}" dt="2020-10-17T16:41:02.523" v="589" actId="1076"/>
          <ac:picMkLst>
            <pc:docMk/>
            <pc:sldMk cId="3913642426" sldId="261"/>
            <ac:picMk id="4" creationId="{186D9772-4630-4428-ACE7-24C7C96F2E5E}"/>
          </ac:picMkLst>
        </pc:picChg>
        <pc:picChg chg="mod">
          <ac:chgData name="竹尾　陽子" userId="485c5cb4-8733-42e5-865f-15a2e6d6d2bf" providerId="ADAL" clId="{7E7B4DFE-5BA0-41CA-9980-A350DC1BCF7C}" dt="2020-10-17T16:41:02.523" v="589" actId="1076"/>
          <ac:picMkLst>
            <pc:docMk/>
            <pc:sldMk cId="3913642426" sldId="261"/>
            <ac:picMk id="7" creationId="{08240B4D-B369-4810-9C8F-84581EE27D6B}"/>
          </ac:picMkLst>
        </pc:picChg>
        <pc:cxnChg chg="mod">
          <ac:chgData name="竹尾　陽子" userId="485c5cb4-8733-42e5-865f-15a2e6d6d2bf" providerId="ADAL" clId="{7E7B4DFE-5BA0-41CA-9980-A350DC1BCF7C}" dt="2020-10-17T16:41:02.523" v="589" actId="1076"/>
          <ac:cxnSpMkLst>
            <pc:docMk/>
            <pc:sldMk cId="3913642426" sldId="261"/>
            <ac:cxnSpMk id="14" creationId="{45520F6B-A346-4C60-AED2-4EB9EAEFD568}"/>
          </ac:cxnSpMkLst>
        </pc:cxnChg>
        <pc:cxnChg chg="mod">
          <ac:chgData name="竹尾　陽子" userId="485c5cb4-8733-42e5-865f-15a2e6d6d2bf" providerId="ADAL" clId="{7E7B4DFE-5BA0-41CA-9980-A350DC1BCF7C}" dt="2020-10-17T16:41:02.523" v="589" actId="1076"/>
          <ac:cxnSpMkLst>
            <pc:docMk/>
            <pc:sldMk cId="3913642426" sldId="261"/>
            <ac:cxnSpMk id="15" creationId="{77B345EF-DC4B-4A22-A230-2F0D9D7F65DF}"/>
          </ac:cxnSpMkLst>
        </pc:cxnChg>
      </pc:sldChg>
    </pc:docChg>
  </pc:docChgLst>
  <pc:docChgLst>
    <pc:chgData name="竹尾　陽子" userId="485c5cb4-8733-42e5-865f-15a2e6d6d2bf" providerId="ADAL" clId="{0C112E42-1C23-40C6-ACEE-4901B915436D}"/>
    <pc:docChg chg="addSld delSld modSld">
      <pc:chgData name="竹尾　陽子" userId="485c5cb4-8733-42e5-865f-15a2e6d6d2bf" providerId="ADAL" clId="{0C112E42-1C23-40C6-ACEE-4901B915436D}" dt="2020-09-24T07:52:44.012" v="82" actId="2085"/>
      <pc:docMkLst>
        <pc:docMk/>
      </pc:docMkLst>
      <pc:sldChg chg="modSp mod">
        <pc:chgData name="竹尾　陽子" userId="485c5cb4-8733-42e5-865f-15a2e6d6d2bf" providerId="ADAL" clId="{0C112E42-1C23-40C6-ACEE-4901B915436D}" dt="2020-09-23T05:57:39.195" v="0" actId="20577"/>
        <pc:sldMkLst>
          <pc:docMk/>
          <pc:sldMk cId="3594851865" sldId="256"/>
        </pc:sldMkLst>
        <pc:spChg chg="mod">
          <ac:chgData name="竹尾　陽子" userId="485c5cb4-8733-42e5-865f-15a2e6d6d2bf" providerId="ADAL" clId="{0C112E42-1C23-40C6-ACEE-4901B915436D}" dt="2020-09-23T05:57:39.195" v="0" actId="20577"/>
          <ac:spMkLst>
            <pc:docMk/>
            <pc:sldMk cId="3594851865" sldId="256"/>
            <ac:spMk id="2" creationId="{00000000-0000-0000-0000-000000000000}"/>
          </ac:spMkLst>
        </pc:spChg>
      </pc:sldChg>
      <pc:sldChg chg="addSp modSp new mod">
        <pc:chgData name="竹尾　陽子" userId="485c5cb4-8733-42e5-865f-15a2e6d6d2bf" providerId="ADAL" clId="{0C112E42-1C23-40C6-ACEE-4901B915436D}" dt="2020-09-24T07:52:44.012" v="82" actId="2085"/>
        <pc:sldMkLst>
          <pc:docMk/>
          <pc:sldMk cId="2115934538" sldId="257"/>
        </pc:sldMkLst>
        <pc:spChg chg="mod">
          <ac:chgData name="竹尾　陽子" userId="485c5cb4-8733-42e5-865f-15a2e6d6d2bf" providerId="ADAL" clId="{0C112E42-1C23-40C6-ACEE-4901B915436D}" dt="2020-09-24T07:50:23.716" v="11" actId="207"/>
          <ac:spMkLst>
            <pc:docMk/>
            <pc:sldMk cId="2115934538" sldId="257"/>
            <ac:spMk id="5" creationId="{733DCCC6-FBDC-4472-AF65-3D71F92AB8E7}"/>
          </ac:spMkLst>
        </pc:spChg>
        <pc:spChg chg="mod">
          <ac:chgData name="竹尾　陽子" userId="485c5cb4-8733-42e5-865f-15a2e6d6d2bf" providerId="ADAL" clId="{0C112E42-1C23-40C6-ACEE-4901B915436D}" dt="2020-09-24T07:50:59.876" v="14" actId="207"/>
          <ac:spMkLst>
            <pc:docMk/>
            <pc:sldMk cId="2115934538" sldId="257"/>
            <ac:spMk id="6" creationId="{775B83AF-AF1D-4AEE-A2C1-DE268953FA60}"/>
          </ac:spMkLst>
        </pc:spChg>
        <pc:spChg chg="mod">
          <ac:chgData name="竹尾　陽子" userId="485c5cb4-8733-42e5-865f-15a2e6d6d2bf" providerId="ADAL" clId="{0C112E42-1C23-40C6-ACEE-4901B915436D}" dt="2020-09-24T07:50:01.446" v="8" actId="1076"/>
          <ac:spMkLst>
            <pc:docMk/>
            <pc:sldMk cId="2115934538" sldId="257"/>
            <ac:spMk id="8" creationId="{5B7D6EE4-3EE2-4CE3-9AC0-35B9A1C5F852}"/>
          </ac:spMkLst>
        </pc:spChg>
        <pc:spChg chg="mod">
          <ac:chgData name="竹尾　陽子" userId="485c5cb4-8733-42e5-865f-15a2e6d6d2bf" providerId="ADAL" clId="{0C112E42-1C23-40C6-ACEE-4901B915436D}" dt="2020-09-24T07:50:53.800" v="13" actId="208"/>
          <ac:spMkLst>
            <pc:docMk/>
            <pc:sldMk cId="2115934538" sldId="257"/>
            <ac:spMk id="17" creationId="{1D3C8F20-13BB-41BF-8F88-CA64A4D70FE6}"/>
          </ac:spMkLst>
        </pc:spChg>
        <pc:spChg chg="mod">
          <ac:chgData name="竹尾　陽子" userId="485c5cb4-8733-42e5-865f-15a2e6d6d2bf" providerId="ADAL" clId="{0C112E42-1C23-40C6-ACEE-4901B915436D}" dt="2020-09-24T07:50:53.800" v="13" actId="208"/>
          <ac:spMkLst>
            <pc:docMk/>
            <pc:sldMk cId="2115934538" sldId="257"/>
            <ac:spMk id="18" creationId="{EFD5B2CA-7EB9-4510-AEF3-4F2AC89A5C90}"/>
          </ac:spMkLst>
        </pc:spChg>
        <pc:spChg chg="mod">
          <ac:chgData name="竹尾　陽子" userId="485c5cb4-8733-42e5-865f-15a2e6d6d2bf" providerId="ADAL" clId="{0C112E42-1C23-40C6-ACEE-4901B915436D}" dt="2020-09-24T07:50:53.800" v="13" actId="208"/>
          <ac:spMkLst>
            <pc:docMk/>
            <pc:sldMk cId="2115934538" sldId="257"/>
            <ac:spMk id="19" creationId="{23D38606-AB33-4D11-86C0-ADBEDA501CC5}"/>
          </ac:spMkLst>
        </pc:spChg>
        <pc:spChg chg="mod">
          <ac:chgData name="竹尾　陽子" userId="485c5cb4-8733-42e5-865f-15a2e6d6d2bf" providerId="ADAL" clId="{0C112E42-1C23-40C6-ACEE-4901B915436D}" dt="2020-09-24T07:50:53.800" v="13" actId="208"/>
          <ac:spMkLst>
            <pc:docMk/>
            <pc:sldMk cId="2115934538" sldId="257"/>
            <ac:spMk id="20" creationId="{F61B7A06-2D55-454C-B525-04A991716DE7}"/>
          </ac:spMkLst>
        </pc:spChg>
        <pc:spChg chg="mod">
          <ac:chgData name="竹尾　陽子" userId="485c5cb4-8733-42e5-865f-15a2e6d6d2bf" providerId="ADAL" clId="{0C112E42-1C23-40C6-ACEE-4901B915436D}" dt="2020-09-24T07:50:53.800" v="13" actId="208"/>
          <ac:spMkLst>
            <pc:docMk/>
            <pc:sldMk cId="2115934538" sldId="257"/>
            <ac:spMk id="21" creationId="{8C7F07D8-D98C-4403-B8FF-95A116E8261D}"/>
          </ac:spMkLst>
        </pc:spChg>
        <pc:spChg chg="mod">
          <ac:chgData name="竹尾　陽子" userId="485c5cb4-8733-42e5-865f-15a2e6d6d2bf" providerId="ADAL" clId="{0C112E42-1C23-40C6-ACEE-4901B915436D}" dt="2020-09-24T07:50:53.800" v="13" actId="208"/>
          <ac:spMkLst>
            <pc:docMk/>
            <pc:sldMk cId="2115934538" sldId="257"/>
            <ac:spMk id="31" creationId="{D20AA512-D79D-43F7-B8D4-8A1D176B5F19}"/>
          </ac:spMkLst>
        </pc:spChg>
        <pc:spChg chg="mod">
          <ac:chgData name="竹尾　陽子" userId="485c5cb4-8733-42e5-865f-15a2e6d6d2bf" providerId="ADAL" clId="{0C112E42-1C23-40C6-ACEE-4901B915436D}" dt="2020-09-24T07:49:38.778" v="3"/>
          <ac:spMkLst>
            <pc:docMk/>
            <pc:sldMk cId="2115934538" sldId="257"/>
            <ac:spMk id="37" creationId="{92F4B4F8-9F3D-4200-8AEF-2D5CD8182427}"/>
          </ac:spMkLst>
        </pc:spChg>
        <pc:spChg chg="mod">
          <ac:chgData name="竹尾　陽子" userId="485c5cb4-8733-42e5-865f-15a2e6d6d2bf" providerId="ADAL" clId="{0C112E42-1C23-40C6-ACEE-4901B915436D}" dt="2020-09-24T07:49:38.778" v="3"/>
          <ac:spMkLst>
            <pc:docMk/>
            <pc:sldMk cId="2115934538" sldId="257"/>
            <ac:spMk id="38" creationId="{74AA6D1B-BB30-4DCF-8A48-7C50C94F33D3}"/>
          </ac:spMkLst>
        </pc:spChg>
        <pc:spChg chg="mod">
          <ac:chgData name="竹尾　陽子" userId="485c5cb4-8733-42e5-865f-15a2e6d6d2bf" providerId="ADAL" clId="{0C112E42-1C23-40C6-ACEE-4901B915436D}" dt="2020-09-24T07:49:38.778" v="3"/>
          <ac:spMkLst>
            <pc:docMk/>
            <pc:sldMk cId="2115934538" sldId="257"/>
            <ac:spMk id="39" creationId="{3B64A3E2-3438-42B3-834B-8A939DECDDE4}"/>
          </ac:spMkLst>
        </pc:spChg>
        <pc:spChg chg="mod">
          <ac:chgData name="竹尾　陽子" userId="485c5cb4-8733-42e5-865f-15a2e6d6d2bf" providerId="ADAL" clId="{0C112E42-1C23-40C6-ACEE-4901B915436D}" dt="2020-09-24T07:49:38.778" v="3"/>
          <ac:spMkLst>
            <pc:docMk/>
            <pc:sldMk cId="2115934538" sldId="257"/>
            <ac:spMk id="40" creationId="{120A5A9C-A8B0-47C2-80D5-87910F7ACC69}"/>
          </ac:spMkLst>
        </pc:spChg>
        <pc:spChg chg="mod">
          <ac:chgData name="竹尾　陽子" userId="485c5cb4-8733-42e5-865f-15a2e6d6d2bf" providerId="ADAL" clId="{0C112E42-1C23-40C6-ACEE-4901B915436D}" dt="2020-09-24T07:49:38.778" v="3"/>
          <ac:spMkLst>
            <pc:docMk/>
            <pc:sldMk cId="2115934538" sldId="257"/>
            <ac:spMk id="41" creationId="{733260DF-8729-45DC-8F5F-4DA373DCD54C}"/>
          </ac:spMkLst>
        </pc:spChg>
        <pc:spChg chg="mod">
          <ac:chgData name="竹尾　陽子" userId="485c5cb4-8733-42e5-865f-15a2e6d6d2bf" providerId="ADAL" clId="{0C112E42-1C23-40C6-ACEE-4901B915436D}" dt="2020-09-24T07:49:38.778" v="3"/>
          <ac:spMkLst>
            <pc:docMk/>
            <pc:sldMk cId="2115934538" sldId="257"/>
            <ac:spMk id="43" creationId="{1D8D38D0-A3EE-4585-AE5A-0A5A34966A39}"/>
          </ac:spMkLst>
        </pc:spChg>
        <pc:spChg chg="mod">
          <ac:chgData name="竹尾　陽子" userId="485c5cb4-8733-42e5-865f-15a2e6d6d2bf" providerId="ADAL" clId="{0C112E42-1C23-40C6-ACEE-4901B915436D}" dt="2020-09-24T07:49:38.778" v="3"/>
          <ac:spMkLst>
            <pc:docMk/>
            <pc:sldMk cId="2115934538" sldId="257"/>
            <ac:spMk id="44" creationId="{289040E9-796D-47EB-A8C1-BEB862C7A755}"/>
          </ac:spMkLst>
        </pc:spChg>
        <pc:spChg chg="add mod">
          <ac:chgData name="竹尾　陽子" userId="485c5cb4-8733-42e5-865f-15a2e6d6d2bf" providerId="ADAL" clId="{0C112E42-1C23-40C6-ACEE-4901B915436D}" dt="2020-09-24T07:52:44.012" v="82" actId="2085"/>
          <ac:spMkLst>
            <pc:docMk/>
            <pc:sldMk cId="2115934538" sldId="257"/>
            <ac:spMk id="45" creationId="{097714A5-6DA3-4507-9ED5-C085FB031922}"/>
          </ac:spMkLst>
        </pc:spChg>
        <pc:spChg chg="add mod">
          <ac:chgData name="竹尾　陽子" userId="485c5cb4-8733-42e5-865f-15a2e6d6d2bf" providerId="ADAL" clId="{0C112E42-1C23-40C6-ACEE-4901B915436D}" dt="2020-09-24T07:51:23.146" v="51" actId="1076"/>
          <ac:spMkLst>
            <pc:docMk/>
            <pc:sldMk cId="2115934538" sldId="257"/>
            <ac:spMk id="50" creationId="{58B7DBFC-E929-4C4A-8950-4CD703BCF9B7}"/>
          </ac:spMkLst>
        </pc:spChg>
        <pc:spChg chg="add mod">
          <ac:chgData name="竹尾　陽子" userId="485c5cb4-8733-42e5-865f-15a2e6d6d2bf" providerId="ADAL" clId="{0C112E42-1C23-40C6-ACEE-4901B915436D}" dt="2020-09-24T07:51:36.841" v="61" actId="14100"/>
          <ac:spMkLst>
            <pc:docMk/>
            <pc:sldMk cId="2115934538" sldId="257"/>
            <ac:spMk id="52" creationId="{BF2B60D0-E289-48F4-A469-61E7A85BDBA2}"/>
          </ac:spMkLst>
        </pc:spChg>
        <pc:spChg chg="add mod">
          <ac:chgData name="竹尾　陽子" userId="485c5cb4-8733-42e5-865f-15a2e6d6d2bf" providerId="ADAL" clId="{0C112E42-1C23-40C6-ACEE-4901B915436D}" dt="2020-09-24T07:52:23.850" v="76" actId="207"/>
          <ac:spMkLst>
            <pc:docMk/>
            <pc:sldMk cId="2115934538" sldId="257"/>
            <ac:spMk id="54" creationId="{E060FBDB-8539-4896-89A4-0AC3E7ED6E23}"/>
          </ac:spMkLst>
        </pc:spChg>
        <pc:grpChg chg="add mod">
          <ac:chgData name="竹尾　陽子" userId="485c5cb4-8733-42e5-865f-15a2e6d6d2bf" providerId="ADAL" clId="{0C112E42-1C23-40C6-ACEE-4901B915436D}" dt="2020-09-24T07:52:30.508" v="77" actId="1076"/>
          <ac:grpSpMkLst>
            <pc:docMk/>
            <pc:sldMk cId="2115934538" sldId="257"/>
            <ac:grpSpMk id="32" creationId="{08FD7D09-81A6-4472-84DE-A8C96C84412D}"/>
          </ac:grpSpMkLst>
        </pc:grpChg>
        <pc:grpChg chg="add mod">
          <ac:chgData name="竹尾　陽子" userId="485c5cb4-8733-42e5-865f-15a2e6d6d2bf" providerId="ADAL" clId="{0C112E42-1C23-40C6-ACEE-4901B915436D}" dt="2020-09-24T07:50:08.112" v="9" actId="1076"/>
          <ac:grpSpMkLst>
            <pc:docMk/>
            <pc:sldMk cId="2115934538" sldId="257"/>
            <ac:grpSpMk id="46" creationId="{66551986-F0C1-4411-9CC1-DB2BA47F9DF2}"/>
          </ac:grpSpMkLst>
        </pc:grpChg>
        <pc:picChg chg="mod">
          <ac:chgData name="竹尾　陽子" userId="485c5cb4-8733-42e5-865f-15a2e6d6d2bf" providerId="ADAL" clId="{0C112E42-1C23-40C6-ACEE-4901B915436D}" dt="2020-09-24T07:49:38.778" v="3"/>
          <ac:picMkLst>
            <pc:docMk/>
            <pc:sldMk cId="2115934538" sldId="257"/>
            <ac:picMk id="33" creationId="{BA899E7E-5D62-4BF5-A67B-39F06AF879B9}"/>
          </ac:picMkLst>
        </pc:picChg>
        <pc:picChg chg="mod">
          <ac:chgData name="竹尾　陽子" userId="485c5cb4-8733-42e5-865f-15a2e6d6d2bf" providerId="ADAL" clId="{0C112E42-1C23-40C6-ACEE-4901B915436D}" dt="2020-09-24T07:49:38.778" v="3"/>
          <ac:picMkLst>
            <pc:docMk/>
            <pc:sldMk cId="2115934538" sldId="257"/>
            <ac:picMk id="34" creationId="{F430E2F3-B935-44F3-B916-8D0495543B0B}"/>
          </ac:picMkLst>
        </pc:picChg>
        <pc:picChg chg="mod">
          <ac:chgData name="竹尾　陽子" userId="485c5cb4-8733-42e5-865f-15a2e6d6d2bf" providerId="ADAL" clId="{0C112E42-1C23-40C6-ACEE-4901B915436D}" dt="2020-09-24T07:49:38.778" v="3"/>
          <ac:picMkLst>
            <pc:docMk/>
            <pc:sldMk cId="2115934538" sldId="257"/>
            <ac:picMk id="35" creationId="{A04FC8F8-8DCA-44C8-8218-FFEB929CD0DD}"/>
          </ac:picMkLst>
        </pc:picChg>
        <pc:picChg chg="mod">
          <ac:chgData name="竹尾　陽子" userId="485c5cb4-8733-42e5-865f-15a2e6d6d2bf" providerId="ADAL" clId="{0C112E42-1C23-40C6-ACEE-4901B915436D}" dt="2020-09-24T07:49:38.778" v="3"/>
          <ac:picMkLst>
            <pc:docMk/>
            <pc:sldMk cId="2115934538" sldId="257"/>
            <ac:picMk id="36" creationId="{1366051A-AA34-45A3-A482-102E1EB59739}"/>
          </ac:picMkLst>
        </pc:picChg>
        <pc:picChg chg="mod">
          <ac:chgData name="竹尾　陽子" userId="485c5cb4-8733-42e5-865f-15a2e6d6d2bf" providerId="ADAL" clId="{0C112E42-1C23-40C6-ACEE-4901B915436D}" dt="2020-09-24T07:49:38.778" v="3"/>
          <ac:picMkLst>
            <pc:docMk/>
            <pc:sldMk cId="2115934538" sldId="257"/>
            <ac:picMk id="47" creationId="{A8DA3998-398D-4128-886C-42C13D771337}"/>
          </ac:picMkLst>
        </pc:picChg>
        <pc:picChg chg="mod">
          <ac:chgData name="竹尾　陽子" userId="485c5cb4-8733-42e5-865f-15a2e6d6d2bf" providerId="ADAL" clId="{0C112E42-1C23-40C6-ACEE-4901B915436D}" dt="2020-09-24T07:49:38.778" v="3"/>
          <ac:picMkLst>
            <pc:docMk/>
            <pc:sldMk cId="2115934538" sldId="257"/>
            <ac:picMk id="48" creationId="{00FE1D59-9C78-43E5-8350-40C9B4BA29FB}"/>
          </ac:picMkLst>
        </pc:picChg>
        <pc:cxnChg chg="mod">
          <ac:chgData name="竹尾　陽子" userId="485c5cb4-8733-42e5-865f-15a2e6d6d2bf" providerId="ADAL" clId="{0C112E42-1C23-40C6-ACEE-4901B915436D}" dt="2020-09-24T07:50:32.099" v="12" actId="208"/>
          <ac:cxnSpMkLst>
            <pc:docMk/>
            <pc:sldMk cId="2115934538" sldId="257"/>
            <ac:cxnSpMk id="14" creationId="{446E7CC1-1213-4484-9B0F-1C67D2ACD4F9}"/>
          </ac:cxnSpMkLst>
        </pc:cxnChg>
        <pc:cxnChg chg="mod">
          <ac:chgData name="竹尾　陽子" userId="485c5cb4-8733-42e5-865f-15a2e6d6d2bf" providerId="ADAL" clId="{0C112E42-1C23-40C6-ACEE-4901B915436D}" dt="2020-09-24T07:50:32.099" v="12" actId="208"/>
          <ac:cxnSpMkLst>
            <pc:docMk/>
            <pc:sldMk cId="2115934538" sldId="257"/>
            <ac:cxnSpMk id="22" creationId="{ADA16C27-515B-4412-80A0-FC6878B69AB9}"/>
          </ac:cxnSpMkLst>
        </pc:cxnChg>
        <pc:cxnChg chg="mod">
          <ac:chgData name="竹尾　陽子" userId="485c5cb4-8733-42e5-865f-15a2e6d6d2bf" providerId="ADAL" clId="{0C112E42-1C23-40C6-ACEE-4901B915436D}" dt="2020-09-24T07:50:32.099" v="12" actId="208"/>
          <ac:cxnSpMkLst>
            <pc:docMk/>
            <pc:sldMk cId="2115934538" sldId="257"/>
            <ac:cxnSpMk id="23" creationId="{DD12C683-1781-4145-975F-C72ACA3FFB9A}"/>
          </ac:cxnSpMkLst>
        </pc:cxnChg>
        <pc:cxnChg chg="mod">
          <ac:chgData name="竹尾　陽子" userId="485c5cb4-8733-42e5-865f-15a2e6d6d2bf" providerId="ADAL" clId="{0C112E42-1C23-40C6-ACEE-4901B915436D}" dt="2020-09-24T07:50:32.099" v="12" actId="208"/>
          <ac:cxnSpMkLst>
            <pc:docMk/>
            <pc:sldMk cId="2115934538" sldId="257"/>
            <ac:cxnSpMk id="24" creationId="{20C1EC7C-FF35-4EE9-B937-0A54F92A4602}"/>
          </ac:cxnSpMkLst>
        </pc:cxnChg>
        <pc:cxnChg chg="mod">
          <ac:chgData name="竹尾　陽子" userId="485c5cb4-8733-42e5-865f-15a2e6d6d2bf" providerId="ADAL" clId="{0C112E42-1C23-40C6-ACEE-4901B915436D}" dt="2020-09-24T07:50:32.099" v="12" actId="208"/>
          <ac:cxnSpMkLst>
            <pc:docMk/>
            <pc:sldMk cId="2115934538" sldId="257"/>
            <ac:cxnSpMk id="25" creationId="{92BFB782-CB4D-42FD-8B26-FFC7894ED043}"/>
          </ac:cxnSpMkLst>
        </pc:cxnChg>
        <pc:cxnChg chg="mod">
          <ac:chgData name="竹尾　陽子" userId="485c5cb4-8733-42e5-865f-15a2e6d6d2bf" providerId="ADAL" clId="{0C112E42-1C23-40C6-ACEE-4901B915436D}" dt="2020-09-24T07:49:38.778" v="3"/>
          <ac:cxnSpMkLst>
            <pc:docMk/>
            <pc:sldMk cId="2115934538" sldId="257"/>
            <ac:cxnSpMk id="42" creationId="{7AA26D20-E2BA-4738-A75D-2A4CFB48AC44}"/>
          </ac:cxnSpMkLst>
        </pc:cxnChg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2693079396" sldId="295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3902606732" sldId="296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547186728" sldId="297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107266507" sldId="298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4201954451" sldId="299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723042052" sldId="300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3523932867" sldId="301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1183826594" sldId="302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1311095302" sldId="303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63994680" sldId="304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2746153657" sldId="306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2839287886" sldId="307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3092236062" sldId="308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1623350730" sldId="309"/>
        </pc:sldMkLst>
      </pc:sldChg>
      <pc:sldChg chg="del">
        <pc:chgData name="竹尾　陽子" userId="485c5cb4-8733-42e5-865f-15a2e6d6d2bf" providerId="ADAL" clId="{0C112E42-1C23-40C6-ACEE-4901B915436D}" dt="2020-09-23T05:57:45.713" v="1" actId="47"/>
        <pc:sldMkLst>
          <pc:docMk/>
          <pc:sldMk cId="1877713102" sldId="310"/>
        </pc:sldMkLst>
      </pc:sldChg>
    </pc:docChg>
  </pc:docChgLst>
  <pc:docChgLst>
    <pc:chgData name="竹尾　陽子" userId="485c5cb4-8733-42e5-865f-15a2e6d6d2bf" providerId="ADAL" clId="{B9DD0E91-0E12-485D-B5F4-A4D3ECD383F0}"/>
    <pc:docChg chg="addSld modSld sldOrd">
      <pc:chgData name="竹尾　陽子" userId="485c5cb4-8733-42e5-865f-15a2e6d6d2bf" providerId="ADAL" clId="{B9DD0E91-0E12-485D-B5F4-A4D3ECD383F0}" dt="2021-01-05T12:43:53.510" v="4" actId="1076"/>
      <pc:docMkLst>
        <pc:docMk/>
      </pc:docMkLst>
      <pc:sldChg chg="addSp modSp new mod ord">
        <pc:chgData name="竹尾　陽子" userId="485c5cb4-8733-42e5-865f-15a2e6d6d2bf" providerId="ADAL" clId="{B9DD0E91-0E12-485D-B5F4-A4D3ECD383F0}" dt="2021-01-05T12:43:53.510" v="4" actId="1076"/>
        <pc:sldMkLst>
          <pc:docMk/>
          <pc:sldMk cId="508909783" sldId="262"/>
        </pc:sldMkLst>
        <pc:spChg chg="add mod">
          <ac:chgData name="竹尾　陽子" userId="485c5cb4-8733-42e5-865f-15a2e6d6d2bf" providerId="ADAL" clId="{B9DD0E91-0E12-485D-B5F4-A4D3ECD383F0}" dt="2021-01-05T12:43:53.510" v="4" actId="1076"/>
          <ac:spMkLst>
            <pc:docMk/>
            <pc:sldMk cId="508909783" sldId="262"/>
            <ac:spMk id="4" creationId="{E05785D5-8714-48B4-AC95-9B79DE00E3BA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6" creationId="{ACC61EAE-5146-4DDF-866D-2DE6E922706F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12" creationId="{92EF5292-1E87-4531-9A77-4ABB6713CD04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13" creationId="{412CA09F-419D-4DFF-9A9A-0D703CB09247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14" creationId="{6387DB46-4D22-45D5-BEDA-D6A0E212D4F0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15" creationId="{0CA8F3D6-D02B-489E-AC29-910B2E966DF7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16" creationId="{57771106-1546-4314-8F91-175039C4AEED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18" creationId="{C9C48E04-D7FA-422C-A08E-348D5288B212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19" creationId="{AD9F05AF-61AD-4D4C-90E5-B5F7A3C23384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20" creationId="{520459E5-FA86-4631-9981-32E74FD33E0A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21" creationId="{0407162F-29D4-426F-9E1C-505D6C3E1033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22" creationId="{1D75F0DC-3D93-45FA-BAFF-C105F4D25180}"/>
          </ac:spMkLst>
        </pc:spChg>
        <pc:spChg chg="mod">
          <ac:chgData name="竹尾　陽子" userId="485c5cb4-8733-42e5-865f-15a2e6d6d2bf" providerId="ADAL" clId="{B9DD0E91-0E12-485D-B5F4-A4D3ECD383F0}" dt="2021-01-05T12:43:51.718" v="3"/>
          <ac:spMkLst>
            <pc:docMk/>
            <pc:sldMk cId="508909783" sldId="262"/>
            <ac:spMk id="23" creationId="{DF993634-5C94-4917-93F5-15AF41790F86}"/>
          </ac:spMkLst>
        </pc:spChg>
        <pc:spChg chg="add mod">
          <ac:chgData name="竹尾　陽子" userId="485c5cb4-8733-42e5-865f-15a2e6d6d2bf" providerId="ADAL" clId="{B9DD0E91-0E12-485D-B5F4-A4D3ECD383F0}" dt="2021-01-05T12:43:53.510" v="4" actId="1076"/>
          <ac:spMkLst>
            <pc:docMk/>
            <pc:sldMk cId="508909783" sldId="262"/>
            <ac:spMk id="25" creationId="{9F06236C-B923-46CE-B733-B333F1F0977A}"/>
          </ac:spMkLst>
        </pc:spChg>
        <pc:spChg chg="add mod">
          <ac:chgData name="竹尾　陽子" userId="485c5cb4-8733-42e5-865f-15a2e6d6d2bf" providerId="ADAL" clId="{B9DD0E91-0E12-485D-B5F4-A4D3ECD383F0}" dt="2021-01-05T12:43:53.510" v="4" actId="1076"/>
          <ac:spMkLst>
            <pc:docMk/>
            <pc:sldMk cId="508909783" sldId="262"/>
            <ac:spMk id="26" creationId="{FF27A2D9-FDCC-442E-A78A-44303CF9CD53}"/>
          </ac:spMkLst>
        </pc:spChg>
        <pc:spChg chg="add mod">
          <ac:chgData name="竹尾　陽子" userId="485c5cb4-8733-42e5-865f-15a2e6d6d2bf" providerId="ADAL" clId="{B9DD0E91-0E12-485D-B5F4-A4D3ECD383F0}" dt="2021-01-05T12:43:53.510" v="4" actId="1076"/>
          <ac:spMkLst>
            <pc:docMk/>
            <pc:sldMk cId="508909783" sldId="262"/>
            <ac:spMk id="27" creationId="{205EDCC4-EB0C-4326-945E-E5EAC7FE4C68}"/>
          </ac:spMkLst>
        </pc:spChg>
        <pc:spChg chg="add mod">
          <ac:chgData name="竹尾　陽子" userId="485c5cb4-8733-42e5-865f-15a2e6d6d2bf" providerId="ADAL" clId="{B9DD0E91-0E12-485D-B5F4-A4D3ECD383F0}" dt="2021-01-05T12:43:53.510" v="4" actId="1076"/>
          <ac:spMkLst>
            <pc:docMk/>
            <pc:sldMk cId="508909783" sldId="262"/>
            <ac:spMk id="28" creationId="{E3F1B8EB-D3F6-4314-86DA-359189C23B47}"/>
          </ac:spMkLst>
        </pc:spChg>
        <pc:spChg chg="add mod">
          <ac:chgData name="竹尾　陽子" userId="485c5cb4-8733-42e5-865f-15a2e6d6d2bf" providerId="ADAL" clId="{B9DD0E91-0E12-485D-B5F4-A4D3ECD383F0}" dt="2021-01-05T12:43:53.510" v="4" actId="1076"/>
          <ac:spMkLst>
            <pc:docMk/>
            <pc:sldMk cId="508909783" sldId="262"/>
            <ac:spMk id="29" creationId="{1F2F4A56-1903-44AB-A275-C1C867BD734F}"/>
          </ac:spMkLst>
        </pc:spChg>
        <pc:grpChg chg="add mod">
          <ac:chgData name="竹尾　陽子" userId="485c5cb4-8733-42e5-865f-15a2e6d6d2bf" providerId="ADAL" clId="{B9DD0E91-0E12-485D-B5F4-A4D3ECD383F0}" dt="2021-01-05T12:43:53.510" v="4" actId="1076"/>
          <ac:grpSpMkLst>
            <pc:docMk/>
            <pc:sldMk cId="508909783" sldId="262"/>
            <ac:grpSpMk id="5" creationId="{695609BA-E063-47D1-A84D-4D569C5A9826}"/>
          </ac:grpSpMkLst>
        </pc:grpChg>
        <pc:grpChg chg="mod">
          <ac:chgData name="竹尾　陽子" userId="485c5cb4-8733-42e5-865f-15a2e6d6d2bf" providerId="ADAL" clId="{B9DD0E91-0E12-485D-B5F4-A4D3ECD383F0}" dt="2021-01-05T12:43:51.718" v="3"/>
          <ac:grpSpMkLst>
            <pc:docMk/>
            <pc:sldMk cId="508909783" sldId="262"/>
            <ac:grpSpMk id="7" creationId="{3989D426-D2F4-4CC2-818D-D83A1A7F4E65}"/>
          </ac:grpSpMkLst>
        </pc:grpChg>
        <pc:grpChg chg="add mod">
          <ac:chgData name="竹尾　陽子" userId="485c5cb4-8733-42e5-865f-15a2e6d6d2bf" providerId="ADAL" clId="{B9DD0E91-0E12-485D-B5F4-A4D3ECD383F0}" dt="2021-01-05T12:43:53.510" v="4" actId="1076"/>
          <ac:grpSpMkLst>
            <pc:docMk/>
            <pc:sldMk cId="508909783" sldId="262"/>
            <ac:grpSpMk id="17" creationId="{530F9D41-8C47-4C0D-B5D3-747C7B8CA7CA}"/>
          </ac:grpSpMkLst>
        </pc:grpChg>
        <pc:picChg chg="mod">
          <ac:chgData name="竹尾　陽子" userId="485c5cb4-8733-42e5-865f-15a2e6d6d2bf" providerId="ADAL" clId="{B9DD0E91-0E12-485D-B5F4-A4D3ECD383F0}" dt="2021-01-05T12:43:51.718" v="3"/>
          <ac:picMkLst>
            <pc:docMk/>
            <pc:sldMk cId="508909783" sldId="262"/>
            <ac:picMk id="24" creationId="{680A164B-6E5F-4AE3-8540-E2A9C14D5120}"/>
          </ac:picMkLst>
        </pc:picChg>
        <pc:picChg chg="add mod">
          <ac:chgData name="竹尾　陽子" userId="485c5cb4-8733-42e5-865f-15a2e6d6d2bf" providerId="ADAL" clId="{B9DD0E91-0E12-485D-B5F4-A4D3ECD383F0}" dt="2021-01-05T12:43:53.510" v="4" actId="1076"/>
          <ac:picMkLst>
            <pc:docMk/>
            <pc:sldMk cId="508909783" sldId="262"/>
            <ac:picMk id="30" creationId="{6B3AA5C0-B043-4694-9240-99F1C2394368}"/>
          </ac:picMkLst>
        </pc:picChg>
        <pc:cxnChg chg="mod">
          <ac:chgData name="竹尾　陽子" userId="485c5cb4-8733-42e5-865f-15a2e6d6d2bf" providerId="ADAL" clId="{B9DD0E91-0E12-485D-B5F4-A4D3ECD383F0}" dt="2021-01-05T12:43:51.718" v="3"/>
          <ac:cxnSpMkLst>
            <pc:docMk/>
            <pc:sldMk cId="508909783" sldId="262"/>
            <ac:cxnSpMk id="8" creationId="{E08BED21-7C80-4D88-B91A-1C0284B34039}"/>
          </ac:cxnSpMkLst>
        </pc:cxnChg>
        <pc:cxnChg chg="mod">
          <ac:chgData name="竹尾　陽子" userId="485c5cb4-8733-42e5-865f-15a2e6d6d2bf" providerId="ADAL" clId="{B9DD0E91-0E12-485D-B5F4-A4D3ECD383F0}" dt="2021-01-05T12:43:51.718" v="3"/>
          <ac:cxnSpMkLst>
            <pc:docMk/>
            <pc:sldMk cId="508909783" sldId="262"/>
            <ac:cxnSpMk id="9" creationId="{DD39B6A0-5E91-4118-AE81-1949EE502C59}"/>
          </ac:cxnSpMkLst>
        </pc:cxnChg>
        <pc:cxnChg chg="mod">
          <ac:chgData name="竹尾　陽子" userId="485c5cb4-8733-42e5-865f-15a2e6d6d2bf" providerId="ADAL" clId="{B9DD0E91-0E12-485D-B5F4-A4D3ECD383F0}" dt="2021-01-05T12:43:51.718" v="3"/>
          <ac:cxnSpMkLst>
            <pc:docMk/>
            <pc:sldMk cId="508909783" sldId="262"/>
            <ac:cxnSpMk id="10" creationId="{945D269C-0A33-4C47-9BA7-D664D7983E44}"/>
          </ac:cxnSpMkLst>
        </pc:cxnChg>
        <pc:cxnChg chg="mod">
          <ac:chgData name="竹尾　陽子" userId="485c5cb4-8733-42e5-865f-15a2e6d6d2bf" providerId="ADAL" clId="{B9DD0E91-0E12-485D-B5F4-A4D3ECD383F0}" dt="2021-01-05T12:43:51.718" v="3"/>
          <ac:cxnSpMkLst>
            <pc:docMk/>
            <pc:sldMk cId="508909783" sldId="262"/>
            <ac:cxnSpMk id="11" creationId="{3FAF19FE-B519-455E-A099-1B64DF1B19FD}"/>
          </ac:cxnSpMkLst>
        </pc:cxnChg>
        <pc:cxnChg chg="add mod">
          <ac:chgData name="竹尾　陽子" userId="485c5cb4-8733-42e5-865f-15a2e6d6d2bf" providerId="ADAL" clId="{B9DD0E91-0E12-485D-B5F4-A4D3ECD383F0}" dt="2021-01-05T12:43:53.510" v="4" actId="1076"/>
          <ac:cxnSpMkLst>
            <pc:docMk/>
            <pc:sldMk cId="508909783" sldId="262"/>
            <ac:cxnSpMk id="31" creationId="{FBB4AE28-77BD-471B-819F-77B3A1175D0C}"/>
          </ac:cxnSpMkLst>
        </pc:cxnChg>
        <pc:cxnChg chg="add mod">
          <ac:chgData name="竹尾　陽子" userId="485c5cb4-8733-42e5-865f-15a2e6d6d2bf" providerId="ADAL" clId="{B9DD0E91-0E12-485D-B5F4-A4D3ECD383F0}" dt="2021-01-05T12:43:53.510" v="4" actId="1076"/>
          <ac:cxnSpMkLst>
            <pc:docMk/>
            <pc:sldMk cId="508909783" sldId="262"/>
            <ac:cxnSpMk id="32" creationId="{A931448C-80AE-4581-A881-6A3E6246A44D}"/>
          </ac:cxnSpMkLst>
        </pc:cxnChg>
      </pc:sldChg>
    </pc:docChg>
  </pc:docChgLst>
  <pc:docChgLst>
    <pc:chgData name="竹尾　陽子" userId="485c5cb4-8733-42e5-865f-15a2e6d6d2bf" providerId="ADAL" clId="{08F7730B-96D7-43FD-9D25-812B13EA1712}"/>
    <pc:docChg chg="undo custSel addSld delSld modSld">
      <pc:chgData name="竹尾　陽子" userId="485c5cb4-8733-42e5-865f-15a2e6d6d2bf" providerId="ADAL" clId="{08F7730B-96D7-43FD-9D25-812B13EA1712}" dt="2020-07-21T11:10:49.701" v="973"/>
      <pc:docMkLst>
        <pc:docMk/>
      </pc:docMkLst>
      <pc:sldChg chg="modSp mod">
        <pc:chgData name="竹尾　陽子" userId="485c5cb4-8733-42e5-865f-15a2e6d6d2bf" providerId="ADAL" clId="{08F7730B-96D7-43FD-9D25-812B13EA1712}" dt="2020-07-21T07:47:21.459" v="1" actId="20577"/>
        <pc:sldMkLst>
          <pc:docMk/>
          <pc:sldMk cId="3594851865" sldId="256"/>
        </pc:sldMkLst>
        <pc:spChg chg="mod">
          <ac:chgData name="竹尾　陽子" userId="485c5cb4-8733-42e5-865f-15a2e6d6d2bf" providerId="ADAL" clId="{08F7730B-96D7-43FD-9D25-812B13EA1712}" dt="2020-07-21T07:47:21.459" v="1" actId="20577"/>
          <ac:spMkLst>
            <pc:docMk/>
            <pc:sldMk cId="3594851865" sldId="256"/>
            <ac:spMk id="2" creationId="{00000000-0000-0000-0000-000000000000}"/>
          </ac:spMkLst>
        </pc:spChg>
      </pc:sldChg>
      <pc:sldChg chg="delSp modSp new del mod">
        <pc:chgData name="竹尾　陽子" userId="485c5cb4-8733-42e5-865f-15a2e6d6d2bf" providerId="ADAL" clId="{08F7730B-96D7-43FD-9D25-812B13EA1712}" dt="2020-07-21T09:55:25.108" v="659" actId="47"/>
        <pc:sldMkLst>
          <pc:docMk/>
          <pc:sldMk cId="1444987879" sldId="257"/>
        </pc:sldMkLst>
        <pc:spChg chg="mod">
          <ac:chgData name="竹尾　陽子" userId="485c5cb4-8733-42e5-865f-15a2e6d6d2bf" providerId="ADAL" clId="{08F7730B-96D7-43FD-9D25-812B13EA1712}" dt="2020-07-21T09:55:24.031" v="658" actId="21"/>
          <ac:spMkLst>
            <pc:docMk/>
            <pc:sldMk cId="1444987879" sldId="257"/>
            <ac:spMk id="2" creationId="{2117901C-38D8-452C-8826-FB314A67B566}"/>
          </ac:spMkLst>
        </pc:spChg>
        <pc:spChg chg="del">
          <ac:chgData name="竹尾　陽子" userId="485c5cb4-8733-42e5-865f-15a2e6d6d2bf" providerId="ADAL" clId="{08F7730B-96D7-43FD-9D25-812B13EA1712}" dt="2020-07-21T07:47:31.782" v="4" actId="478"/>
          <ac:spMkLst>
            <pc:docMk/>
            <pc:sldMk cId="1444987879" sldId="257"/>
            <ac:spMk id="3" creationId="{9000DF4E-A930-4DB9-96F9-6A768DE4C598}"/>
          </ac:spMkLst>
        </pc:sp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166955818" sldId="257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498910258" sldId="258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579918156" sldId="259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769283233" sldId="260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807512371" sldId="261"/>
        </pc:sldMkLst>
      </pc:sldChg>
      <pc:sldChg chg="delSp modSp add mod">
        <pc:chgData name="竹尾　陽子" userId="485c5cb4-8733-42e5-865f-15a2e6d6d2bf" providerId="ADAL" clId="{08F7730B-96D7-43FD-9D25-812B13EA1712}" dt="2020-07-21T09:55:27.399" v="660"/>
        <pc:sldMkLst>
          <pc:docMk/>
          <pc:sldMk cId="1949728897" sldId="261"/>
        </pc:sldMkLst>
        <pc:spChg chg="mod">
          <ac:chgData name="竹尾　陽子" userId="485c5cb4-8733-42e5-865f-15a2e6d6d2bf" providerId="ADAL" clId="{08F7730B-96D7-43FD-9D25-812B13EA1712}" dt="2020-07-21T09:55:27.399" v="660"/>
          <ac:spMkLst>
            <pc:docMk/>
            <pc:sldMk cId="1949728897" sldId="261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1949728897" sldId="261"/>
            <ac:spMk id="4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7:49:50.044" v="304" actId="478"/>
          <ac:spMkLst>
            <pc:docMk/>
            <pc:sldMk cId="1949728897" sldId="261"/>
            <ac:spMk id="6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42.314" v="138"/>
          <ac:spMkLst>
            <pc:docMk/>
            <pc:sldMk cId="1949728897" sldId="261"/>
            <ac:spMk id="30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08.784" v="203" actId="20577"/>
          <ac:spMkLst>
            <pc:docMk/>
            <pc:sldMk cId="1949728897" sldId="261"/>
            <ac:spMk id="45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36.956" v="121"/>
          <ac:spMkLst>
            <pc:docMk/>
            <pc:sldMk cId="1949728897" sldId="261"/>
            <ac:spMk id="46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7:49:45.372" v="302" actId="478"/>
          <ac:spMkLst>
            <pc:docMk/>
            <pc:sldMk cId="1949728897" sldId="261"/>
            <ac:spMk id="57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17.466" v="74"/>
          <ac:spMkLst>
            <pc:docMk/>
            <pc:sldMk cId="1949728897" sldId="261"/>
            <ac:spMk id="61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20.060" v="75"/>
          <ac:spMkLst>
            <pc:docMk/>
            <pc:sldMk cId="1949728897" sldId="261"/>
            <ac:spMk id="64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59.334" v="183"/>
          <ac:spMkLst>
            <pc:docMk/>
            <pc:sldMk cId="1949728897" sldId="261"/>
            <ac:spMk id="70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05.609" v="192" actId="14100"/>
          <ac:spMkLst>
            <pc:docMk/>
            <pc:sldMk cId="1949728897" sldId="261"/>
            <ac:spMk id="71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12.763" v="217"/>
          <ac:spMkLst>
            <pc:docMk/>
            <pc:sldMk cId="1949728897" sldId="261"/>
            <ac:spMk id="9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46.611" v="152"/>
          <ac:spMkLst>
            <pc:docMk/>
            <pc:sldMk cId="1949728897" sldId="261"/>
            <ac:spMk id="93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50.092" v="158"/>
          <ac:spMkLst>
            <pc:docMk/>
            <pc:sldMk cId="1949728897" sldId="261"/>
            <ac:spMk id="94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55.330" v="175"/>
          <ac:spMkLst>
            <pc:docMk/>
            <pc:sldMk cId="1949728897" sldId="261"/>
            <ac:spMk id="95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19.896" v="240"/>
          <ac:spMkLst>
            <pc:docMk/>
            <pc:sldMk cId="1949728897" sldId="261"/>
            <ac:spMk id="106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31.938" v="275"/>
          <ac:spMkLst>
            <pc:docMk/>
            <pc:sldMk cId="1949728897" sldId="261"/>
            <ac:spMk id="114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39.316" v="287" actId="14100"/>
          <ac:spMkLst>
            <pc:docMk/>
            <pc:sldMk cId="1949728897" sldId="261"/>
            <ac:spMk id="115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42.400" v="301"/>
          <ac:spMkLst>
            <pc:docMk/>
            <pc:sldMk cId="1949728897" sldId="261"/>
            <ac:spMk id="125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9:27.182" v="263"/>
          <ac:spMkLst>
            <pc:docMk/>
            <pc:sldMk cId="1949728897" sldId="261"/>
            <ac:spMk id="126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7:49:48.514" v="303" actId="478"/>
          <ac:spMkLst>
            <pc:docMk/>
            <pc:sldMk cId="1949728897" sldId="261"/>
            <ac:spMk id="128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8:25.239" v="84"/>
          <ac:spMkLst>
            <pc:docMk/>
            <pc:sldMk cId="1949728897" sldId="261"/>
            <ac:spMk id="130" creationId="{00000000-0000-0000-0000-000000000000}"/>
          </ac:spMkLst>
        </pc:spChg>
      </pc:sldChg>
      <pc:sldChg chg="modSp add mod">
        <pc:chgData name="竹尾　陽子" userId="485c5cb4-8733-42e5-865f-15a2e6d6d2bf" providerId="ADAL" clId="{08F7730B-96D7-43FD-9D25-812B13EA1712}" dt="2020-07-21T09:55:34.264" v="678"/>
        <pc:sldMkLst>
          <pc:docMk/>
          <pc:sldMk cId="547329861" sldId="262"/>
        </pc:sldMkLst>
        <pc:spChg chg="mod">
          <ac:chgData name="竹尾　陽子" userId="485c5cb4-8733-42e5-865f-15a2e6d6d2bf" providerId="ADAL" clId="{08F7730B-96D7-43FD-9D25-812B13EA1712}" dt="2020-07-21T09:55:34.264" v="678"/>
          <ac:spMkLst>
            <pc:docMk/>
            <pc:sldMk cId="547329861" sldId="262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547329861" sldId="262"/>
            <ac:spMk id="4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8:06:39.689" v="390" actId="1076"/>
          <ac:spMkLst>
            <pc:docMk/>
            <pc:sldMk cId="547329861" sldId="262"/>
            <ac:spMk id="200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8:06:31.453" v="365"/>
          <ac:spMkLst>
            <pc:docMk/>
            <pc:sldMk cId="547329861" sldId="262"/>
            <ac:spMk id="201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8:06:22.396" v="329"/>
          <ac:spMkLst>
            <pc:docMk/>
            <pc:sldMk cId="547329861" sldId="262"/>
            <ac:spMk id="20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8:06:26.427" v="343"/>
          <ac:spMkLst>
            <pc:docMk/>
            <pc:sldMk cId="547329861" sldId="262"/>
            <ac:spMk id="203" creationId="{00000000-0000-0000-0000-000000000000}"/>
          </ac:spMkLst>
        </pc:sp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649063491" sldId="262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686923606" sldId="263"/>
        </pc:sldMkLst>
      </pc:sldChg>
      <pc:sldChg chg="delSp modSp add mod">
        <pc:chgData name="竹尾　陽子" userId="485c5cb4-8733-42e5-865f-15a2e6d6d2bf" providerId="ADAL" clId="{08F7730B-96D7-43FD-9D25-812B13EA1712}" dt="2020-07-21T11:10:49.701" v="973"/>
        <pc:sldMkLst>
          <pc:docMk/>
          <pc:sldMk cId="2249425536" sldId="263"/>
        </pc:sldMkLst>
        <pc:spChg chg="mod">
          <ac:chgData name="竹尾　陽子" userId="485c5cb4-8733-42e5-865f-15a2e6d6d2bf" providerId="ADAL" clId="{08F7730B-96D7-43FD-9D25-812B13EA1712}" dt="2020-07-21T09:55:52.975" v="739"/>
          <ac:spMkLst>
            <pc:docMk/>
            <pc:sldMk cId="2249425536" sldId="263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2249425536" sldId="263"/>
            <ac:spMk id="4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9:48:29.354" v="393" actId="478"/>
          <ac:spMkLst>
            <pc:docMk/>
            <pc:sldMk cId="2249425536" sldId="263"/>
            <ac:spMk id="61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11:10:49.701" v="973"/>
          <ac:spMkLst>
            <pc:docMk/>
            <pc:sldMk cId="2249425536" sldId="263"/>
            <ac:spMk id="63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9:48:27.607" v="392" actId="478"/>
          <ac:spMkLst>
            <pc:docMk/>
            <pc:sldMk cId="2249425536" sldId="263"/>
            <ac:spMk id="90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11:10:46.578" v="965" actId="1076"/>
          <ac:spMkLst>
            <pc:docMk/>
            <pc:sldMk cId="2249425536" sldId="263"/>
            <ac:spMk id="91" creationId="{00000000-0000-0000-0000-000000000000}"/>
          </ac:spMkLst>
        </pc:sp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517462162" sldId="264"/>
        </pc:sldMkLst>
      </pc:sldChg>
      <pc:sldChg chg="modSp add mod">
        <pc:chgData name="竹尾　陽子" userId="485c5cb4-8733-42e5-865f-15a2e6d6d2bf" providerId="ADAL" clId="{08F7730B-96D7-43FD-9D25-812B13EA1712}" dt="2020-07-21T09:57:06.521" v="815" actId="14100"/>
        <pc:sldMkLst>
          <pc:docMk/>
          <pc:sldMk cId="2672440998" sldId="264"/>
        </pc:sldMkLst>
        <pc:spChg chg="mod">
          <ac:chgData name="竹尾　陽子" userId="485c5cb4-8733-42e5-865f-15a2e6d6d2bf" providerId="ADAL" clId="{08F7730B-96D7-43FD-9D25-812B13EA1712}" dt="2020-07-21T09:56:14.443" v="756"/>
          <ac:spMkLst>
            <pc:docMk/>
            <pc:sldMk cId="2672440998" sldId="264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2672440998" sldId="264"/>
            <ac:spMk id="4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6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8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44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45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58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65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66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67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68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69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70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71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74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83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58.993" v="813" actId="1076"/>
          <ac:spMkLst>
            <pc:docMk/>
            <pc:sldMk cId="2672440998" sldId="264"/>
            <ac:spMk id="87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9:56:48.603" v="812" actId="20577"/>
          <ac:spMkLst>
            <pc:docMk/>
            <pc:sldMk cId="2672440998" sldId="264"/>
            <ac:spMk id="91" creationId="{00000000-0000-0000-0000-000000000000}"/>
          </ac:spMkLst>
        </pc:spChg>
        <pc:grpChg chg="mod">
          <ac:chgData name="竹尾　陽子" userId="485c5cb4-8733-42e5-865f-15a2e6d6d2bf" providerId="ADAL" clId="{08F7730B-96D7-43FD-9D25-812B13EA1712}" dt="2020-07-21T09:56:48.603" v="812" actId="20577"/>
          <ac:grpSpMkLst>
            <pc:docMk/>
            <pc:sldMk cId="2672440998" sldId="264"/>
            <ac:grpSpMk id="92" creationId="{00000000-0000-0000-0000-000000000000}"/>
          </ac:grpSpMkLst>
        </pc:grp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46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47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49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53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54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59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72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78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80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81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7:06.521" v="815" actId="14100"/>
          <ac:cxnSpMkLst>
            <pc:docMk/>
            <pc:sldMk cId="2672440998" sldId="264"/>
            <ac:cxnSpMk id="84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7:01.265" v="814" actId="1076"/>
          <ac:cxnSpMkLst>
            <pc:docMk/>
            <pc:sldMk cId="2672440998" sldId="264"/>
            <ac:cxnSpMk id="86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6:48.603" v="812" actId="20577"/>
          <ac:cxnSpMkLst>
            <pc:docMk/>
            <pc:sldMk cId="2672440998" sldId="264"/>
            <ac:cxnSpMk id="89" creationId="{00000000-0000-0000-0000-000000000000}"/>
          </ac:cxnSpMkLst>
        </pc:cxn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452166503" sldId="265"/>
        </pc:sldMkLst>
      </pc:sldChg>
      <pc:sldChg chg="modSp add mod">
        <pc:chgData name="竹尾　陽子" userId="485c5cb4-8733-42e5-865f-15a2e6d6d2bf" providerId="ADAL" clId="{08F7730B-96D7-43FD-9D25-812B13EA1712}" dt="2020-07-21T09:57:20.400" v="849"/>
        <pc:sldMkLst>
          <pc:docMk/>
          <pc:sldMk cId="3479155192" sldId="265"/>
        </pc:sldMkLst>
        <pc:spChg chg="mod">
          <ac:chgData name="竹尾　陽子" userId="485c5cb4-8733-42e5-865f-15a2e6d6d2bf" providerId="ADAL" clId="{08F7730B-96D7-43FD-9D25-812B13EA1712}" dt="2020-07-21T09:57:20.400" v="849"/>
          <ac:spMkLst>
            <pc:docMk/>
            <pc:sldMk cId="3479155192" sldId="265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3479155192" sldId="265"/>
            <ac:spMk id="4" creationId="{00000000-0000-0000-0000-000000000000}"/>
          </ac:spMkLst>
        </pc:spChg>
      </pc:sldChg>
      <pc:sldChg chg="modSp add mod">
        <pc:chgData name="竹尾　陽子" userId="485c5cb4-8733-42e5-865f-15a2e6d6d2bf" providerId="ADAL" clId="{08F7730B-96D7-43FD-9D25-812B13EA1712}" dt="2020-07-21T09:57:28.488" v="879"/>
        <pc:sldMkLst>
          <pc:docMk/>
          <pc:sldMk cId="622904128" sldId="266"/>
        </pc:sldMkLst>
        <pc:spChg chg="mod">
          <ac:chgData name="竹尾　陽子" userId="485c5cb4-8733-42e5-865f-15a2e6d6d2bf" providerId="ADAL" clId="{08F7730B-96D7-43FD-9D25-812B13EA1712}" dt="2020-07-21T09:57:28.488" v="879"/>
          <ac:spMkLst>
            <pc:docMk/>
            <pc:sldMk cId="622904128" sldId="266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622904128" sldId="266"/>
            <ac:spMk id="4" creationId="{00000000-0000-0000-0000-000000000000}"/>
          </ac:spMkLst>
        </pc:sp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527584952" sldId="266"/>
        </pc:sldMkLst>
      </pc:sldChg>
      <pc:sldChg chg="modSp add mod">
        <pc:chgData name="竹尾　陽子" userId="485c5cb4-8733-42e5-865f-15a2e6d6d2bf" providerId="ADAL" clId="{08F7730B-96D7-43FD-9D25-812B13EA1712}" dt="2020-07-21T09:57:48.296" v="944"/>
        <pc:sldMkLst>
          <pc:docMk/>
          <pc:sldMk cId="800396564" sldId="267"/>
        </pc:sldMkLst>
        <pc:spChg chg="mod">
          <ac:chgData name="竹尾　陽子" userId="485c5cb4-8733-42e5-865f-15a2e6d6d2bf" providerId="ADAL" clId="{08F7730B-96D7-43FD-9D25-812B13EA1712}" dt="2020-07-21T09:57:48.296" v="944"/>
          <ac:spMkLst>
            <pc:docMk/>
            <pc:sldMk cId="800396564" sldId="267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800396564" sldId="267"/>
            <ac:spMk id="4" creationId="{00000000-0000-0000-0000-000000000000}"/>
          </ac:spMkLst>
        </pc:sp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813530571" sldId="267"/>
        </pc:sldMkLst>
      </pc:sldChg>
      <pc:sldChg chg="modSp add mod">
        <pc:chgData name="竹尾　陽子" userId="485c5cb4-8733-42e5-865f-15a2e6d6d2bf" providerId="ADAL" clId="{08F7730B-96D7-43FD-9D25-812B13EA1712}" dt="2020-07-21T09:57:36.863" v="904"/>
        <pc:sldMkLst>
          <pc:docMk/>
          <pc:sldMk cId="759979857" sldId="268"/>
        </pc:sldMkLst>
        <pc:spChg chg="mod">
          <ac:chgData name="竹尾　陽子" userId="485c5cb4-8733-42e5-865f-15a2e6d6d2bf" providerId="ADAL" clId="{08F7730B-96D7-43FD-9D25-812B13EA1712}" dt="2020-07-21T09:57:36.863" v="904"/>
          <ac:spMkLst>
            <pc:docMk/>
            <pc:sldMk cId="759979857" sldId="268"/>
            <ac:spMk id="2" creationId="{00000000-0000-0000-0000-000000000000}"/>
          </ac:spMkLst>
        </pc:spChg>
        <pc:spChg chg="mod">
          <ac:chgData name="竹尾　陽子" userId="485c5cb4-8733-42e5-865f-15a2e6d6d2bf" providerId="ADAL" clId="{08F7730B-96D7-43FD-9D25-812B13EA1712}" dt="2020-07-21T07:47:54.394" v="27"/>
          <ac:spMkLst>
            <pc:docMk/>
            <pc:sldMk cId="759979857" sldId="268"/>
            <ac:spMk id="4" creationId="{00000000-0000-0000-0000-000000000000}"/>
          </ac:spMkLst>
        </pc:sp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105765715" sldId="268"/>
        </pc:sldMkLst>
      </pc:sldChg>
      <pc:sldChg chg="addSp delSp modSp add mod">
        <pc:chgData name="竹尾　陽子" userId="485c5cb4-8733-42e5-865f-15a2e6d6d2bf" providerId="ADAL" clId="{08F7730B-96D7-43FD-9D25-812B13EA1712}" dt="2020-07-21T09:55:41.232" v="699"/>
        <pc:sldMkLst>
          <pc:docMk/>
          <pc:sldMk cId="1863693309" sldId="269"/>
        </pc:sldMkLst>
        <pc:spChg chg="mod">
          <ac:chgData name="竹尾　陽子" userId="485c5cb4-8733-42e5-865f-15a2e6d6d2bf" providerId="ADAL" clId="{08F7730B-96D7-43FD-9D25-812B13EA1712}" dt="2020-07-21T09:55:41.232" v="699"/>
          <ac:spMkLst>
            <pc:docMk/>
            <pc:sldMk cId="1863693309" sldId="269"/>
            <ac:spMk id="2" creationId="{00000000-0000-0000-0000-000000000000}"/>
          </ac:spMkLst>
        </pc:spChg>
        <pc:spChg chg="del mod topLvl">
          <ac:chgData name="竹尾　陽子" userId="485c5cb4-8733-42e5-865f-15a2e6d6d2bf" providerId="ADAL" clId="{08F7730B-96D7-43FD-9D25-812B13EA1712}" dt="2020-07-21T09:49:51.880" v="460" actId="478"/>
          <ac:spMkLst>
            <pc:docMk/>
            <pc:sldMk cId="1863693309" sldId="269"/>
            <ac:spMk id="50" creationId="{00000000-0000-0000-0000-000000000000}"/>
          </ac:spMkLst>
        </pc:spChg>
        <pc:spChg chg="del mod topLvl">
          <ac:chgData name="竹尾　陽子" userId="485c5cb4-8733-42e5-865f-15a2e6d6d2bf" providerId="ADAL" clId="{08F7730B-96D7-43FD-9D25-812B13EA1712}" dt="2020-07-21T09:49:56.636" v="461" actId="478"/>
          <ac:spMkLst>
            <pc:docMk/>
            <pc:sldMk cId="1863693309" sldId="269"/>
            <ac:spMk id="57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61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63" creationId="{00000000-0000-0000-0000-000000000000}"/>
          </ac:spMkLst>
        </pc:spChg>
        <pc:spChg chg="add mod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75" creationId="{F75A5C09-EC11-4FF9-B7E8-32B362007F81}"/>
          </ac:spMkLst>
        </pc:spChg>
        <pc:spChg chg="add mod">
          <ac:chgData name="竹尾　陽子" userId="485c5cb4-8733-42e5-865f-15a2e6d6d2bf" providerId="ADAL" clId="{08F7730B-96D7-43FD-9D25-812B13EA1712}" dt="2020-07-21T09:54:48.112" v="653" actId="571"/>
          <ac:spMkLst>
            <pc:docMk/>
            <pc:sldMk cId="1863693309" sldId="269"/>
            <ac:spMk id="76" creationId="{55D06A56-1C1F-4CE0-B7E1-78265D55BF77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82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83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84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90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91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92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97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98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102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9:48:41.791" v="397" actId="478"/>
          <ac:spMkLst>
            <pc:docMk/>
            <pc:sldMk cId="1863693309" sldId="269"/>
            <ac:spMk id="120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9:48:36.756" v="394" actId="478"/>
          <ac:spMkLst>
            <pc:docMk/>
            <pc:sldMk cId="1863693309" sldId="269"/>
            <ac:spMk id="121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9:48:40.373" v="396" actId="478"/>
          <ac:spMkLst>
            <pc:docMk/>
            <pc:sldMk cId="1863693309" sldId="269"/>
            <ac:spMk id="122" creationId="{00000000-0000-0000-0000-000000000000}"/>
          </ac:spMkLst>
        </pc:spChg>
        <pc:spChg chg="del">
          <ac:chgData name="竹尾　陽子" userId="485c5cb4-8733-42e5-865f-15a2e6d6d2bf" providerId="ADAL" clId="{08F7730B-96D7-43FD-9D25-812B13EA1712}" dt="2020-07-21T09:48:38.090" v="395" actId="478"/>
          <ac:spMkLst>
            <pc:docMk/>
            <pc:sldMk cId="1863693309" sldId="269"/>
            <ac:spMk id="124" creationId="{00000000-0000-0000-0000-000000000000}"/>
          </ac:spMkLst>
        </pc:spChg>
        <pc:spChg chg="del mod topLvl">
          <ac:chgData name="竹尾　陽子" userId="485c5cb4-8733-42e5-865f-15a2e6d6d2bf" providerId="ADAL" clId="{08F7730B-96D7-43FD-9D25-812B13EA1712}" dt="2020-07-21T09:51:54.295" v="507" actId="478"/>
          <ac:spMkLst>
            <pc:docMk/>
            <pc:sldMk cId="1863693309" sldId="269"/>
            <ac:spMk id="133" creationId="{00000000-0000-0000-0000-000000000000}"/>
          </ac:spMkLst>
        </pc:spChg>
        <pc:spChg chg="mod topLvl">
          <ac:chgData name="竹尾　陽子" userId="485c5cb4-8733-42e5-865f-15a2e6d6d2bf" providerId="ADAL" clId="{08F7730B-96D7-43FD-9D25-812B13EA1712}" dt="2020-07-21T09:54:56.297" v="656" actId="164"/>
          <ac:spMkLst>
            <pc:docMk/>
            <pc:sldMk cId="1863693309" sldId="269"/>
            <ac:spMk id="135" creationId="{00000000-0000-0000-0000-000000000000}"/>
          </ac:spMkLst>
        </pc:spChg>
        <pc:grpChg chg="add mod">
          <ac:chgData name="竹尾　陽子" userId="485c5cb4-8733-42e5-865f-15a2e6d6d2bf" providerId="ADAL" clId="{08F7730B-96D7-43FD-9D25-812B13EA1712}" dt="2020-07-21T09:54:56.297" v="656" actId="164"/>
          <ac:grpSpMkLst>
            <pc:docMk/>
            <pc:sldMk cId="1863693309" sldId="269"/>
            <ac:grpSpMk id="3" creationId="{2EFD2743-8585-49E4-B9BA-6475CA2702C5}"/>
          </ac:grpSpMkLst>
        </pc:grpChg>
        <pc:grpChg chg="del mod topLvl">
          <ac:chgData name="竹尾　陽子" userId="485c5cb4-8733-42e5-865f-15a2e6d6d2bf" providerId="ADAL" clId="{08F7730B-96D7-43FD-9D25-812B13EA1712}" dt="2020-07-21T09:51:25.341" v="499" actId="478"/>
          <ac:grpSpMkLst>
            <pc:docMk/>
            <pc:sldMk cId="1863693309" sldId="269"/>
            <ac:grpSpMk id="24" creationId="{00000000-0000-0000-0000-000000000000}"/>
          </ac:grpSpMkLst>
        </pc:grpChg>
        <pc:grpChg chg="add mod">
          <ac:chgData name="竹尾　陽子" userId="485c5cb4-8733-42e5-865f-15a2e6d6d2bf" providerId="ADAL" clId="{08F7730B-96D7-43FD-9D25-812B13EA1712}" dt="2020-07-21T09:55:00.306" v="657" actId="1076"/>
          <ac:grpSpMkLst>
            <pc:docMk/>
            <pc:sldMk cId="1863693309" sldId="269"/>
            <ac:grpSpMk id="31" creationId="{2DB9312D-5FBD-4460-A3F7-14678C45F05D}"/>
          </ac:grpSpMkLst>
        </pc:grpChg>
        <pc:grpChg chg="add mod">
          <ac:chgData name="竹尾　陽子" userId="485c5cb4-8733-42e5-865f-15a2e6d6d2bf" providerId="ADAL" clId="{08F7730B-96D7-43FD-9D25-812B13EA1712}" dt="2020-07-21T09:54:56.297" v="656" actId="164"/>
          <ac:grpSpMkLst>
            <pc:docMk/>
            <pc:sldMk cId="1863693309" sldId="269"/>
            <ac:grpSpMk id="55" creationId="{E31BEBAD-AFE4-4DAC-AD41-11F183AE355D}"/>
          </ac:grpSpMkLst>
        </pc:grpChg>
        <pc:grpChg chg="del">
          <ac:chgData name="竹尾　陽子" userId="485c5cb4-8733-42e5-865f-15a2e6d6d2bf" providerId="ADAL" clId="{08F7730B-96D7-43FD-9D25-812B13EA1712}" dt="2020-07-21T09:48:54.305" v="400" actId="165"/>
          <ac:grpSpMkLst>
            <pc:docMk/>
            <pc:sldMk cId="1863693309" sldId="269"/>
            <ac:grpSpMk id="137" creationId="{00000000-0000-0000-0000-000000000000}"/>
          </ac:grpSpMkLst>
        </pc:grpChg>
        <pc:cxnChg chg="mod topLvl">
          <ac:chgData name="竹尾　陽子" userId="485c5cb4-8733-42e5-865f-15a2e6d6d2bf" providerId="ADAL" clId="{08F7730B-96D7-43FD-9D25-812B13EA1712}" dt="2020-07-21T09:51:42.161" v="501" actId="14100"/>
          <ac:cxnSpMkLst>
            <pc:docMk/>
            <pc:sldMk cId="1863693309" sldId="269"/>
            <ac:cxnSpMk id="7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25.341" v="499" actId="478"/>
          <ac:cxnSpMkLst>
            <pc:docMk/>
            <pc:sldMk cId="1863693309" sldId="269"/>
            <ac:cxnSpMk id="8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25.341" v="499" actId="478"/>
          <ac:cxnSpMkLst>
            <pc:docMk/>
            <pc:sldMk cId="1863693309" sldId="269"/>
            <ac:cxnSpMk id="9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1:36.726" v="500" actId="14100"/>
          <ac:cxnSpMkLst>
            <pc:docMk/>
            <pc:sldMk cId="1863693309" sldId="269"/>
            <ac:cxnSpMk id="10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46.914" v="502" actId="478"/>
          <ac:cxnSpMkLst>
            <pc:docMk/>
            <pc:sldMk cId="1863693309" sldId="269"/>
            <ac:cxnSpMk id="13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0:10.871" v="465" actId="164"/>
          <ac:cxnSpMkLst>
            <pc:docMk/>
            <pc:sldMk cId="1863693309" sldId="269"/>
            <ac:cxnSpMk id="14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0:10.871" v="465" actId="164"/>
          <ac:cxnSpMkLst>
            <pc:docMk/>
            <pc:sldMk cId="1863693309" sldId="269"/>
            <ac:cxnSpMk id="15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25.341" v="499" actId="478"/>
          <ac:cxnSpMkLst>
            <pc:docMk/>
            <pc:sldMk cId="1863693309" sldId="269"/>
            <ac:cxnSpMk id="16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25.341" v="499" actId="478"/>
          <ac:cxnSpMkLst>
            <pc:docMk/>
            <pc:sldMk cId="1863693309" sldId="269"/>
            <ac:cxnSpMk id="17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0:10.871" v="465" actId="164"/>
          <ac:cxnSpMkLst>
            <pc:docMk/>
            <pc:sldMk cId="1863693309" sldId="269"/>
            <ac:cxnSpMk id="18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25.341" v="499" actId="478"/>
          <ac:cxnSpMkLst>
            <pc:docMk/>
            <pc:sldMk cId="1863693309" sldId="269"/>
            <ac:cxnSpMk id="19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0:10.871" v="465" actId="164"/>
          <ac:cxnSpMkLst>
            <pc:docMk/>
            <pc:sldMk cId="1863693309" sldId="269"/>
            <ac:cxnSpMk id="22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0:10.871" v="465" actId="164"/>
          <ac:cxnSpMkLst>
            <pc:docMk/>
            <pc:sldMk cId="1863693309" sldId="269"/>
            <ac:cxnSpMk id="23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30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42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56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2:02.948" v="509"/>
          <ac:cxnSpMkLst>
            <pc:docMk/>
            <pc:sldMk cId="1863693309" sldId="269"/>
            <ac:cxnSpMk id="58" creationId="{4A16FE80-494C-4C35-B86F-9D702C8FA4A8}"/>
          </ac:cxnSpMkLst>
        </pc:cxnChg>
        <pc:cxnChg chg="mod">
          <ac:chgData name="竹尾　陽子" userId="485c5cb4-8733-42e5-865f-15a2e6d6d2bf" providerId="ADAL" clId="{08F7730B-96D7-43FD-9D25-812B13EA1712}" dt="2020-07-21T09:52:02.948" v="509"/>
          <ac:cxnSpMkLst>
            <pc:docMk/>
            <pc:sldMk cId="1863693309" sldId="269"/>
            <ac:cxnSpMk id="59" creationId="{DF8D9682-3D4A-4553-BD6A-08047E74E5D0}"/>
          </ac:cxnSpMkLst>
        </pc:cxnChg>
        <pc:cxnChg chg="mod">
          <ac:chgData name="竹尾　陽子" userId="485c5cb4-8733-42e5-865f-15a2e6d6d2bf" providerId="ADAL" clId="{08F7730B-96D7-43FD-9D25-812B13EA1712}" dt="2020-07-21T09:52:02.948" v="509"/>
          <ac:cxnSpMkLst>
            <pc:docMk/>
            <pc:sldMk cId="1863693309" sldId="269"/>
            <ac:cxnSpMk id="60" creationId="{39B6BD58-0CC2-4B68-AFE0-745D88B86A70}"/>
          </ac:cxnSpMkLst>
        </pc:cxnChg>
        <pc:cxnChg chg="mod">
          <ac:chgData name="竹尾　陽子" userId="485c5cb4-8733-42e5-865f-15a2e6d6d2bf" providerId="ADAL" clId="{08F7730B-96D7-43FD-9D25-812B13EA1712}" dt="2020-07-21T09:52:02.948" v="509"/>
          <ac:cxnSpMkLst>
            <pc:docMk/>
            <pc:sldMk cId="1863693309" sldId="269"/>
            <ac:cxnSpMk id="62" creationId="{D2700383-72C1-4AB1-8DE3-EEC6BFC9EB84}"/>
          </ac:cxnSpMkLst>
        </pc:cxnChg>
        <pc:cxnChg chg="mod">
          <ac:chgData name="竹尾　陽子" userId="485c5cb4-8733-42e5-865f-15a2e6d6d2bf" providerId="ADAL" clId="{08F7730B-96D7-43FD-9D25-812B13EA1712}" dt="2020-07-21T09:48:54.305" v="400" actId="165"/>
          <ac:cxnSpMkLst>
            <pc:docMk/>
            <pc:sldMk cId="1863693309" sldId="269"/>
            <ac:cxnSpMk id="64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48:54.305" v="400" actId="165"/>
          <ac:cxnSpMkLst>
            <pc:docMk/>
            <pc:sldMk cId="1863693309" sldId="269"/>
            <ac:cxnSpMk id="65" creationId="{00000000-0000-0000-0000-000000000000}"/>
          </ac:cxnSpMkLst>
        </pc:cxnChg>
        <pc:cxnChg chg="mod">
          <ac:chgData name="竹尾　陽子" userId="485c5cb4-8733-42e5-865f-15a2e6d6d2bf" providerId="ADAL" clId="{08F7730B-96D7-43FD-9D25-812B13EA1712}" dt="2020-07-21T09:52:02.948" v="509"/>
          <ac:cxnSpMkLst>
            <pc:docMk/>
            <pc:sldMk cId="1863693309" sldId="269"/>
            <ac:cxnSpMk id="66" creationId="{FB3A2544-D395-4D4A-8985-5DAC9F0D0914}"/>
          </ac:cxnSpMkLst>
        </pc:cxnChg>
        <pc:cxnChg chg="mod">
          <ac:chgData name="竹尾　陽子" userId="485c5cb4-8733-42e5-865f-15a2e6d6d2bf" providerId="ADAL" clId="{08F7730B-96D7-43FD-9D25-812B13EA1712}" dt="2020-07-21T09:52:02.948" v="509"/>
          <ac:cxnSpMkLst>
            <pc:docMk/>
            <pc:sldMk cId="1863693309" sldId="269"/>
            <ac:cxnSpMk id="67" creationId="{9CC98060-A47F-4094-AEAD-3AAE36B7633B}"/>
          </ac:cxnSpMkLst>
        </pc:cxnChg>
        <pc:cxnChg chg="mod">
          <ac:chgData name="竹尾　陽子" userId="485c5cb4-8733-42e5-865f-15a2e6d6d2bf" providerId="ADAL" clId="{08F7730B-96D7-43FD-9D25-812B13EA1712}" dt="2020-07-21T09:52:02.948" v="509"/>
          <ac:cxnSpMkLst>
            <pc:docMk/>
            <pc:sldMk cId="1863693309" sldId="269"/>
            <ac:cxnSpMk id="68" creationId="{C4E1AABF-4D40-4B0C-94FA-2CF68F327598}"/>
          </ac:cxnSpMkLst>
        </pc:cxnChg>
        <pc:cxnChg chg="add mod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69" creationId="{8C715EE8-509C-42B3-AB6A-D3FE1F5E3A74}"/>
          </ac:cxnSpMkLst>
        </pc:cxnChg>
        <pc:cxnChg chg="add mod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71" creationId="{053725DE-9E50-4A5C-BBCC-B7F9662B9B34}"/>
          </ac:cxnSpMkLst>
        </pc:cxnChg>
        <pc:cxnChg chg="add mod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72" creationId="{28AAC718-74A3-4DFE-90E4-4EA26E63CC06}"/>
          </ac:cxnSpMkLst>
        </pc:cxnChg>
        <pc:cxnChg chg="add mod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74" creationId="{BEB4737D-446C-4788-A4C0-16AE72E16E40}"/>
          </ac:cxnSpMkLst>
        </pc:cxnChg>
        <pc:cxnChg chg="del mod topLvl">
          <ac:chgData name="竹尾　陽子" userId="485c5cb4-8733-42e5-865f-15a2e6d6d2bf" providerId="ADAL" clId="{08F7730B-96D7-43FD-9D25-812B13EA1712}" dt="2020-07-21T09:50:00.037" v="462" actId="478"/>
          <ac:cxnSpMkLst>
            <pc:docMk/>
            <pc:sldMk cId="1863693309" sldId="269"/>
            <ac:cxnSpMk id="78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93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95" creationId="{00000000-0000-0000-0000-000000000000}"/>
          </ac:cxnSpMkLst>
        </pc:cxnChg>
        <pc:cxnChg chg="mod topLvl">
          <ac:chgData name="竹尾　陽子" userId="485c5cb4-8733-42e5-865f-15a2e6d6d2bf" providerId="ADAL" clId="{08F7730B-96D7-43FD-9D25-812B13EA1712}" dt="2020-07-21T09:54:56.297" v="656" actId="164"/>
          <ac:cxnSpMkLst>
            <pc:docMk/>
            <pc:sldMk cId="1863693309" sldId="269"/>
            <ac:cxnSpMk id="99" creationId="{00000000-0000-0000-0000-000000000000}"/>
          </ac:cxnSpMkLst>
        </pc:cxnChg>
        <pc:cxnChg chg="del">
          <ac:chgData name="竹尾　陽子" userId="485c5cb4-8733-42e5-865f-15a2e6d6d2bf" providerId="ADAL" clId="{08F7730B-96D7-43FD-9D25-812B13EA1712}" dt="2020-07-21T09:48:45.178" v="398" actId="478"/>
          <ac:cxnSpMkLst>
            <pc:docMk/>
            <pc:sldMk cId="1863693309" sldId="269"/>
            <ac:cxnSpMk id="119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52.498" v="505" actId="478"/>
          <ac:cxnSpMkLst>
            <pc:docMk/>
            <pc:sldMk cId="1863693309" sldId="269"/>
            <ac:cxnSpMk id="127" creationId="{00000000-0000-0000-0000-000000000000}"/>
          </ac:cxnSpMkLst>
        </pc:cxnChg>
        <pc:cxnChg chg="del mod topLvl">
          <ac:chgData name="竹尾　陽子" userId="485c5cb4-8733-42e5-865f-15a2e6d6d2bf" providerId="ADAL" clId="{08F7730B-96D7-43FD-9D25-812B13EA1712}" dt="2020-07-21T09:51:53.746" v="506" actId="478"/>
          <ac:cxnSpMkLst>
            <pc:docMk/>
            <pc:sldMk cId="1863693309" sldId="269"/>
            <ac:cxnSpMk id="129" creationId="{00000000-0000-0000-0000-000000000000}"/>
          </ac:cxnSpMkLst>
        </pc:cxnChg>
        <pc:cxnChg chg="del">
          <ac:chgData name="竹尾　陽子" userId="485c5cb4-8733-42e5-865f-15a2e6d6d2bf" providerId="ADAL" clId="{08F7730B-96D7-43FD-9D25-812B13EA1712}" dt="2020-07-21T09:48:46.910" v="399" actId="478"/>
          <ac:cxnSpMkLst>
            <pc:docMk/>
            <pc:sldMk cId="1863693309" sldId="269"/>
            <ac:cxnSpMk id="130" creationId="{00000000-0000-0000-0000-000000000000}"/>
          </ac:cxnSpMkLst>
        </pc:cxnChg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459054247" sldId="269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274695157" sldId="270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108984847" sldId="271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040042347" sldId="272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083588976" sldId="273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176503458" sldId="274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600147170" sldId="275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130443334" sldId="276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949047620" sldId="277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528758282" sldId="278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519408601" sldId="279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30284759" sldId="280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727211777" sldId="281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492525125" sldId="282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394643712" sldId="283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589014653" sldId="284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60533910" sldId="285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466467973" sldId="286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583133388" sldId="287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668744755" sldId="288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180544780" sldId="289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403851430" sldId="290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636862624" sldId="292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957260067" sldId="293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199960313" sldId="294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71180043" sldId="295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048085189" sldId="296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217153756" sldId="297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769252129" sldId="298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18523939" sldId="299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94278855" sldId="300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953653514" sldId="301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685629893" sldId="302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183933498" sldId="303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687386314" sldId="304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557171493" sldId="305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982518935" sldId="307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118852158" sldId="308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606051444" sldId="309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674169911" sldId="310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862601156" sldId="311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648281037" sldId="312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123436620" sldId="313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877052563" sldId="314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957277254" sldId="315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194605768" sldId="316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576426365" sldId="317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532883521" sldId="318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01414129" sldId="319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779015368" sldId="320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4225901897" sldId="321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098523734" sldId="322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2354973844" sldId="323"/>
        </pc:sldMkLst>
      </pc:sldChg>
      <pc:sldChg chg="del">
        <pc:chgData name="竹尾　陽子" userId="485c5cb4-8733-42e5-865f-15a2e6d6d2bf" providerId="ADAL" clId="{08F7730B-96D7-43FD-9D25-812B13EA1712}" dt="2020-07-21T07:47:28.059" v="2" actId="47"/>
        <pc:sldMkLst>
          <pc:docMk/>
          <pc:sldMk cId="3735430664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75130-ED11-4C2D-B556-383BA9ABF094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172DF-3AEB-49F3-B995-C9681AE5A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61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6BFC-BDE9-4D56-8C44-D70DB7E684F4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E2D4-1B2F-4C10-AC19-D34B64DC23E1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3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83F2-25E2-41A9-84DE-169BCE05542D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5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303E-0B47-43EE-A82C-CD73C2A023F8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DED7-EC80-4C55-8BE5-550A58B752FB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2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6F86-A814-4A41-B0BF-1D833BC3812C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93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26F8-A809-4DDC-BB4D-6AF879FEE20A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3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03D-E1B3-4A9D-91DC-DA9398E41DCE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8127-60DB-4025-9633-F81854726C35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48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72F9-BD43-42E5-9AA9-7DB274BD741C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69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2B4E-7286-4DE6-889D-32C7CD5F7634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3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A3D1-E126-4097-BF05-1F3A5CF89344}" type="datetime1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FCA0-5F12-48A7-A212-B2681F669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8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ja-JP" altLang="en-US" dirty="0"/>
              <a:t>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8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C9F8C-7D3B-46F9-88B4-B152DEA6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回転楕円ミラーの設計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583589E-A5EB-44EA-A3EB-9E56A35ABFA6}"/>
              </a:ext>
            </a:extLst>
          </p:cNvPr>
          <p:cNvSpPr/>
          <p:nvPr/>
        </p:nvSpPr>
        <p:spPr>
          <a:xfrm>
            <a:off x="1139687" y="2902226"/>
            <a:ext cx="9000000" cy="144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7E3B1658-86F5-4847-8190-FF9752DA03ED}"/>
              </a:ext>
            </a:extLst>
          </p:cNvPr>
          <p:cNvSpPr/>
          <p:nvPr/>
        </p:nvSpPr>
        <p:spPr>
          <a:xfrm>
            <a:off x="1139687" y="2902226"/>
            <a:ext cx="9000000" cy="1440000"/>
          </a:xfrm>
          <a:prstGeom prst="arc">
            <a:avLst>
              <a:gd name="adj1" fmla="val 20395145"/>
              <a:gd name="adj2" fmla="val 2118974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AB370B2E-AD8A-4044-A976-A71A3CA4E9CC}"/>
              </a:ext>
            </a:extLst>
          </p:cNvPr>
          <p:cNvSpPr/>
          <p:nvPr/>
        </p:nvSpPr>
        <p:spPr>
          <a:xfrm flipV="1">
            <a:off x="1139687" y="2902226"/>
            <a:ext cx="9000000" cy="1440000"/>
          </a:xfrm>
          <a:prstGeom prst="arc">
            <a:avLst>
              <a:gd name="adj1" fmla="val 20395145"/>
              <a:gd name="adj2" fmla="val 2118974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423F1D-6D9A-4A73-8D79-0F0DA2324205}"/>
              </a:ext>
            </a:extLst>
          </p:cNvPr>
          <p:cNvSpPr txBox="1"/>
          <p:nvPr/>
        </p:nvSpPr>
        <p:spPr>
          <a:xfrm>
            <a:off x="8655320" y="43026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下流端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380F3F-EEE7-4DA2-8A06-5F462B582F7F}"/>
              </a:ext>
            </a:extLst>
          </p:cNvPr>
          <p:cNvSpPr txBox="1"/>
          <p:nvPr/>
        </p:nvSpPr>
        <p:spPr>
          <a:xfrm>
            <a:off x="7203731" y="4574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上流端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8D3456-BF87-43A3-9EEB-C250CC748AEF}"/>
              </a:ext>
            </a:extLst>
          </p:cNvPr>
          <p:cNvSpPr txBox="1"/>
          <p:nvPr/>
        </p:nvSpPr>
        <p:spPr>
          <a:xfrm>
            <a:off x="10059910" y="3194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集光点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A1D87BE-66DA-4C4F-93DB-99C759FBEEB5}"/>
              </a:ext>
            </a:extLst>
          </p:cNvPr>
          <p:cNvCxnSpPr>
            <a:cxnSpLocks/>
          </p:cNvCxnSpPr>
          <p:nvPr/>
        </p:nvCxnSpPr>
        <p:spPr>
          <a:xfrm>
            <a:off x="990600" y="3622226"/>
            <a:ext cx="975691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06E9F63-77A0-490B-959E-BB4B8B8087D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295400" y="3622675"/>
            <a:ext cx="7945267" cy="4313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55CA65F-090A-471E-8B88-47C23E8F3FCE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9240667" y="3624263"/>
            <a:ext cx="782016" cy="4297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D794F2D-3426-4757-8D33-18B09A592188}"/>
              </a:ext>
            </a:extLst>
          </p:cNvPr>
          <p:cNvCxnSpPr>
            <a:cxnSpLocks/>
          </p:cNvCxnSpPr>
          <p:nvPr/>
        </p:nvCxnSpPr>
        <p:spPr>
          <a:xfrm flipV="1">
            <a:off x="1295400" y="2961046"/>
            <a:ext cx="6114502" cy="65914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7FAE44E-C441-4189-A553-3CDD4F07CFFB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7443968" y="2962634"/>
            <a:ext cx="2578714" cy="65959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0F29AF1-1490-48E4-9E70-F5C5195E455C}"/>
              </a:ext>
            </a:extLst>
          </p:cNvPr>
          <p:cNvSpPr txBox="1"/>
          <p:nvPr/>
        </p:nvSpPr>
        <p:spPr>
          <a:xfrm>
            <a:off x="342301" y="31389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光源点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034BB7-C3F9-49D8-8DD8-E1F1C371BB31}"/>
              </a:ext>
            </a:extLst>
          </p:cNvPr>
          <p:cNvCxnSpPr>
            <a:cxnSpLocks/>
          </p:cNvCxnSpPr>
          <p:nvPr/>
        </p:nvCxnSpPr>
        <p:spPr>
          <a:xfrm flipV="1">
            <a:off x="1295400" y="1981200"/>
            <a:ext cx="0" cy="163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DA3CE52-167A-4A16-BAA3-BB21FAF08CFF}"/>
              </a:ext>
            </a:extLst>
          </p:cNvPr>
          <p:cNvCxnSpPr>
            <a:cxnSpLocks/>
          </p:cNvCxnSpPr>
          <p:nvPr/>
        </p:nvCxnSpPr>
        <p:spPr>
          <a:xfrm flipV="1">
            <a:off x="10022681" y="1993900"/>
            <a:ext cx="0" cy="1626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64B7F75-2608-49C7-AE7B-E5AF6BFF83A7}"/>
              </a:ext>
            </a:extLst>
          </p:cNvPr>
          <p:cNvCxnSpPr>
            <a:cxnSpLocks/>
          </p:cNvCxnSpPr>
          <p:nvPr/>
        </p:nvCxnSpPr>
        <p:spPr>
          <a:xfrm>
            <a:off x="1301750" y="2143470"/>
            <a:ext cx="8720931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4A4A12F-BE2B-464F-B798-554AB2E4A147}"/>
                  </a:ext>
                </a:extLst>
              </p:cNvPr>
              <p:cNvSpPr txBox="1"/>
              <p:nvPr/>
            </p:nvSpPr>
            <p:spPr>
              <a:xfrm>
                <a:off x="5395945" y="1758364"/>
                <a:ext cx="685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4A4A12F-BE2B-464F-B798-554AB2E4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45" y="1758364"/>
                <a:ext cx="6852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D91B8B5-F0E4-4D4A-B176-93195D0E5120}"/>
              </a:ext>
            </a:extLst>
          </p:cNvPr>
          <p:cNvCxnSpPr>
            <a:cxnSpLocks/>
          </p:cNvCxnSpPr>
          <p:nvPr/>
        </p:nvCxnSpPr>
        <p:spPr>
          <a:xfrm flipV="1">
            <a:off x="9257232" y="2543175"/>
            <a:ext cx="0" cy="647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6A6B1F0-3E1B-42E4-826B-323875AAA87F}"/>
              </a:ext>
            </a:extLst>
          </p:cNvPr>
          <p:cNvCxnSpPr>
            <a:cxnSpLocks/>
          </p:cNvCxnSpPr>
          <p:nvPr/>
        </p:nvCxnSpPr>
        <p:spPr>
          <a:xfrm flipV="1">
            <a:off x="7431304" y="2540000"/>
            <a:ext cx="0" cy="43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D5D0DF5-4648-422E-ADA6-B5E48628F624}"/>
              </a:ext>
            </a:extLst>
          </p:cNvPr>
          <p:cNvCxnSpPr>
            <a:cxnSpLocks/>
          </p:cNvCxnSpPr>
          <p:nvPr/>
        </p:nvCxnSpPr>
        <p:spPr>
          <a:xfrm>
            <a:off x="7434470" y="2693457"/>
            <a:ext cx="1822762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23952BF-DBDA-4654-B1E8-11FC8C599B76}"/>
              </a:ext>
            </a:extLst>
          </p:cNvPr>
          <p:cNvCxnSpPr>
            <a:cxnSpLocks/>
          </p:cNvCxnSpPr>
          <p:nvPr/>
        </p:nvCxnSpPr>
        <p:spPr>
          <a:xfrm>
            <a:off x="9258300" y="2693457"/>
            <a:ext cx="762692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67DC2A27-9833-4F68-92C5-7EDE4782291D}"/>
                  </a:ext>
                </a:extLst>
              </p:cNvPr>
              <p:cNvSpPr txBox="1"/>
              <p:nvPr/>
            </p:nvSpPr>
            <p:spPr>
              <a:xfrm>
                <a:off x="8080894" y="2358888"/>
                <a:ext cx="685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67DC2A27-9833-4F68-92C5-7EDE47822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894" y="2358888"/>
                <a:ext cx="6852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8B037B1-2C7A-4319-8D35-1FDEC3AD610F}"/>
                  </a:ext>
                </a:extLst>
              </p:cNvPr>
              <p:cNvSpPr txBox="1"/>
              <p:nvPr/>
            </p:nvSpPr>
            <p:spPr>
              <a:xfrm>
                <a:off x="9310702" y="2351072"/>
                <a:ext cx="685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8B037B1-2C7A-4319-8D35-1FDEC3AD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702" y="2351072"/>
                <a:ext cx="6852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>
            <a:extLst>
              <a:ext uri="{FF2B5EF4-FFF2-40B4-BE49-F238E27FC236}">
                <a16:creationId xmlns:a16="http://schemas.microsoft.com/office/drawing/2014/main" id="{8411708C-0146-4D69-BA2D-AA7AFD4DF72D}"/>
              </a:ext>
            </a:extLst>
          </p:cNvPr>
          <p:cNvSpPr/>
          <p:nvPr/>
        </p:nvSpPr>
        <p:spPr>
          <a:xfrm flipV="1">
            <a:off x="8761677" y="3550859"/>
            <a:ext cx="983306" cy="983306"/>
          </a:xfrm>
          <a:prstGeom prst="arc">
            <a:avLst>
              <a:gd name="adj1" fmla="val 21279098"/>
              <a:gd name="adj2" fmla="val 1639288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9F3D0681-FB53-4AA8-8929-79B430EDC752}"/>
                  </a:ext>
                </a:extLst>
              </p:cNvPr>
              <p:cNvSpPr txBox="1"/>
              <p:nvPr/>
            </p:nvSpPr>
            <p:spPr>
              <a:xfrm>
                <a:off x="9875513" y="3763598"/>
                <a:ext cx="685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9F3D0681-FB53-4AA8-8929-79B430ED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13" y="3763598"/>
                <a:ext cx="685207" cy="369332"/>
              </a:xfrm>
              <a:prstGeom prst="rec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CEBF32-9A8C-454D-8821-A6030B06E00C}"/>
              </a:ext>
            </a:extLst>
          </p:cNvPr>
          <p:cNvCxnSpPr>
            <a:cxnSpLocks/>
          </p:cNvCxnSpPr>
          <p:nvPr/>
        </p:nvCxnSpPr>
        <p:spPr>
          <a:xfrm>
            <a:off x="9240667" y="4053524"/>
            <a:ext cx="833267" cy="452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0A0705E-79C6-4D99-A776-BD59D81868BF}"/>
                  </a:ext>
                </a:extLst>
              </p:cNvPr>
              <p:cNvSpPr txBox="1"/>
              <p:nvPr/>
            </p:nvSpPr>
            <p:spPr>
              <a:xfrm>
                <a:off x="10510431" y="3419529"/>
                <a:ext cx="685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0A0705E-79C6-4D99-A776-BD59D818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31" y="3419529"/>
                <a:ext cx="6852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F5B9A79-FE5A-4D81-9D53-0A318B5AAB99}"/>
                  </a:ext>
                </a:extLst>
              </p:cNvPr>
              <p:cNvSpPr txBox="1"/>
              <p:nvPr/>
            </p:nvSpPr>
            <p:spPr>
              <a:xfrm>
                <a:off x="3471857" y="4456205"/>
                <a:ext cx="2446021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F5B9A79-FE5A-4D81-9D53-0A318B5AA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57" y="4456205"/>
                <a:ext cx="2446021" cy="64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7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A7821-20C0-4194-93AE-6FBA5C04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688A198-A3E5-414C-A557-166F968B0C08}"/>
              </a:ext>
            </a:extLst>
          </p:cNvPr>
          <p:cNvGrpSpPr/>
          <p:nvPr/>
        </p:nvGrpSpPr>
        <p:grpSpPr>
          <a:xfrm>
            <a:off x="329415" y="2304639"/>
            <a:ext cx="9624515" cy="2305461"/>
            <a:chOff x="172925" y="3333339"/>
            <a:chExt cx="14131060" cy="3384961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1F42A5B-036E-4628-B927-71AE8E75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48269" y="4852965"/>
              <a:ext cx="2255716" cy="1457070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2551715-CBF8-494C-B3C3-0E7DB8772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33" t="21304" r="22085" b="14746"/>
            <a:stretch/>
          </p:blipFill>
          <p:spPr>
            <a:xfrm>
              <a:off x="172925" y="3429000"/>
              <a:ext cx="5676695" cy="3289300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7066071-B39E-4E0A-96DB-3AEE4C2F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63820" y="3333339"/>
              <a:ext cx="5706351" cy="3310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9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BC974-FA4C-4B49-A44C-FC4FE3E6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A897A18-3547-452C-9BFB-40347CDC1A4F}"/>
              </a:ext>
            </a:extLst>
          </p:cNvPr>
          <p:cNvGrpSpPr/>
          <p:nvPr/>
        </p:nvGrpSpPr>
        <p:grpSpPr>
          <a:xfrm>
            <a:off x="1172836" y="2904810"/>
            <a:ext cx="4089338" cy="3206340"/>
            <a:chOff x="1244805" y="2468744"/>
            <a:chExt cx="4089338" cy="320634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233C426-62BA-4768-AFBB-E8D0FA3FC920}"/>
                </a:ext>
              </a:extLst>
            </p:cNvPr>
            <p:cNvSpPr txBox="1"/>
            <p:nvPr/>
          </p:nvSpPr>
          <p:spPr>
            <a:xfrm>
              <a:off x="2793164" y="2483575"/>
              <a:ext cx="211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6">
                      <a:lumMod val="75000"/>
                    </a:schemeClr>
                  </a:solidFill>
                </a:rPr>
                <a:t>接触式変位計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33DCCC6-FBDC-4472-AF65-3D71F92AB8E7}"/>
                </a:ext>
              </a:extLst>
            </p:cNvPr>
            <p:cNvSpPr txBox="1"/>
            <p:nvPr/>
          </p:nvSpPr>
          <p:spPr>
            <a:xfrm>
              <a:off x="3126094" y="3209014"/>
              <a:ext cx="1410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0070C0"/>
                  </a:solidFill>
                </a:rPr>
                <a:t>長手方向</a:t>
              </a:r>
              <a:endParaRPr kumimoji="1" lang="en-US" altLang="ja-JP" dirty="0">
                <a:solidFill>
                  <a:srgbClr val="0070C0"/>
                </a:solidFill>
              </a:endParaRPr>
            </a:p>
            <a:p>
              <a:r>
                <a:rPr lang="ja-JP" altLang="en-US" dirty="0">
                  <a:solidFill>
                    <a:srgbClr val="0070C0"/>
                  </a:solidFill>
                </a:rPr>
                <a:t>スキャン</a:t>
              </a:r>
              <a:endParaRPr kumimoji="1"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75B83AF-AF1D-4AEE-A2C1-DE268953FA60}"/>
                </a:ext>
              </a:extLst>
            </p:cNvPr>
            <p:cNvSpPr txBox="1"/>
            <p:nvPr/>
          </p:nvSpPr>
          <p:spPr>
            <a:xfrm>
              <a:off x="3866531" y="4041235"/>
              <a:ext cx="104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周方向</a:t>
              </a:r>
              <a:br>
                <a:rPr lang="en-US" altLang="ja-JP" dirty="0">
                  <a:solidFill>
                    <a:srgbClr val="FF0000"/>
                  </a:solidFill>
                </a:rPr>
              </a:br>
              <a:r>
                <a:rPr lang="ja-JP" altLang="en-US" dirty="0">
                  <a:solidFill>
                    <a:srgbClr val="FF0000"/>
                  </a:solidFill>
                </a:rPr>
                <a:t>回転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CFA3799-AA30-44E8-84AD-CC9F9B5421AE}"/>
                </a:ext>
              </a:extLst>
            </p:cNvPr>
            <p:cNvGrpSpPr/>
            <p:nvPr/>
          </p:nvGrpSpPr>
          <p:grpSpPr>
            <a:xfrm>
              <a:off x="1244805" y="2468744"/>
              <a:ext cx="2519112" cy="3206340"/>
              <a:chOff x="1244805" y="2468744"/>
              <a:chExt cx="2519112" cy="3206340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B4B2C6ED-6F7E-4603-A80D-A9B58C5BE7AA}"/>
                  </a:ext>
                </a:extLst>
              </p:cNvPr>
              <p:cNvGrpSpPr/>
              <p:nvPr/>
            </p:nvGrpSpPr>
            <p:grpSpPr>
              <a:xfrm>
                <a:off x="1244805" y="3368719"/>
                <a:ext cx="2519112" cy="2306365"/>
                <a:chOff x="1118709" y="2738513"/>
                <a:chExt cx="1936835" cy="1773264"/>
              </a:xfrm>
            </p:grpSpPr>
            <p:sp>
              <p:nvSpPr>
                <p:cNvPr id="30" name="円/楕円 185">
                  <a:extLst>
                    <a:ext uri="{FF2B5EF4-FFF2-40B4-BE49-F238E27FC236}">
                      <a16:creationId xmlns:a16="http://schemas.microsoft.com/office/drawing/2014/main" id="{347AD451-8F4D-4E36-ADA3-3096190D307A}"/>
                    </a:ext>
                  </a:extLst>
                </p:cNvPr>
                <p:cNvSpPr/>
                <p:nvPr/>
              </p:nvSpPr>
              <p:spPr>
                <a:xfrm>
                  <a:off x="1118709" y="2738513"/>
                  <a:ext cx="1936835" cy="177326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  <a:prstDash val="sysDash"/>
                </a:ln>
                <a:scene3d>
                  <a:camera prst="orthographicFront">
                    <a:rot lat="17999990" lon="0" rev="0"/>
                  </a:camera>
                  <a:lightRig rig="threePt" dir="t"/>
                </a:scene3d>
                <a:sp3d extrusionH="254000" contour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弧 30">
                  <a:extLst>
                    <a:ext uri="{FF2B5EF4-FFF2-40B4-BE49-F238E27FC236}">
                      <a16:creationId xmlns:a16="http://schemas.microsoft.com/office/drawing/2014/main" id="{D20AA512-D79D-43F7-B8D4-8A1D176B5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3856" y="3274446"/>
                  <a:ext cx="1738223" cy="696625"/>
                </a:xfrm>
                <a:prstGeom prst="arc">
                  <a:avLst>
                    <a:gd name="adj1" fmla="val 19494317"/>
                    <a:gd name="adj2" fmla="val 13368439"/>
                  </a:avLst>
                </a:prstGeom>
                <a:ln w="63500" cmpd="dbl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n-ea"/>
                  </a:endParaRPr>
                </a:p>
              </p:txBody>
            </p:sp>
          </p:grp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C978922C-D8A3-4DF1-9D85-3CD9B1D3D43E}"/>
                  </a:ext>
                </a:extLst>
              </p:cNvPr>
              <p:cNvGrpSpPr/>
              <p:nvPr/>
            </p:nvGrpSpPr>
            <p:grpSpPr>
              <a:xfrm rot="16200000">
                <a:off x="1646108" y="3347239"/>
                <a:ext cx="1752759" cy="891242"/>
                <a:chOff x="4084810" y="5331438"/>
                <a:chExt cx="1347620" cy="685237"/>
              </a:xfrm>
            </p:grpSpPr>
            <p:sp>
              <p:nvSpPr>
                <p:cNvPr id="26" name="円/楕円 181">
                  <a:extLst>
                    <a:ext uri="{FF2B5EF4-FFF2-40B4-BE49-F238E27FC236}">
                      <a16:creationId xmlns:a16="http://schemas.microsoft.com/office/drawing/2014/main" id="{A0005723-207F-440B-9D9E-C76F4073369C}"/>
                    </a:ext>
                  </a:extLst>
                </p:cNvPr>
                <p:cNvSpPr/>
                <p:nvPr/>
              </p:nvSpPr>
              <p:spPr>
                <a:xfrm rot="10800000">
                  <a:off x="4084810" y="5426591"/>
                  <a:ext cx="210031" cy="493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43000">
                      <a:srgbClr val="B2B2B2"/>
                    </a:gs>
                    <a:gs pos="7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  <a:tileRect/>
                </a:gra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n-ea"/>
                  </a:endParaRPr>
                </a:p>
              </p:txBody>
            </p:sp>
            <p:sp>
              <p:nvSpPr>
                <p:cNvPr id="27" name="台形 26">
                  <a:extLst>
                    <a:ext uri="{FF2B5EF4-FFF2-40B4-BE49-F238E27FC236}">
                      <a16:creationId xmlns:a16="http://schemas.microsoft.com/office/drawing/2014/main" id="{1CB26FC1-8135-427C-BD4E-D95F6D13CCC5}"/>
                    </a:ext>
                  </a:extLst>
                </p:cNvPr>
                <p:cNvSpPr/>
                <p:nvPr/>
              </p:nvSpPr>
              <p:spPr>
                <a:xfrm rot="16200000">
                  <a:off x="4370196" y="5136094"/>
                  <a:ext cx="684000" cy="1077161"/>
                </a:xfrm>
                <a:prstGeom prst="trapezoid">
                  <a:avLst>
                    <a:gd name="adj" fmla="val 14109"/>
                  </a:avLst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0"/>
                  <a:tileRect/>
                </a:gra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n-ea"/>
                  </a:endParaRPr>
                </a:p>
              </p:txBody>
            </p:sp>
            <p:sp>
              <p:nvSpPr>
                <p:cNvPr id="28" name="円/楕円 183">
                  <a:extLst>
                    <a:ext uri="{FF2B5EF4-FFF2-40B4-BE49-F238E27FC236}">
                      <a16:creationId xmlns:a16="http://schemas.microsoft.com/office/drawing/2014/main" id="{7A70C80A-CA1F-4424-A7E1-12460A6B92B0}"/>
                    </a:ext>
                  </a:extLst>
                </p:cNvPr>
                <p:cNvSpPr/>
                <p:nvPr/>
              </p:nvSpPr>
              <p:spPr>
                <a:xfrm rot="10800000">
                  <a:off x="5072390" y="5331438"/>
                  <a:ext cx="360040" cy="684000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66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n-ea"/>
                  </a:endParaRPr>
                </a:p>
              </p:txBody>
            </p:sp>
            <p:sp>
              <p:nvSpPr>
                <p:cNvPr id="29" name="円/楕円 184">
                  <a:extLst>
                    <a:ext uri="{FF2B5EF4-FFF2-40B4-BE49-F238E27FC236}">
                      <a16:creationId xmlns:a16="http://schemas.microsoft.com/office/drawing/2014/main" id="{7B4F4650-1DDF-466F-B8CB-D5435DD8C291}"/>
                    </a:ext>
                  </a:extLst>
                </p:cNvPr>
                <p:cNvSpPr/>
                <p:nvPr/>
              </p:nvSpPr>
              <p:spPr>
                <a:xfrm rot="10800000">
                  <a:off x="5113533" y="5367895"/>
                  <a:ext cx="288000" cy="61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68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2000000" scaled="0"/>
                  <a:tileRect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n-ea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B202F5E6-F19A-44BD-B2C7-1F159B7D4581}"/>
                  </a:ext>
                </a:extLst>
              </p:cNvPr>
              <p:cNvGrpSpPr/>
              <p:nvPr/>
            </p:nvGrpSpPr>
            <p:grpSpPr>
              <a:xfrm>
                <a:off x="2207395" y="2996396"/>
                <a:ext cx="619427" cy="1589861"/>
                <a:chOff x="1254295" y="3620720"/>
                <a:chExt cx="476250" cy="1222375"/>
              </a:xfrm>
            </p:grpSpPr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ADA16C27-515B-4412-80A0-FC6878B69AB9}"/>
                    </a:ext>
                  </a:extLst>
                </p:cNvPr>
                <p:cNvCxnSpPr/>
                <p:nvPr/>
              </p:nvCxnSpPr>
              <p:spPr>
                <a:xfrm>
                  <a:off x="1254295" y="3830270"/>
                  <a:ext cx="73025" cy="9779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DD12C683-1781-4145-975F-C72ACA3FFB9A}"/>
                    </a:ext>
                  </a:extLst>
                </p:cNvPr>
                <p:cNvCxnSpPr/>
                <p:nvPr/>
              </p:nvCxnSpPr>
              <p:spPr>
                <a:xfrm flipH="1">
                  <a:off x="1670223" y="3699301"/>
                  <a:ext cx="60322" cy="1000919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20C1EC7C-FF35-4EE9-B937-0A54F92A4602}"/>
                    </a:ext>
                  </a:extLst>
                </p:cNvPr>
                <p:cNvCxnSpPr/>
                <p:nvPr/>
              </p:nvCxnSpPr>
              <p:spPr>
                <a:xfrm flipH="1">
                  <a:off x="1549571" y="3890595"/>
                  <a:ext cx="22224" cy="95250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92BFB782-CB4D-42FD-8B26-FFC7894ED043}"/>
                    </a:ext>
                  </a:extLst>
                </p:cNvPr>
                <p:cNvCxnSpPr/>
                <p:nvPr/>
              </p:nvCxnSpPr>
              <p:spPr>
                <a:xfrm>
                  <a:off x="1438445" y="3620720"/>
                  <a:ext cx="28575" cy="1031875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A4BA618C-9E03-4EC3-9C58-42A00A8779A2}"/>
                  </a:ext>
                </a:extLst>
              </p:cNvPr>
              <p:cNvGrpSpPr/>
              <p:nvPr/>
            </p:nvGrpSpPr>
            <p:grpSpPr>
              <a:xfrm>
                <a:off x="2139363" y="2998897"/>
                <a:ext cx="763995" cy="1590472"/>
                <a:chOff x="149221" y="2916480"/>
                <a:chExt cx="763995" cy="1590472"/>
              </a:xfrm>
            </p:grpSpPr>
            <p:sp>
              <p:nvSpPr>
                <p:cNvPr id="17" name="円/楕円 178">
                  <a:extLst>
                    <a:ext uri="{FF2B5EF4-FFF2-40B4-BE49-F238E27FC236}">
                      <a16:creationId xmlns:a16="http://schemas.microsoft.com/office/drawing/2014/main" id="{1D3C8F20-13BB-41BF-8F88-CA64A4D70FE6}"/>
                    </a:ext>
                  </a:extLst>
                </p:cNvPr>
                <p:cNvSpPr/>
                <p:nvPr/>
              </p:nvSpPr>
              <p:spPr>
                <a:xfrm>
                  <a:off x="242427" y="4169929"/>
                  <a:ext cx="569082" cy="266979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円/楕円 179">
                  <a:extLst>
                    <a:ext uri="{FF2B5EF4-FFF2-40B4-BE49-F238E27FC236}">
                      <a16:creationId xmlns:a16="http://schemas.microsoft.com/office/drawing/2014/main" id="{EFD5B2CA-7EB9-4510-AEF3-4F2AC89A5C90}"/>
                    </a:ext>
                  </a:extLst>
                </p:cNvPr>
                <p:cNvSpPr/>
                <p:nvPr/>
              </p:nvSpPr>
              <p:spPr>
                <a:xfrm>
                  <a:off x="230115" y="4083274"/>
                  <a:ext cx="593706" cy="278531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円/楕円 180">
                  <a:extLst>
                    <a:ext uri="{FF2B5EF4-FFF2-40B4-BE49-F238E27FC236}">
                      <a16:creationId xmlns:a16="http://schemas.microsoft.com/office/drawing/2014/main" id="{23D38606-AB33-4D11-86C0-ADBEDA501CC5}"/>
                    </a:ext>
                  </a:extLst>
                </p:cNvPr>
                <p:cNvSpPr/>
                <p:nvPr/>
              </p:nvSpPr>
              <p:spPr>
                <a:xfrm>
                  <a:off x="252039" y="4248991"/>
                  <a:ext cx="549860" cy="257961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77">
                  <a:extLst>
                    <a:ext uri="{FF2B5EF4-FFF2-40B4-BE49-F238E27FC236}">
                      <a16:creationId xmlns:a16="http://schemas.microsoft.com/office/drawing/2014/main" id="{F61B7A06-2D55-454C-B525-04A991716DE7}"/>
                    </a:ext>
                  </a:extLst>
                </p:cNvPr>
                <p:cNvSpPr/>
                <p:nvPr/>
              </p:nvSpPr>
              <p:spPr>
                <a:xfrm>
                  <a:off x="149221" y="2916480"/>
                  <a:ext cx="763995" cy="358422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187">
                  <a:extLst>
                    <a:ext uri="{FF2B5EF4-FFF2-40B4-BE49-F238E27FC236}">
                      <a16:creationId xmlns:a16="http://schemas.microsoft.com/office/drawing/2014/main" id="{8C7F07D8-D98C-4403-B8FF-95A116E8261D}"/>
                    </a:ext>
                  </a:extLst>
                </p:cNvPr>
                <p:cNvSpPr/>
                <p:nvPr/>
              </p:nvSpPr>
              <p:spPr>
                <a:xfrm>
                  <a:off x="157492" y="3003854"/>
                  <a:ext cx="746277" cy="350110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6F32A87D-F97D-41FA-9C6B-D1B25EAD8EDA}"/>
                  </a:ext>
                </a:extLst>
              </p:cNvPr>
              <p:cNvGrpSpPr/>
              <p:nvPr/>
            </p:nvGrpSpPr>
            <p:grpSpPr>
              <a:xfrm>
                <a:off x="2678176" y="2468744"/>
                <a:ext cx="151508" cy="674232"/>
                <a:chOff x="2235410" y="2114946"/>
                <a:chExt cx="116488" cy="518388"/>
              </a:xfrm>
            </p:grpSpPr>
            <p:sp>
              <p:nvSpPr>
                <p:cNvPr id="15" name="二等辺三角形 14">
                  <a:extLst>
                    <a:ext uri="{FF2B5EF4-FFF2-40B4-BE49-F238E27FC236}">
                      <a16:creationId xmlns:a16="http://schemas.microsoft.com/office/drawing/2014/main" id="{23B28B4E-3484-47F0-A146-0E9EF83A510C}"/>
                    </a:ext>
                  </a:extLst>
                </p:cNvPr>
                <p:cNvSpPr/>
                <p:nvPr/>
              </p:nvSpPr>
              <p:spPr>
                <a:xfrm rot="5598753">
                  <a:off x="2250108" y="2529251"/>
                  <a:ext cx="97940" cy="105640"/>
                </a:xfrm>
                <a:prstGeom prst="triangle">
                  <a:avLst>
                    <a:gd name="adj" fmla="val 52432"/>
                  </a:avLst>
                </a:prstGeom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18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0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n-ea"/>
                  </a:endParaRPr>
                </a:p>
              </p:txBody>
            </p:sp>
            <p:sp>
              <p:nvSpPr>
                <p:cNvPr id="16" name="円柱 15">
                  <a:extLst>
                    <a:ext uri="{FF2B5EF4-FFF2-40B4-BE49-F238E27FC236}">
                      <a16:creationId xmlns:a16="http://schemas.microsoft.com/office/drawing/2014/main" id="{D2299024-B104-4680-9D0E-74179AC82547}"/>
                    </a:ext>
                  </a:extLst>
                </p:cNvPr>
                <p:cNvSpPr/>
                <p:nvPr/>
              </p:nvSpPr>
              <p:spPr>
                <a:xfrm rot="239982">
                  <a:off x="2235410" y="2114946"/>
                  <a:ext cx="59901" cy="518388"/>
                </a:xfrm>
                <a:prstGeom prst="can">
                  <a:avLst>
                    <a:gd name="adj" fmla="val 53060"/>
                  </a:avLst>
                </a:pr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43000">
                      <a:schemeClr val="accent6">
                        <a:lumMod val="75000"/>
                      </a:schemeClr>
                    </a:gs>
                    <a:gs pos="76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12600000" scaled="0"/>
                </a:gradFill>
                <a:ln w="31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n-ea"/>
                  </a:endParaRPr>
                </a:p>
              </p:txBody>
            </p:sp>
          </p:grp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446E7CC1-1213-4484-9B0F-1C67D2ACD4F9}"/>
                  </a:ext>
                </a:extLst>
              </p:cNvPr>
              <p:cNvCxnSpPr/>
              <p:nvPr/>
            </p:nvCxnSpPr>
            <p:spPr>
              <a:xfrm rot="21490254" flipV="1">
                <a:off x="2969936" y="3136594"/>
                <a:ext cx="106493" cy="1142708"/>
              </a:xfrm>
              <a:prstGeom prst="straightConnector1">
                <a:avLst/>
              </a:prstGeom>
              <a:ln w="63500" cap="sq" cmpd="dbl">
                <a:solidFill>
                  <a:srgbClr val="0070C0"/>
                </a:solidFill>
                <a:miter lim="800000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B7D6EE4-3EE2-4CE3-9AC0-35B9A1C5F852}"/>
                </a:ext>
              </a:extLst>
            </p:cNvPr>
            <p:cNvSpPr txBox="1"/>
            <p:nvPr/>
          </p:nvSpPr>
          <p:spPr>
            <a:xfrm>
              <a:off x="3601157" y="4866197"/>
              <a:ext cx="1732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回転テーブル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8FD7D09-81A6-4472-84DE-A8C96C84412D}"/>
              </a:ext>
            </a:extLst>
          </p:cNvPr>
          <p:cNvGrpSpPr/>
          <p:nvPr/>
        </p:nvGrpSpPr>
        <p:grpSpPr>
          <a:xfrm rot="10800000">
            <a:off x="9696783" y="3498614"/>
            <a:ext cx="1993089" cy="2071387"/>
            <a:chOff x="1100429" y="1771135"/>
            <a:chExt cx="3865702" cy="401756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BA899E7E-5D62-4BF5-A67B-39F06AF87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426" t="13757" r="26817" b="12237"/>
            <a:stretch/>
          </p:blipFill>
          <p:spPr>
            <a:xfrm>
              <a:off x="1100429" y="4740534"/>
              <a:ext cx="3865702" cy="1048165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F430E2F3-B935-44F3-B916-8D0495543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7555" t="12430" r="26611" b="15879"/>
            <a:stretch/>
          </p:blipFill>
          <p:spPr>
            <a:xfrm>
              <a:off x="1596470" y="3734135"/>
              <a:ext cx="3280637" cy="879053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A04FC8F8-8DCA-44C8-8218-FFEB929CD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567" t="11089" r="27676" b="14083"/>
            <a:stretch/>
          </p:blipFill>
          <p:spPr>
            <a:xfrm>
              <a:off x="1207620" y="2690676"/>
              <a:ext cx="2968888" cy="831709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366051A-AA34-45A3-A482-102E1EB59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291" t="9736" r="24081" b="14568"/>
            <a:stretch/>
          </p:blipFill>
          <p:spPr>
            <a:xfrm>
              <a:off x="2108206" y="1851146"/>
              <a:ext cx="2324279" cy="632828"/>
            </a:xfrm>
            <a:prstGeom prst="rect">
              <a:avLst/>
            </a:prstGeom>
          </p:spPr>
        </p:pic>
        <p:sp>
          <p:nvSpPr>
            <p:cNvPr id="37" name="円/楕円 122">
              <a:extLst>
                <a:ext uri="{FF2B5EF4-FFF2-40B4-BE49-F238E27FC236}">
                  <a16:creationId xmlns:a16="http://schemas.microsoft.com/office/drawing/2014/main" id="{92F4B4F8-9F3D-4200-8AEF-2D5CD8182427}"/>
                </a:ext>
              </a:extLst>
            </p:cNvPr>
            <p:cNvSpPr/>
            <p:nvPr/>
          </p:nvSpPr>
          <p:spPr>
            <a:xfrm>
              <a:off x="3033280" y="2118226"/>
              <a:ext cx="98854" cy="988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+mn-ea"/>
              </a:endParaRPr>
            </a:p>
          </p:txBody>
        </p:sp>
        <p:sp>
          <p:nvSpPr>
            <p:cNvPr id="38" name="円/楕円 123">
              <a:extLst>
                <a:ext uri="{FF2B5EF4-FFF2-40B4-BE49-F238E27FC236}">
                  <a16:creationId xmlns:a16="http://schemas.microsoft.com/office/drawing/2014/main" id="{74AA6D1B-BB30-4DCF-8A48-7C50C94F33D3}"/>
                </a:ext>
              </a:extLst>
            </p:cNvPr>
            <p:cNvSpPr/>
            <p:nvPr/>
          </p:nvSpPr>
          <p:spPr>
            <a:xfrm>
              <a:off x="2983853" y="5215189"/>
              <a:ext cx="98854" cy="988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+mn-ea"/>
              </a:endParaRPr>
            </a:p>
          </p:txBody>
        </p:sp>
        <p:sp>
          <p:nvSpPr>
            <p:cNvPr id="39" name="円/楕円 124">
              <a:extLst>
                <a:ext uri="{FF2B5EF4-FFF2-40B4-BE49-F238E27FC236}">
                  <a16:creationId xmlns:a16="http://schemas.microsoft.com/office/drawing/2014/main" id="{3B64A3E2-3438-42B3-834B-8A939DECDDE4}"/>
                </a:ext>
              </a:extLst>
            </p:cNvPr>
            <p:cNvSpPr/>
            <p:nvPr/>
          </p:nvSpPr>
          <p:spPr>
            <a:xfrm>
              <a:off x="3187361" y="4124234"/>
              <a:ext cx="98854" cy="988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+mn-ea"/>
              </a:endParaRPr>
            </a:p>
          </p:txBody>
        </p:sp>
        <p:sp>
          <p:nvSpPr>
            <p:cNvPr id="40" name="円/楕円 125">
              <a:extLst>
                <a:ext uri="{FF2B5EF4-FFF2-40B4-BE49-F238E27FC236}">
                  <a16:creationId xmlns:a16="http://schemas.microsoft.com/office/drawing/2014/main" id="{120A5A9C-A8B0-47C2-80D5-87910F7ACC69}"/>
                </a:ext>
              </a:extLst>
            </p:cNvPr>
            <p:cNvSpPr/>
            <p:nvPr/>
          </p:nvSpPr>
          <p:spPr>
            <a:xfrm>
              <a:off x="2642637" y="3057103"/>
              <a:ext cx="98854" cy="988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+mn-ea"/>
              </a:endParaRPr>
            </a:p>
          </p:txBody>
        </p:sp>
        <p:sp>
          <p:nvSpPr>
            <p:cNvPr id="41" name="フリーフォーム 126">
              <a:extLst>
                <a:ext uri="{FF2B5EF4-FFF2-40B4-BE49-F238E27FC236}">
                  <a16:creationId xmlns:a16="http://schemas.microsoft.com/office/drawing/2014/main" id="{733260DF-8729-45DC-8F5F-4DA373DCD54C}"/>
                </a:ext>
              </a:extLst>
            </p:cNvPr>
            <p:cNvSpPr/>
            <p:nvPr/>
          </p:nvSpPr>
          <p:spPr>
            <a:xfrm>
              <a:off x="2692624" y="1861751"/>
              <a:ext cx="577722" cy="3707027"/>
            </a:xfrm>
            <a:custGeom>
              <a:avLst/>
              <a:gdLst>
                <a:gd name="connsiteX0" fmla="*/ 495343 w 577722"/>
                <a:gd name="connsiteY0" fmla="*/ 0 h 3707027"/>
                <a:gd name="connsiteX1" fmla="*/ 478867 w 577722"/>
                <a:gd name="connsiteY1" fmla="*/ 74141 h 3707027"/>
                <a:gd name="connsiteX2" fmla="*/ 462392 w 577722"/>
                <a:gd name="connsiteY2" fmla="*/ 98854 h 3707027"/>
                <a:gd name="connsiteX3" fmla="*/ 445916 w 577722"/>
                <a:gd name="connsiteY3" fmla="*/ 148281 h 3707027"/>
                <a:gd name="connsiteX4" fmla="*/ 437678 w 577722"/>
                <a:gd name="connsiteY4" fmla="*/ 172995 h 3707027"/>
                <a:gd name="connsiteX5" fmla="*/ 421203 w 577722"/>
                <a:gd name="connsiteY5" fmla="*/ 197708 h 3707027"/>
                <a:gd name="connsiteX6" fmla="*/ 404727 w 577722"/>
                <a:gd name="connsiteY6" fmla="*/ 255373 h 3707027"/>
                <a:gd name="connsiteX7" fmla="*/ 396489 w 577722"/>
                <a:gd name="connsiteY7" fmla="*/ 288325 h 3707027"/>
                <a:gd name="connsiteX8" fmla="*/ 388251 w 577722"/>
                <a:gd name="connsiteY8" fmla="*/ 313038 h 3707027"/>
                <a:gd name="connsiteX9" fmla="*/ 371776 w 577722"/>
                <a:gd name="connsiteY9" fmla="*/ 370703 h 3707027"/>
                <a:gd name="connsiteX10" fmla="*/ 355300 w 577722"/>
                <a:gd name="connsiteY10" fmla="*/ 395417 h 3707027"/>
                <a:gd name="connsiteX11" fmla="*/ 338824 w 577722"/>
                <a:gd name="connsiteY11" fmla="*/ 444844 h 3707027"/>
                <a:gd name="connsiteX12" fmla="*/ 330586 w 577722"/>
                <a:gd name="connsiteY12" fmla="*/ 469557 h 3707027"/>
                <a:gd name="connsiteX13" fmla="*/ 297635 w 577722"/>
                <a:gd name="connsiteY13" fmla="*/ 518984 h 3707027"/>
                <a:gd name="connsiteX14" fmla="*/ 281159 w 577722"/>
                <a:gd name="connsiteY14" fmla="*/ 543698 h 3707027"/>
                <a:gd name="connsiteX15" fmla="*/ 264684 w 577722"/>
                <a:gd name="connsiteY15" fmla="*/ 576649 h 3707027"/>
                <a:gd name="connsiteX16" fmla="*/ 248208 w 577722"/>
                <a:gd name="connsiteY16" fmla="*/ 601363 h 3707027"/>
                <a:gd name="connsiteX17" fmla="*/ 239970 w 577722"/>
                <a:gd name="connsiteY17" fmla="*/ 626076 h 3707027"/>
                <a:gd name="connsiteX18" fmla="*/ 223495 w 577722"/>
                <a:gd name="connsiteY18" fmla="*/ 650790 h 3707027"/>
                <a:gd name="connsiteX19" fmla="*/ 215257 w 577722"/>
                <a:gd name="connsiteY19" fmla="*/ 675503 h 3707027"/>
                <a:gd name="connsiteX20" fmla="*/ 190543 w 577722"/>
                <a:gd name="connsiteY20" fmla="*/ 700217 h 3707027"/>
                <a:gd name="connsiteX21" fmla="*/ 165830 w 577722"/>
                <a:gd name="connsiteY21" fmla="*/ 749644 h 3707027"/>
                <a:gd name="connsiteX22" fmla="*/ 157592 w 577722"/>
                <a:gd name="connsiteY22" fmla="*/ 774357 h 3707027"/>
                <a:gd name="connsiteX23" fmla="*/ 141116 w 577722"/>
                <a:gd name="connsiteY23" fmla="*/ 799071 h 3707027"/>
                <a:gd name="connsiteX24" fmla="*/ 124640 w 577722"/>
                <a:gd name="connsiteY24" fmla="*/ 848498 h 3707027"/>
                <a:gd name="connsiteX25" fmla="*/ 116403 w 577722"/>
                <a:gd name="connsiteY25" fmla="*/ 873211 h 3707027"/>
                <a:gd name="connsiteX26" fmla="*/ 99927 w 577722"/>
                <a:gd name="connsiteY26" fmla="*/ 897925 h 3707027"/>
                <a:gd name="connsiteX27" fmla="*/ 83451 w 577722"/>
                <a:gd name="connsiteY27" fmla="*/ 947352 h 3707027"/>
                <a:gd name="connsiteX28" fmla="*/ 66976 w 577722"/>
                <a:gd name="connsiteY28" fmla="*/ 972065 h 3707027"/>
                <a:gd name="connsiteX29" fmla="*/ 50500 w 577722"/>
                <a:gd name="connsiteY29" fmla="*/ 1021492 h 3707027"/>
                <a:gd name="connsiteX30" fmla="*/ 42262 w 577722"/>
                <a:gd name="connsiteY30" fmla="*/ 1046206 h 3707027"/>
                <a:gd name="connsiteX31" fmla="*/ 34024 w 577722"/>
                <a:gd name="connsiteY31" fmla="*/ 1070919 h 3707027"/>
                <a:gd name="connsiteX32" fmla="*/ 25786 w 577722"/>
                <a:gd name="connsiteY32" fmla="*/ 1112108 h 3707027"/>
                <a:gd name="connsiteX33" fmla="*/ 9311 w 577722"/>
                <a:gd name="connsiteY33" fmla="*/ 1161535 h 3707027"/>
                <a:gd name="connsiteX34" fmla="*/ 9311 w 577722"/>
                <a:gd name="connsiteY34" fmla="*/ 1425146 h 3707027"/>
                <a:gd name="connsiteX35" fmla="*/ 34024 w 577722"/>
                <a:gd name="connsiteY35" fmla="*/ 1507525 h 3707027"/>
                <a:gd name="connsiteX36" fmla="*/ 42262 w 577722"/>
                <a:gd name="connsiteY36" fmla="*/ 1540476 h 3707027"/>
                <a:gd name="connsiteX37" fmla="*/ 75213 w 577722"/>
                <a:gd name="connsiteY37" fmla="*/ 1589903 h 3707027"/>
                <a:gd name="connsiteX38" fmla="*/ 99927 w 577722"/>
                <a:gd name="connsiteY38" fmla="*/ 1664044 h 3707027"/>
                <a:gd name="connsiteX39" fmla="*/ 108165 w 577722"/>
                <a:gd name="connsiteY39" fmla="*/ 1688757 h 3707027"/>
                <a:gd name="connsiteX40" fmla="*/ 141116 w 577722"/>
                <a:gd name="connsiteY40" fmla="*/ 1746422 h 3707027"/>
                <a:gd name="connsiteX41" fmla="*/ 174067 w 577722"/>
                <a:gd name="connsiteY41" fmla="*/ 1795849 h 3707027"/>
                <a:gd name="connsiteX42" fmla="*/ 190543 w 577722"/>
                <a:gd name="connsiteY42" fmla="*/ 1820563 h 3707027"/>
                <a:gd name="connsiteX43" fmla="*/ 231732 w 577722"/>
                <a:gd name="connsiteY43" fmla="*/ 1869990 h 3707027"/>
                <a:gd name="connsiteX44" fmla="*/ 256446 w 577722"/>
                <a:gd name="connsiteY44" fmla="*/ 1894703 h 3707027"/>
                <a:gd name="connsiteX45" fmla="*/ 272922 w 577722"/>
                <a:gd name="connsiteY45" fmla="*/ 1919417 h 3707027"/>
                <a:gd name="connsiteX46" fmla="*/ 322349 w 577722"/>
                <a:gd name="connsiteY46" fmla="*/ 1968844 h 3707027"/>
                <a:gd name="connsiteX47" fmla="*/ 371776 w 577722"/>
                <a:gd name="connsiteY47" fmla="*/ 2018271 h 3707027"/>
                <a:gd name="connsiteX48" fmla="*/ 388251 w 577722"/>
                <a:gd name="connsiteY48" fmla="*/ 2042984 h 3707027"/>
                <a:gd name="connsiteX49" fmla="*/ 412965 w 577722"/>
                <a:gd name="connsiteY49" fmla="*/ 2059460 h 3707027"/>
                <a:gd name="connsiteX50" fmla="*/ 445916 w 577722"/>
                <a:gd name="connsiteY50" fmla="*/ 2084173 h 3707027"/>
                <a:gd name="connsiteX51" fmla="*/ 462392 w 577722"/>
                <a:gd name="connsiteY51" fmla="*/ 2108887 h 3707027"/>
                <a:gd name="connsiteX52" fmla="*/ 487105 w 577722"/>
                <a:gd name="connsiteY52" fmla="*/ 2125363 h 3707027"/>
                <a:gd name="connsiteX53" fmla="*/ 495343 w 577722"/>
                <a:gd name="connsiteY53" fmla="*/ 2150076 h 3707027"/>
                <a:gd name="connsiteX54" fmla="*/ 528295 w 577722"/>
                <a:gd name="connsiteY54" fmla="*/ 2174790 h 3707027"/>
                <a:gd name="connsiteX55" fmla="*/ 536532 w 577722"/>
                <a:gd name="connsiteY55" fmla="*/ 2199503 h 3707027"/>
                <a:gd name="connsiteX56" fmla="*/ 553008 w 577722"/>
                <a:gd name="connsiteY56" fmla="*/ 2224217 h 3707027"/>
                <a:gd name="connsiteX57" fmla="*/ 569484 w 577722"/>
                <a:gd name="connsiteY57" fmla="*/ 2306595 h 3707027"/>
                <a:gd name="connsiteX58" fmla="*/ 577722 w 577722"/>
                <a:gd name="connsiteY58" fmla="*/ 2331308 h 3707027"/>
                <a:gd name="connsiteX59" fmla="*/ 561246 w 577722"/>
                <a:gd name="connsiteY59" fmla="*/ 2702011 h 3707027"/>
                <a:gd name="connsiteX60" fmla="*/ 553008 w 577722"/>
                <a:gd name="connsiteY60" fmla="*/ 2734963 h 3707027"/>
                <a:gd name="connsiteX61" fmla="*/ 544770 w 577722"/>
                <a:gd name="connsiteY61" fmla="*/ 2784390 h 3707027"/>
                <a:gd name="connsiteX62" fmla="*/ 528295 w 577722"/>
                <a:gd name="connsiteY62" fmla="*/ 2825579 h 3707027"/>
                <a:gd name="connsiteX63" fmla="*/ 503581 w 577722"/>
                <a:gd name="connsiteY63" fmla="*/ 2907957 h 3707027"/>
                <a:gd name="connsiteX64" fmla="*/ 495343 w 577722"/>
                <a:gd name="connsiteY64" fmla="*/ 2957384 h 3707027"/>
                <a:gd name="connsiteX65" fmla="*/ 478867 w 577722"/>
                <a:gd name="connsiteY65" fmla="*/ 3006811 h 3707027"/>
                <a:gd name="connsiteX66" fmla="*/ 462392 w 577722"/>
                <a:gd name="connsiteY66" fmla="*/ 3072714 h 3707027"/>
                <a:gd name="connsiteX67" fmla="*/ 445916 w 577722"/>
                <a:gd name="connsiteY67" fmla="*/ 3097427 h 3707027"/>
                <a:gd name="connsiteX68" fmla="*/ 421203 w 577722"/>
                <a:gd name="connsiteY68" fmla="*/ 3171568 h 3707027"/>
                <a:gd name="connsiteX69" fmla="*/ 412965 w 577722"/>
                <a:gd name="connsiteY69" fmla="*/ 3196281 h 3707027"/>
                <a:gd name="connsiteX70" fmla="*/ 396489 w 577722"/>
                <a:gd name="connsiteY70" fmla="*/ 3220995 h 3707027"/>
                <a:gd name="connsiteX71" fmla="*/ 380013 w 577722"/>
                <a:gd name="connsiteY71" fmla="*/ 3270422 h 3707027"/>
                <a:gd name="connsiteX72" fmla="*/ 363538 w 577722"/>
                <a:gd name="connsiteY72" fmla="*/ 3319849 h 3707027"/>
                <a:gd name="connsiteX73" fmla="*/ 355300 w 577722"/>
                <a:gd name="connsiteY73" fmla="*/ 3344563 h 3707027"/>
                <a:gd name="connsiteX74" fmla="*/ 338824 w 577722"/>
                <a:gd name="connsiteY74" fmla="*/ 3369276 h 3707027"/>
                <a:gd name="connsiteX75" fmla="*/ 330586 w 577722"/>
                <a:gd name="connsiteY75" fmla="*/ 3393990 h 3707027"/>
                <a:gd name="connsiteX76" fmla="*/ 314111 w 577722"/>
                <a:gd name="connsiteY76" fmla="*/ 3418703 h 3707027"/>
                <a:gd name="connsiteX77" fmla="*/ 289397 w 577722"/>
                <a:gd name="connsiteY77" fmla="*/ 3501081 h 3707027"/>
                <a:gd name="connsiteX78" fmla="*/ 256446 w 577722"/>
                <a:gd name="connsiteY78" fmla="*/ 3550508 h 3707027"/>
                <a:gd name="connsiteX79" fmla="*/ 239970 w 577722"/>
                <a:gd name="connsiteY79" fmla="*/ 3632887 h 3707027"/>
                <a:gd name="connsiteX80" fmla="*/ 231732 w 577722"/>
                <a:gd name="connsiteY80" fmla="*/ 3707027 h 370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77722" h="3707027">
                  <a:moveTo>
                    <a:pt x="495343" y="0"/>
                  </a:moveTo>
                  <a:cubicBezTo>
                    <a:pt x="492179" y="18985"/>
                    <a:pt x="489007" y="53861"/>
                    <a:pt x="478867" y="74141"/>
                  </a:cubicBezTo>
                  <a:cubicBezTo>
                    <a:pt x="474439" y="82996"/>
                    <a:pt x="466413" y="89807"/>
                    <a:pt x="462392" y="98854"/>
                  </a:cubicBezTo>
                  <a:cubicBezTo>
                    <a:pt x="455339" y="114724"/>
                    <a:pt x="451408" y="131805"/>
                    <a:pt x="445916" y="148281"/>
                  </a:cubicBezTo>
                  <a:cubicBezTo>
                    <a:pt x="443170" y="156519"/>
                    <a:pt x="442495" y="165770"/>
                    <a:pt x="437678" y="172995"/>
                  </a:cubicBezTo>
                  <a:lnTo>
                    <a:pt x="421203" y="197708"/>
                  </a:lnTo>
                  <a:cubicBezTo>
                    <a:pt x="395449" y="300724"/>
                    <a:pt x="428364" y="172645"/>
                    <a:pt x="404727" y="255373"/>
                  </a:cubicBezTo>
                  <a:cubicBezTo>
                    <a:pt x="401617" y="266259"/>
                    <a:pt x="399599" y="277439"/>
                    <a:pt x="396489" y="288325"/>
                  </a:cubicBezTo>
                  <a:cubicBezTo>
                    <a:pt x="394103" y="296674"/>
                    <a:pt x="390637" y="304689"/>
                    <a:pt x="388251" y="313038"/>
                  </a:cubicBezTo>
                  <a:cubicBezTo>
                    <a:pt x="384733" y="325349"/>
                    <a:pt x="378358" y="357539"/>
                    <a:pt x="371776" y="370703"/>
                  </a:cubicBezTo>
                  <a:cubicBezTo>
                    <a:pt x="367348" y="379559"/>
                    <a:pt x="359321" y="386370"/>
                    <a:pt x="355300" y="395417"/>
                  </a:cubicBezTo>
                  <a:cubicBezTo>
                    <a:pt x="348247" y="411287"/>
                    <a:pt x="344316" y="428368"/>
                    <a:pt x="338824" y="444844"/>
                  </a:cubicBezTo>
                  <a:cubicBezTo>
                    <a:pt x="336078" y="453082"/>
                    <a:pt x="335403" y="462332"/>
                    <a:pt x="330586" y="469557"/>
                  </a:cubicBezTo>
                  <a:lnTo>
                    <a:pt x="297635" y="518984"/>
                  </a:lnTo>
                  <a:cubicBezTo>
                    <a:pt x="292143" y="527222"/>
                    <a:pt x="285587" y="534842"/>
                    <a:pt x="281159" y="543698"/>
                  </a:cubicBezTo>
                  <a:cubicBezTo>
                    <a:pt x="275667" y="554682"/>
                    <a:pt x="270777" y="565987"/>
                    <a:pt x="264684" y="576649"/>
                  </a:cubicBezTo>
                  <a:cubicBezTo>
                    <a:pt x="259772" y="585245"/>
                    <a:pt x="252636" y="592507"/>
                    <a:pt x="248208" y="601363"/>
                  </a:cubicBezTo>
                  <a:cubicBezTo>
                    <a:pt x="244325" y="609130"/>
                    <a:pt x="243853" y="618309"/>
                    <a:pt x="239970" y="626076"/>
                  </a:cubicBezTo>
                  <a:cubicBezTo>
                    <a:pt x="235542" y="634931"/>
                    <a:pt x="227923" y="641935"/>
                    <a:pt x="223495" y="650790"/>
                  </a:cubicBezTo>
                  <a:cubicBezTo>
                    <a:pt x="219612" y="658557"/>
                    <a:pt x="220074" y="668278"/>
                    <a:pt x="215257" y="675503"/>
                  </a:cubicBezTo>
                  <a:cubicBezTo>
                    <a:pt x="208794" y="685197"/>
                    <a:pt x="198781" y="691979"/>
                    <a:pt x="190543" y="700217"/>
                  </a:cubicBezTo>
                  <a:cubicBezTo>
                    <a:pt x="169837" y="762333"/>
                    <a:pt x="197768" y="685767"/>
                    <a:pt x="165830" y="749644"/>
                  </a:cubicBezTo>
                  <a:cubicBezTo>
                    <a:pt x="161947" y="757411"/>
                    <a:pt x="161475" y="766590"/>
                    <a:pt x="157592" y="774357"/>
                  </a:cubicBezTo>
                  <a:cubicBezTo>
                    <a:pt x="153164" y="783213"/>
                    <a:pt x="145137" y="790024"/>
                    <a:pt x="141116" y="799071"/>
                  </a:cubicBezTo>
                  <a:cubicBezTo>
                    <a:pt x="134063" y="814941"/>
                    <a:pt x="130132" y="832022"/>
                    <a:pt x="124640" y="848498"/>
                  </a:cubicBezTo>
                  <a:cubicBezTo>
                    <a:pt x="121894" y="856736"/>
                    <a:pt x="121220" y="865986"/>
                    <a:pt x="116403" y="873211"/>
                  </a:cubicBezTo>
                  <a:cubicBezTo>
                    <a:pt x="110911" y="881449"/>
                    <a:pt x="103948" y="888878"/>
                    <a:pt x="99927" y="897925"/>
                  </a:cubicBezTo>
                  <a:cubicBezTo>
                    <a:pt x="92874" y="913795"/>
                    <a:pt x="93084" y="932902"/>
                    <a:pt x="83451" y="947352"/>
                  </a:cubicBezTo>
                  <a:cubicBezTo>
                    <a:pt x="77959" y="955590"/>
                    <a:pt x="70997" y="963018"/>
                    <a:pt x="66976" y="972065"/>
                  </a:cubicBezTo>
                  <a:cubicBezTo>
                    <a:pt x="59923" y="987935"/>
                    <a:pt x="55992" y="1005016"/>
                    <a:pt x="50500" y="1021492"/>
                  </a:cubicBezTo>
                  <a:lnTo>
                    <a:pt x="42262" y="1046206"/>
                  </a:lnTo>
                  <a:cubicBezTo>
                    <a:pt x="39516" y="1054444"/>
                    <a:pt x="35727" y="1062404"/>
                    <a:pt x="34024" y="1070919"/>
                  </a:cubicBezTo>
                  <a:cubicBezTo>
                    <a:pt x="31278" y="1084649"/>
                    <a:pt x="29470" y="1098600"/>
                    <a:pt x="25786" y="1112108"/>
                  </a:cubicBezTo>
                  <a:cubicBezTo>
                    <a:pt x="21217" y="1128863"/>
                    <a:pt x="9311" y="1161535"/>
                    <a:pt x="9311" y="1161535"/>
                  </a:cubicBezTo>
                  <a:cubicBezTo>
                    <a:pt x="-2314" y="1289409"/>
                    <a:pt x="-3871" y="1260372"/>
                    <a:pt x="9311" y="1425146"/>
                  </a:cubicBezTo>
                  <a:cubicBezTo>
                    <a:pt x="10849" y="1444371"/>
                    <a:pt x="30707" y="1494256"/>
                    <a:pt x="34024" y="1507525"/>
                  </a:cubicBezTo>
                  <a:cubicBezTo>
                    <a:pt x="36770" y="1518509"/>
                    <a:pt x="37199" y="1530350"/>
                    <a:pt x="42262" y="1540476"/>
                  </a:cubicBezTo>
                  <a:cubicBezTo>
                    <a:pt x="51117" y="1558187"/>
                    <a:pt x="68951" y="1571118"/>
                    <a:pt x="75213" y="1589903"/>
                  </a:cubicBezTo>
                  <a:lnTo>
                    <a:pt x="99927" y="1664044"/>
                  </a:lnTo>
                  <a:cubicBezTo>
                    <a:pt x="102673" y="1672282"/>
                    <a:pt x="103349" y="1681532"/>
                    <a:pt x="108165" y="1688757"/>
                  </a:cubicBezTo>
                  <a:cubicBezTo>
                    <a:pt x="165172" y="1774273"/>
                    <a:pt x="78387" y="1641874"/>
                    <a:pt x="141116" y="1746422"/>
                  </a:cubicBezTo>
                  <a:cubicBezTo>
                    <a:pt x="151304" y="1763401"/>
                    <a:pt x="163083" y="1779373"/>
                    <a:pt x="174067" y="1795849"/>
                  </a:cubicBezTo>
                  <a:cubicBezTo>
                    <a:pt x="179559" y="1804087"/>
                    <a:pt x="183542" y="1813562"/>
                    <a:pt x="190543" y="1820563"/>
                  </a:cubicBezTo>
                  <a:cubicBezTo>
                    <a:pt x="262745" y="1892762"/>
                    <a:pt x="174387" y="1801176"/>
                    <a:pt x="231732" y="1869990"/>
                  </a:cubicBezTo>
                  <a:cubicBezTo>
                    <a:pt x="239190" y="1878940"/>
                    <a:pt x="248988" y="1885753"/>
                    <a:pt x="256446" y="1894703"/>
                  </a:cubicBezTo>
                  <a:cubicBezTo>
                    <a:pt x="262784" y="1902309"/>
                    <a:pt x="266344" y="1912017"/>
                    <a:pt x="272922" y="1919417"/>
                  </a:cubicBezTo>
                  <a:cubicBezTo>
                    <a:pt x="288402" y="1936832"/>
                    <a:pt x="305873" y="1952368"/>
                    <a:pt x="322349" y="1968844"/>
                  </a:cubicBezTo>
                  <a:lnTo>
                    <a:pt x="371776" y="2018271"/>
                  </a:lnTo>
                  <a:cubicBezTo>
                    <a:pt x="377268" y="2026509"/>
                    <a:pt x="381250" y="2035983"/>
                    <a:pt x="388251" y="2042984"/>
                  </a:cubicBezTo>
                  <a:cubicBezTo>
                    <a:pt x="395252" y="2049985"/>
                    <a:pt x="404908" y="2053705"/>
                    <a:pt x="412965" y="2059460"/>
                  </a:cubicBezTo>
                  <a:cubicBezTo>
                    <a:pt x="424137" y="2067440"/>
                    <a:pt x="434932" y="2075935"/>
                    <a:pt x="445916" y="2084173"/>
                  </a:cubicBezTo>
                  <a:cubicBezTo>
                    <a:pt x="451408" y="2092411"/>
                    <a:pt x="455391" y="2101886"/>
                    <a:pt x="462392" y="2108887"/>
                  </a:cubicBezTo>
                  <a:cubicBezTo>
                    <a:pt x="469393" y="2115888"/>
                    <a:pt x="480920" y="2117632"/>
                    <a:pt x="487105" y="2125363"/>
                  </a:cubicBezTo>
                  <a:cubicBezTo>
                    <a:pt x="492529" y="2132144"/>
                    <a:pt x="489784" y="2143405"/>
                    <a:pt x="495343" y="2150076"/>
                  </a:cubicBezTo>
                  <a:cubicBezTo>
                    <a:pt x="504133" y="2160624"/>
                    <a:pt x="517311" y="2166552"/>
                    <a:pt x="528295" y="2174790"/>
                  </a:cubicBezTo>
                  <a:cubicBezTo>
                    <a:pt x="531041" y="2183028"/>
                    <a:pt x="532649" y="2191736"/>
                    <a:pt x="536532" y="2199503"/>
                  </a:cubicBezTo>
                  <a:cubicBezTo>
                    <a:pt x="540960" y="2208359"/>
                    <a:pt x="549108" y="2215117"/>
                    <a:pt x="553008" y="2224217"/>
                  </a:cubicBezTo>
                  <a:cubicBezTo>
                    <a:pt x="560584" y="2241893"/>
                    <a:pt x="566339" y="2292442"/>
                    <a:pt x="569484" y="2306595"/>
                  </a:cubicBezTo>
                  <a:cubicBezTo>
                    <a:pt x="571368" y="2315072"/>
                    <a:pt x="574976" y="2323070"/>
                    <a:pt x="577722" y="2331308"/>
                  </a:cubicBezTo>
                  <a:cubicBezTo>
                    <a:pt x="575410" y="2405304"/>
                    <a:pt x="573358" y="2599059"/>
                    <a:pt x="561246" y="2702011"/>
                  </a:cubicBezTo>
                  <a:cubicBezTo>
                    <a:pt x="559923" y="2713255"/>
                    <a:pt x="555228" y="2723861"/>
                    <a:pt x="553008" y="2734963"/>
                  </a:cubicBezTo>
                  <a:cubicBezTo>
                    <a:pt x="549732" y="2751342"/>
                    <a:pt x="549165" y="2768276"/>
                    <a:pt x="544770" y="2784390"/>
                  </a:cubicBezTo>
                  <a:cubicBezTo>
                    <a:pt x="540879" y="2798656"/>
                    <a:pt x="532544" y="2811415"/>
                    <a:pt x="528295" y="2825579"/>
                  </a:cubicBezTo>
                  <a:cubicBezTo>
                    <a:pt x="494886" y="2936944"/>
                    <a:pt x="548778" y="2794968"/>
                    <a:pt x="503581" y="2907957"/>
                  </a:cubicBezTo>
                  <a:cubicBezTo>
                    <a:pt x="500835" y="2924433"/>
                    <a:pt x="499394" y="2941180"/>
                    <a:pt x="495343" y="2957384"/>
                  </a:cubicBezTo>
                  <a:cubicBezTo>
                    <a:pt x="491131" y="2974232"/>
                    <a:pt x="482273" y="2989781"/>
                    <a:pt x="478867" y="3006811"/>
                  </a:cubicBezTo>
                  <a:cubicBezTo>
                    <a:pt x="475734" y="3022479"/>
                    <a:pt x="470836" y="3055826"/>
                    <a:pt x="462392" y="3072714"/>
                  </a:cubicBezTo>
                  <a:cubicBezTo>
                    <a:pt x="457964" y="3081569"/>
                    <a:pt x="451408" y="3089189"/>
                    <a:pt x="445916" y="3097427"/>
                  </a:cubicBezTo>
                  <a:cubicBezTo>
                    <a:pt x="432113" y="3152639"/>
                    <a:pt x="444467" y="3109531"/>
                    <a:pt x="421203" y="3171568"/>
                  </a:cubicBezTo>
                  <a:cubicBezTo>
                    <a:pt x="418154" y="3179698"/>
                    <a:pt x="416848" y="3188514"/>
                    <a:pt x="412965" y="3196281"/>
                  </a:cubicBezTo>
                  <a:cubicBezTo>
                    <a:pt x="408537" y="3205137"/>
                    <a:pt x="400510" y="3211948"/>
                    <a:pt x="396489" y="3220995"/>
                  </a:cubicBezTo>
                  <a:cubicBezTo>
                    <a:pt x="389436" y="3236865"/>
                    <a:pt x="385505" y="3253946"/>
                    <a:pt x="380013" y="3270422"/>
                  </a:cubicBezTo>
                  <a:lnTo>
                    <a:pt x="363538" y="3319849"/>
                  </a:lnTo>
                  <a:cubicBezTo>
                    <a:pt x="360792" y="3328087"/>
                    <a:pt x="360117" y="3337338"/>
                    <a:pt x="355300" y="3344563"/>
                  </a:cubicBezTo>
                  <a:lnTo>
                    <a:pt x="338824" y="3369276"/>
                  </a:lnTo>
                  <a:cubicBezTo>
                    <a:pt x="336078" y="3377514"/>
                    <a:pt x="334469" y="3386223"/>
                    <a:pt x="330586" y="3393990"/>
                  </a:cubicBezTo>
                  <a:cubicBezTo>
                    <a:pt x="326158" y="3402845"/>
                    <a:pt x="318011" y="3409603"/>
                    <a:pt x="314111" y="3418703"/>
                  </a:cubicBezTo>
                  <a:cubicBezTo>
                    <a:pt x="300296" y="3450938"/>
                    <a:pt x="311547" y="3467856"/>
                    <a:pt x="289397" y="3501081"/>
                  </a:cubicBezTo>
                  <a:lnTo>
                    <a:pt x="256446" y="3550508"/>
                  </a:lnTo>
                  <a:cubicBezTo>
                    <a:pt x="240657" y="3597876"/>
                    <a:pt x="252592" y="3557159"/>
                    <a:pt x="239970" y="3632887"/>
                  </a:cubicBezTo>
                  <a:cubicBezTo>
                    <a:pt x="229578" y="3695238"/>
                    <a:pt x="231732" y="3651922"/>
                    <a:pt x="231732" y="3707027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+mn-ea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AA26D20-E2BA-4738-A75D-2A4CFB48AC44}"/>
                </a:ext>
              </a:extLst>
            </p:cNvPr>
            <p:cNvCxnSpPr/>
            <p:nvPr/>
          </p:nvCxnSpPr>
          <p:spPr>
            <a:xfrm flipV="1">
              <a:off x="2981485" y="1771135"/>
              <a:ext cx="0" cy="3896498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リーフォーム 128">
              <a:extLst>
                <a:ext uri="{FF2B5EF4-FFF2-40B4-BE49-F238E27FC236}">
                  <a16:creationId xmlns:a16="http://schemas.microsoft.com/office/drawing/2014/main" id="{1D8D38D0-A3EE-4585-AE5A-0A5A34966A39}"/>
                </a:ext>
              </a:extLst>
            </p:cNvPr>
            <p:cNvSpPr/>
            <p:nvPr/>
          </p:nvSpPr>
          <p:spPr>
            <a:xfrm>
              <a:off x="1379970" y="2117124"/>
              <a:ext cx="951262" cy="3591698"/>
            </a:xfrm>
            <a:custGeom>
              <a:avLst/>
              <a:gdLst>
                <a:gd name="connsiteX0" fmla="*/ 951262 w 951262"/>
                <a:gd name="connsiteY0" fmla="*/ 0 h 3591698"/>
                <a:gd name="connsiteX1" fmla="*/ 934786 w 951262"/>
                <a:gd name="connsiteY1" fmla="*/ 98854 h 3591698"/>
                <a:gd name="connsiteX2" fmla="*/ 901835 w 951262"/>
                <a:gd name="connsiteY2" fmla="*/ 148281 h 3591698"/>
                <a:gd name="connsiteX3" fmla="*/ 868884 w 951262"/>
                <a:gd name="connsiteY3" fmla="*/ 197708 h 3591698"/>
                <a:gd name="connsiteX4" fmla="*/ 860646 w 951262"/>
                <a:gd name="connsiteY4" fmla="*/ 230660 h 3591698"/>
                <a:gd name="connsiteX5" fmla="*/ 844170 w 951262"/>
                <a:gd name="connsiteY5" fmla="*/ 263611 h 3591698"/>
                <a:gd name="connsiteX6" fmla="*/ 819457 w 951262"/>
                <a:gd name="connsiteY6" fmla="*/ 321276 h 3591698"/>
                <a:gd name="connsiteX7" fmla="*/ 802981 w 951262"/>
                <a:gd name="connsiteY7" fmla="*/ 345990 h 3591698"/>
                <a:gd name="connsiteX8" fmla="*/ 728840 w 951262"/>
                <a:gd name="connsiteY8" fmla="*/ 387179 h 3591698"/>
                <a:gd name="connsiteX9" fmla="*/ 679413 w 951262"/>
                <a:gd name="connsiteY9" fmla="*/ 411892 h 3591698"/>
                <a:gd name="connsiteX10" fmla="*/ 662938 w 951262"/>
                <a:gd name="connsiteY10" fmla="*/ 436606 h 3591698"/>
                <a:gd name="connsiteX11" fmla="*/ 646462 w 951262"/>
                <a:gd name="connsiteY11" fmla="*/ 469557 h 3591698"/>
                <a:gd name="connsiteX12" fmla="*/ 621749 w 951262"/>
                <a:gd name="connsiteY12" fmla="*/ 477795 h 3591698"/>
                <a:gd name="connsiteX13" fmla="*/ 572321 w 951262"/>
                <a:gd name="connsiteY13" fmla="*/ 518984 h 3591698"/>
                <a:gd name="connsiteX14" fmla="*/ 489943 w 951262"/>
                <a:gd name="connsiteY14" fmla="*/ 576649 h 3591698"/>
                <a:gd name="connsiteX15" fmla="*/ 465230 w 951262"/>
                <a:gd name="connsiteY15" fmla="*/ 584887 h 3591698"/>
                <a:gd name="connsiteX16" fmla="*/ 440516 w 951262"/>
                <a:gd name="connsiteY16" fmla="*/ 609600 h 3591698"/>
                <a:gd name="connsiteX17" fmla="*/ 407565 w 951262"/>
                <a:gd name="connsiteY17" fmla="*/ 634314 h 3591698"/>
                <a:gd name="connsiteX18" fmla="*/ 391089 w 951262"/>
                <a:gd name="connsiteY18" fmla="*/ 659027 h 3591698"/>
                <a:gd name="connsiteX19" fmla="*/ 366376 w 951262"/>
                <a:gd name="connsiteY19" fmla="*/ 683741 h 3591698"/>
                <a:gd name="connsiteX20" fmla="*/ 316949 w 951262"/>
                <a:gd name="connsiteY20" fmla="*/ 757881 h 3591698"/>
                <a:gd name="connsiteX21" fmla="*/ 300473 w 951262"/>
                <a:gd name="connsiteY21" fmla="*/ 782595 h 3591698"/>
                <a:gd name="connsiteX22" fmla="*/ 283997 w 951262"/>
                <a:gd name="connsiteY22" fmla="*/ 848498 h 3591698"/>
                <a:gd name="connsiteX23" fmla="*/ 275759 w 951262"/>
                <a:gd name="connsiteY23" fmla="*/ 873211 h 3591698"/>
                <a:gd name="connsiteX24" fmla="*/ 259284 w 951262"/>
                <a:gd name="connsiteY24" fmla="*/ 939114 h 3591698"/>
                <a:gd name="connsiteX25" fmla="*/ 209857 w 951262"/>
                <a:gd name="connsiteY25" fmla="*/ 963827 h 3591698"/>
                <a:gd name="connsiteX26" fmla="*/ 185143 w 951262"/>
                <a:gd name="connsiteY26" fmla="*/ 980303 h 3591698"/>
                <a:gd name="connsiteX27" fmla="*/ 201619 w 951262"/>
                <a:gd name="connsiteY27" fmla="*/ 1037968 h 3591698"/>
                <a:gd name="connsiteX28" fmla="*/ 218094 w 951262"/>
                <a:gd name="connsiteY28" fmla="*/ 1070919 h 3591698"/>
                <a:gd name="connsiteX29" fmla="*/ 234570 w 951262"/>
                <a:gd name="connsiteY29" fmla="*/ 1120346 h 3591698"/>
                <a:gd name="connsiteX30" fmla="*/ 251046 w 951262"/>
                <a:gd name="connsiteY30" fmla="*/ 1178011 h 3591698"/>
                <a:gd name="connsiteX31" fmla="*/ 234570 w 951262"/>
                <a:gd name="connsiteY31" fmla="*/ 1301579 h 3591698"/>
                <a:gd name="connsiteX32" fmla="*/ 218094 w 951262"/>
                <a:gd name="connsiteY32" fmla="*/ 1351006 h 3591698"/>
                <a:gd name="connsiteX33" fmla="*/ 201619 w 951262"/>
                <a:gd name="connsiteY33" fmla="*/ 1375719 h 3591698"/>
                <a:gd name="connsiteX34" fmla="*/ 185143 w 951262"/>
                <a:gd name="connsiteY34" fmla="*/ 1425146 h 3591698"/>
                <a:gd name="connsiteX35" fmla="*/ 201619 w 951262"/>
                <a:gd name="connsiteY35" fmla="*/ 1548714 h 3591698"/>
                <a:gd name="connsiteX36" fmla="*/ 209857 w 951262"/>
                <a:gd name="connsiteY36" fmla="*/ 1573427 h 3591698"/>
                <a:gd name="connsiteX37" fmla="*/ 292235 w 951262"/>
                <a:gd name="connsiteY37" fmla="*/ 1639330 h 3591698"/>
                <a:gd name="connsiteX38" fmla="*/ 341662 w 951262"/>
                <a:gd name="connsiteY38" fmla="*/ 1672281 h 3591698"/>
                <a:gd name="connsiteX39" fmla="*/ 374613 w 951262"/>
                <a:gd name="connsiteY39" fmla="*/ 1721708 h 3591698"/>
                <a:gd name="connsiteX40" fmla="*/ 424040 w 951262"/>
                <a:gd name="connsiteY40" fmla="*/ 1779373 h 3591698"/>
                <a:gd name="connsiteX41" fmla="*/ 440516 w 951262"/>
                <a:gd name="connsiteY41" fmla="*/ 1804087 h 3591698"/>
                <a:gd name="connsiteX42" fmla="*/ 456992 w 951262"/>
                <a:gd name="connsiteY42" fmla="*/ 1853514 h 3591698"/>
                <a:gd name="connsiteX43" fmla="*/ 448754 w 951262"/>
                <a:gd name="connsiteY43" fmla="*/ 1960606 h 3591698"/>
                <a:gd name="connsiteX44" fmla="*/ 424040 w 951262"/>
                <a:gd name="connsiteY44" fmla="*/ 2018271 h 3591698"/>
                <a:gd name="connsiteX45" fmla="*/ 415803 w 951262"/>
                <a:gd name="connsiteY45" fmla="*/ 2042984 h 3591698"/>
                <a:gd name="connsiteX46" fmla="*/ 399327 w 951262"/>
                <a:gd name="connsiteY46" fmla="*/ 2084173 h 3591698"/>
                <a:gd name="connsiteX47" fmla="*/ 391089 w 951262"/>
                <a:gd name="connsiteY47" fmla="*/ 2257168 h 3591698"/>
                <a:gd name="connsiteX48" fmla="*/ 382851 w 951262"/>
                <a:gd name="connsiteY48" fmla="*/ 2298357 h 3591698"/>
                <a:gd name="connsiteX49" fmla="*/ 358138 w 951262"/>
                <a:gd name="connsiteY49" fmla="*/ 2331308 h 3591698"/>
                <a:gd name="connsiteX50" fmla="*/ 316949 w 951262"/>
                <a:gd name="connsiteY50" fmla="*/ 2364260 h 3591698"/>
                <a:gd name="connsiteX51" fmla="*/ 292235 w 951262"/>
                <a:gd name="connsiteY51" fmla="*/ 2388973 h 3591698"/>
                <a:gd name="connsiteX52" fmla="*/ 275759 w 951262"/>
                <a:gd name="connsiteY52" fmla="*/ 2421925 h 3591698"/>
                <a:gd name="connsiteX53" fmla="*/ 259284 w 951262"/>
                <a:gd name="connsiteY53" fmla="*/ 2446638 h 3591698"/>
                <a:gd name="connsiteX54" fmla="*/ 242808 w 951262"/>
                <a:gd name="connsiteY54" fmla="*/ 2520779 h 3591698"/>
                <a:gd name="connsiteX55" fmla="*/ 234570 w 951262"/>
                <a:gd name="connsiteY55" fmla="*/ 2545492 h 3591698"/>
                <a:gd name="connsiteX56" fmla="*/ 218094 w 951262"/>
                <a:gd name="connsiteY56" fmla="*/ 2578444 h 3591698"/>
                <a:gd name="connsiteX57" fmla="*/ 226332 w 951262"/>
                <a:gd name="connsiteY57" fmla="*/ 2710249 h 3591698"/>
                <a:gd name="connsiteX58" fmla="*/ 234570 w 951262"/>
                <a:gd name="connsiteY58" fmla="*/ 2965622 h 3591698"/>
                <a:gd name="connsiteX59" fmla="*/ 218094 w 951262"/>
                <a:gd name="connsiteY59" fmla="*/ 2990335 h 3591698"/>
                <a:gd name="connsiteX60" fmla="*/ 209857 w 951262"/>
                <a:gd name="connsiteY60" fmla="*/ 3015049 h 3591698"/>
                <a:gd name="connsiteX61" fmla="*/ 135716 w 951262"/>
                <a:gd name="connsiteY61" fmla="*/ 3080952 h 3591698"/>
                <a:gd name="connsiteX62" fmla="*/ 86289 w 951262"/>
                <a:gd name="connsiteY62" fmla="*/ 3130379 h 3591698"/>
                <a:gd name="connsiteX63" fmla="*/ 69813 w 951262"/>
                <a:gd name="connsiteY63" fmla="*/ 3155092 h 3591698"/>
                <a:gd name="connsiteX64" fmla="*/ 36862 w 951262"/>
                <a:gd name="connsiteY64" fmla="*/ 3179806 h 3591698"/>
                <a:gd name="connsiteX65" fmla="*/ 20386 w 951262"/>
                <a:gd name="connsiteY65" fmla="*/ 3212757 h 3591698"/>
                <a:gd name="connsiteX66" fmla="*/ 3911 w 951262"/>
                <a:gd name="connsiteY66" fmla="*/ 3262184 h 3591698"/>
                <a:gd name="connsiteX67" fmla="*/ 28624 w 951262"/>
                <a:gd name="connsiteY67" fmla="*/ 3459892 h 3591698"/>
                <a:gd name="connsiteX68" fmla="*/ 53338 w 951262"/>
                <a:gd name="connsiteY68" fmla="*/ 3484606 h 3591698"/>
                <a:gd name="connsiteX69" fmla="*/ 78051 w 951262"/>
                <a:gd name="connsiteY69" fmla="*/ 3492844 h 3591698"/>
                <a:gd name="connsiteX70" fmla="*/ 102765 w 951262"/>
                <a:gd name="connsiteY70" fmla="*/ 3542271 h 3591698"/>
                <a:gd name="connsiteX71" fmla="*/ 119240 w 951262"/>
                <a:gd name="connsiteY71" fmla="*/ 3566984 h 3591698"/>
                <a:gd name="connsiteX72" fmla="*/ 127478 w 951262"/>
                <a:gd name="connsiteY72" fmla="*/ 3591698 h 359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951262" h="3591698">
                  <a:moveTo>
                    <a:pt x="951262" y="0"/>
                  </a:moveTo>
                  <a:cubicBezTo>
                    <a:pt x="950489" y="6186"/>
                    <a:pt x="943858" y="80710"/>
                    <a:pt x="934786" y="98854"/>
                  </a:cubicBezTo>
                  <a:cubicBezTo>
                    <a:pt x="925931" y="116565"/>
                    <a:pt x="901835" y="148281"/>
                    <a:pt x="901835" y="148281"/>
                  </a:cubicBezTo>
                  <a:cubicBezTo>
                    <a:pt x="876114" y="225445"/>
                    <a:pt x="918250" y="111316"/>
                    <a:pt x="868884" y="197708"/>
                  </a:cubicBezTo>
                  <a:cubicBezTo>
                    <a:pt x="863267" y="207538"/>
                    <a:pt x="864621" y="220059"/>
                    <a:pt x="860646" y="230660"/>
                  </a:cubicBezTo>
                  <a:cubicBezTo>
                    <a:pt x="856334" y="242158"/>
                    <a:pt x="849007" y="252324"/>
                    <a:pt x="844170" y="263611"/>
                  </a:cubicBezTo>
                  <a:cubicBezTo>
                    <a:pt x="824365" y="309822"/>
                    <a:pt x="850682" y="266632"/>
                    <a:pt x="819457" y="321276"/>
                  </a:cubicBezTo>
                  <a:cubicBezTo>
                    <a:pt x="814545" y="329872"/>
                    <a:pt x="810432" y="339470"/>
                    <a:pt x="802981" y="345990"/>
                  </a:cubicBezTo>
                  <a:cubicBezTo>
                    <a:pt x="733721" y="406592"/>
                    <a:pt x="777868" y="362665"/>
                    <a:pt x="728840" y="387179"/>
                  </a:cubicBezTo>
                  <a:cubicBezTo>
                    <a:pt x="664962" y="419117"/>
                    <a:pt x="741533" y="391185"/>
                    <a:pt x="679413" y="411892"/>
                  </a:cubicBezTo>
                  <a:cubicBezTo>
                    <a:pt x="673921" y="420130"/>
                    <a:pt x="667850" y="428010"/>
                    <a:pt x="662938" y="436606"/>
                  </a:cubicBezTo>
                  <a:cubicBezTo>
                    <a:pt x="656845" y="447268"/>
                    <a:pt x="655145" y="460874"/>
                    <a:pt x="646462" y="469557"/>
                  </a:cubicBezTo>
                  <a:cubicBezTo>
                    <a:pt x="640322" y="475697"/>
                    <a:pt x="629987" y="475049"/>
                    <a:pt x="621749" y="477795"/>
                  </a:cubicBezTo>
                  <a:cubicBezTo>
                    <a:pt x="573176" y="542557"/>
                    <a:pt x="621855" y="490678"/>
                    <a:pt x="572321" y="518984"/>
                  </a:cubicBezTo>
                  <a:cubicBezTo>
                    <a:pt x="545999" y="534025"/>
                    <a:pt x="518387" y="567167"/>
                    <a:pt x="489943" y="576649"/>
                  </a:cubicBezTo>
                  <a:lnTo>
                    <a:pt x="465230" y="584887"/>
                  </a:lnTo>
                  <a:cubicBezTo>
                    <a:pt x="456992" y="593125"/>
                    <a:pt x="449361" y="602018"/>
                    <a:pt x="440516" y="609600"/>
                  </a:cubicBezTo>
                  <a:cubicBezTo>
                    <a:pt x="430092" y="618535"/>
                    <a:pt x="417273" y="624606"/>
                    <a:pt x="407565" y="634314"/>
                  </a:cubicBezTo>
                  <a:cubicBezTo>
                    <a:pt x="400564" y="641315"/>
                    <a:pt x="397427" y="651421"/>
                    <a:pt x="391089" y="659027"/>
                  </a:cubicBezTo>
                  <a:cubicBezTo>
                    <a:pt x="383631" y="667977"/>
                    <a:pt x="373528" y="674545"/>
                    <a:pt x="366376" y="683741"/>
                  </a:cubicBezTo>
                  <a:cubicBezTo>
                    <a:pt x="366364" y="683756"/>
                    <a:pt x="325192" y="745516"/>
                    <a:pt x="316949" y="757881"/>
                  </a:cubicBezTo>
                  <a:lnTo>
                    <a:pt x="300473" y="782595"/>
                  </a:lnTo>
                  <a:cubicBezTo>
                    <a:pt x="294981" y="804563"/>
                    <a:pt x="291158" y="827016"/>
                    <a:pt x="283997" y="848498"/>
                  </a:cubicBezTo>
                  <a:cubicBezTo>
                    <a:pt x="281251" y="856736"/>
                    <a:pt x="277865" y="864787"/>
                    <a:pt x="275759" y="873211"/>
                  </a:cubicBezTo>
                  <a:cubicBezTo>
                    <a:pt x="275201" y="875444"/>
                    <a:pt x="266129" y="930557"/>
                    <a:pt x="259284" y="939114"/>
                  </a:cubicBezTo>
                  <a:cubicBezTo>
                    <a:pt x="247670" y="953632"/>
                    <a:pt x="226138" y="958400"/>
                    <a:pt x="209857" y="963827"/>
                  </a:cubicBezTo>
                  <a:cubicBezTo>
                    <a:pt x="201619" y="969319"/>
                    <a:pt x="188274" y="970910"/>
                    <a:pt x="185143" y="980303"/>
                  </a:cubicBezTo>
                  <a:cubicBezTo>
                    <a:pt x="183837" y="984222"/>
                    <a:pt x="198736" y="1031242"/>
                    <a:pt x="201619" y="1037968"/>
                  </a:cubicBezTo>
                  <a:cubicBezTo>
                    <a:pt x="206456" y="1049255"/>
                    <a:pt x="213533" y="1059517"/>
                    <a:pt x="218094" y="1070919"/>
                  </a:cubicBezTo>
                  <a:cubicBezTo>
                    <a:pt x="224544" y="1087044"/>
                    <a:pt x="229078" y="1103870"/>
                    <a:pt x="234570" y="1120346"/>
                  </a:cubicBezTo>
                  <a:cubicBezTo>
                    <a:pt x="246388" y="1155799"/>
                    <a:pt x="240702" y="1136638"/>
                    <a:pt x="251046" y="1178011"/>
                  </a:cubicBezTo>
                  <a:cubicBezTo>
                    <a:pt x="245416" y="1239942"/>
                    <a:pt x="248808" y="1254120"/>
                    <a:pt x="234570" y="1301579"/>
                  </a:cubicBezTo>
                  <a:cubicBezTo>
                    <a:pt x="229580" y="1318213"/>
                    <a:pt x="227727" y="1336556"/>
                    <a:pt x="218094" y="1351006"/>
                  </a:cubicBezTo>
                  <a:cubicBezTo>
                    <a:pt x="212602" y="1359244"/>
                    <a:pt x="205640" y="1366672"/>
                    <a:pt x="201619" y="1375719"/>
                  </a:cubicBezTo>
                  <a:cubicBezTo>
                    <a:pt x="194566" y="1391589"/>
                    <a:pt x="185143" y="1425146"/>
                    <a:pt x="185143" y="1425146"/>
                  </a:cubicBezTo>
                  <a:cubicBezTo>
                    <a:pt x="190635" y="1466335"/>
                    <a:pt x="194787" y="1507726"/>
                    <a:pt x="201619" y="1548714"/>
                  </a:cubicBezTo>
                  <a:cubicBezTo>
                    <a:pt x="203047" y="1557279"/>
                    <a:pt x="204526" y="1566573"/>
                    <a:pt x="209857" y="1573427"/>
                  </a:cubicBezTo>
                  <a:cubicBezTo>
                    <a:pt x="258638" y="1636144"/>
                    <a:pt x="243361" y="1610006"/>
                    <a:pt x="292235" y="1639330"/>
                  </a:cubicBezTo>
                  <a:cubicBezTo>
                    <a:pt x="309214" y="1649518"/>
                    <a:pt x="341662" y="1672281"/>
                    <a:pt x="341662" y="1672281"/>
                  </a:cubicBezTo>
                  <a:cubicBezTo>
                    <a:pt x="352646" y="1688757"/>
                    <a:pt x="360611" y="1707706"/>
                    <a:pt x="374613" y="1721708"/>
                  </a:cubicBezTo>
                  <a:cubicBezTo>
                    <a:pt x="404552" y="1751647"/>
                    <a:pt x="397620" y="1742385"/>
                    <a:pt x="424040" y="1779373"/>
                  </a:cubicBezTo>
                  <a:cubicBezTo>
                    <a:pt x="429795" y="1787430"/>
                    <a:pt x="436495" y="1795040"/>
                    <a:pt x="440516" y="1804087"/>
                  </a:cubicBezTo>
                  <a:cubicBezTo>
                    <a:pt x="447569" y="1819957"/>
                    <a:pt x="456992" y="1853514"/>
                    <a:pt x="456992" y="1853514"/>
                  </a:cubicBezTo>
                  <a:cubicBezTo>
                    <a:pt x="454246" y="1889211"/>
                    <a:pt x="453195" y="1925080"/>
                    <a:pt x="448754" y="1960606"/>
                  </a:cubicBezTo>
                  <a:cubicBezTo>
                    <a:pt x="446481" y="1978787"/>
                    <a:pt x="430470" y="2003266"/>
                    <a:pt x="424040" y="2018271"/>
                  </a:cubicBezTo>
                  <a:cubicBezTo>
                    <a:pt x="420620" y="2026252"/>
                    <a:pt x="418852" y="2034854"/>
                    <a:pt x="415803" y="2042984"/>
                  </a:cubicBezTo>
                  <a:cubicBezTo>
                    <a:pt x="410611" y="2056830"/>
                    <a:pt x="404819" y="2070443"/>
                    <a:pt x="399327" y="2084173"/>
                  </a:cubicBezTo>
                  <a:cubicBezTo>
                    <a:pt x="396581" y="2141838"/>
                    <a:pt x="395517" y="2199608"/>
                    <a:pt x="391089" y="2257168"/>
                  </a:cubicBezTo>
                  <a:cubicBezTo>
                    <a:pt x="390015" y="2271128"/>
                    <a:pt x="388538" y="2285562"/>
                    <a:pt x="382851" y="2298357"/>
                  </a:cubicBezTo>
                  <a:cubicBezTo>
                    <a:pt x="377275" y="2310903"/>
                    <a:pt x="366118" y="2320136"/>
                    <a:pt x="358138" y="2331308"/>
                  </a:cubicBezTo>
                  <a:cubicBezTo>
                    <a:pt x="334849" y="2363912"/>
                    <a:pt x="352805" y="2352307"/>
                    <a:pt x="316949" y="2364260"/>
                  </a:cubicBezTo>
                  <a:cubicBezTo>
                    <a:pt x="308711" y="2372498"/>
                    <a:pt x="299007" y="2379493"/>
                    <a:pt x="292235" y="2388973"/>
                  </a:cubicBezTo>
                  <a:cubicBezTo>
                    <a:pt x="285097" y="2398966"/>
                    <a:pt x="281852" y="2411263"/>
                    <a:pt x="275759" y="2421925"/>
                  </a:cubicBezTo>
                  <a:cubicBezTo>
                    <a:pt x="270847" y="2430521"/>
                    <a:pt x="264776" y="2438400"/>
                    <a:pt x="259284" y="2446638"/>
                  </a:cubicBezTo>
                  <a:cubicBezTo>
                    <a:pt x="253622" y="2474947"/>
                    <a:pt x="250563" y="2493636"/>
                    <a:pt x="242808" y="2520779"/>
                  </a:cubicBezTo>
                  <a:cubicBezTo>
                    <a:pt x="240422" y="2529128"/>
                    <a:pt x="237991" y="2537511"/>
                    <a:pt x="234570" y="2545492"/>
                  </a:cubicBezTo>
                  <a:cubicBezTo>
                    <a:pt x="229732" y="2556780"/>
                    <a:pt x="223586" y="2567460"/>
                    <a:pt x="218094" y="2578444"/>
                  </a:cubicBezTo>
                  <a:cubicBezTo>
                    <a:pt x="220840" y="2622379"/>
                    <a:pt x="222867" y="2666365"/>
                    <a:pt x="226332" y="2710249"/>
                  </a:cubicBezTo>
                  <a:cubicBezTo>
                    <a:pt x="232255" y="2785271"/>
                    <a:pt x="254756" y="2884881"/>
                    <a:pt x="234570" y="2965622"/>
                  </a:cubicBezTo>
                  <a:cubicBezTo>
                    <a:pt x="232169" y="2975227"/>
                    <a:pt x="223586" y="2982097"/>
                    <a:pt x="218094" y="2990335"/>
                  </a:cubicBezTo>
                  <a:cubicBezTo>
                    <a:pt x="215348" y="2998573"/>
                    <a:pt x="215188" y="3008195"/>
                    <a:pt x="209857" y="3015049"/>
                  </a:cubicBezTo>
                  <a:cubicBezTo>
                    <a:pt x="179474" y="3054114"/>
                    <a:pt x="168750" y="3058930"/>
                    <a:pt x="135716" y="3080952"/>
                  </a:cubicBezTo>
                  <a:cubicBezTo>
                    <a:pt x="96887" y="3139193"/>
                    <a:pt x="147597" y="3069071"/>
                    <a:pt x="86289" y="3130379"/>
                  </a:cubicBezTo>
                  <a:cubicBezTo>
                    <a:pt x="79288" y="3137380"/>
                    <a:pt x="76814" y="3148091"/>
                    <a:pt x="69813" y="3155092"/>
                  </a:cubicBezTo>
                  <a:cubicBezTo>
                    <a:pt x="60105" y="3164800"/>
                    <a:pt x="47846" y="3171568"/>
                    <a:pt x="36862" y="3179806"/>
                  </a:cubicBezTo>
                  <a:cubicBezTo>
                    <a:pt x="31370" y="3190790"/>
                    <a:pt x="24947" y="3201355"/>
                    <a:pt x="20386" y="3212757"/>
                  </a:cubicBezTo>
                  <a:cubicBezTo>
                    <a:pt x="13936" y="3228882"/>
                    <a:pt x="3911" y="3262184"/>
                    <a:pt x="3911" y="3262184"/>
                  </a:cubicBezTo>
                  <a:cubicBezTo>
                    <a:pt x="8335" y="3355080"/>
                    <a:pt x="-19139" y="3402577"/>
                    <a:pt x="28624" y="3459892"/>
                  </a:cubicBezTo>
                  <a:cubicBezTo>
                    <a:pt x="36082" y="3468842"/>
                    <a:pt x="43644" y="3478143"/>
                    <a:pt x="53338" y="3484606"/>
                  </a:cubicBezTo>
                  <a:cubicBezTo>
                    <a:pt x="60563" y="3489423"/>
                    <a:pt x="69813" y="3490098"/>
                    <a:pt x="78051" y="3492844"/>
                  </a:cubicBezTo>
                  <a:cubicBezTo>
                    <a:pt x="125262" y="3563657"/>
                    <a:pt x="68664" y="3474068"/>
                    <a:pt x="102765" y="3542271"/>
                  </a:cubicBezTo>
                  <a:cubicBezTo>
                    <a:pt x="107193" y="3551126"/>
                    <a:pt x="114812" y="3558129"/>
                    <a:pt x="119240" y="3566984"/>
                  </a:cubicBezTo>
                  <a:cubicBezTo>
                    <a:pt x="123123" y="3574751"/>
                    <a:pt x="127478" y="3591698"/>
                    <a:pt x="127478" y="3591698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+mn-ea"/>
              </a:endParaRPr>
            </a:p>
          </p:txBody>
        </p:sp>
        <p:sp>
          <p:nvSpPr>
            <p:cNvPr id="44" name="フリーフォーム 129">
              <a:extLst>
                <a:ext uri="{FF2B5EF4-FFF2-40B4-BE49-F238E27FC236}">
                  <a16:creationId xmlns:a16="http://schemas.microsoft.com/office/drawing/2014/main" id="{289040E9-796D-47EB-A8C1-BEB862C7A755}"/>
                </a:ext>
              </a:extLst>
            </p:cNvPr>
            <p:cNvSpPr/>
            <p:nvPr/>
          </p:nvSpPr>
          <p:spPr>
            <a:xfrm>
              <a:off x="4028227" y="2075935"/>
              <a:ext cx="758411" cy="3682314"/>
            </a:xfrm>
            <a:custGeom>
              <a:avLst/>
              <a:gdLst>
                <a:gd name="connsiteX0" fmla="*/ 271848 w 758411"/>
                <a:gd name="connsiteY0" fmla="*/ 0 h 3682314"/>
                <a:gd name="connsiteX1" fmla="*/ 280086 w 758411"/>
                <a:gd name="connsiteY1" fmla="*/ 148281 h 3682314"/>
                <a:gd name="connsiteX2" fmla="*/ 230659 w 758411"/>
                <a:gd name="connsiteY2" fmla="*/ 238897 h 3682314"/>
                <a:gd name="connsiteX3" fmla="*/ 214183 w 758411"/>
                <a:gd name="connsiteY3" fmla="*/ 271849 h 3682314"/>
                <a:gd name="connsiteX4" fmla="*/ 189470 w 758411"/>
                <a:gd name="connsiteY4" fmla="*/ 288324 h 3682314"/>
                <a:gd name="connsiteX5" fmla="*/ 205946 w 758411"/>
                <a:gd name="connsiteY5" fmla="*/ 411892 h 3682314"/>
                <a:gd name="connsiteX6" fmla="*/ 197708 w 758411"/>
                <a:gd name="connsiteY6" fmla="*/ 551935 h 3682314"/>
                <a:gd name="connsiteX7" fmla="*/ 172994 w 758411"/>
                <a:gd name="connsiteY7" fmla="*/ 601362 h 3682314"/>
                <a:gd name="connsiteX8" fmla="*/ 115329 w 758411"/>
                <a:gd name="connsiteY8" fmla="*/ 626076 h 3682314"/>
                <a:gd name="connsiteX9" fmla="*/ 65902 w 758411"/>
                <a:gd name="connsiteY9" fmla="*/ 650789 h 3682314"/>
                <a:gd name="connsiteX10" fmla="*/ 16475 w 758411"/>
                <a:gd name="connsiteY10" fmla="*/ 708454 h 3682314"/>
                <a:gd name="connsiteX11" fmla="*/ 0 w 758411"/>
                <a:gd name="connsiteY11" fmla="*/ 757881 h 3682314"/>
                <a:gd name="connsiteX12" fmla="*/ 16475 w 758411"/>
                <a:gd name="connsiteY12" fmla="*/ 856735 h 3682314"/>
                <a:gd name="connsiteX13" fmla="*/ 32951 w 758411"/>
                <a:gd name="connsiteY13" fmla="*/ 881449 h 3682314"/>
                <a:gd name="connsiteX14" fmla="*/ 49427 w 758411"/>
                <a:gd name="connsiteY14" fmla="*/ 930876 h 3682314"/>
                <a:gd name="connsiteX15" fmla="*/ 57664 w 758411"/>
                <a:gd name="connsiteY15" fmla="*/ 955589 h 3682314"/>
                <a:gd name="connsiteX16" fmla="*/ 82378 w 758411"/>
                <a:gd name="connsiteY16" fmla="*/ 1128584 h 3682314"/>
                <a:gd name="connsiteX17" fmla="*/ 107092 w 758411"/>
                <a:gd name="connsiteY17" fmla="*/ 1153297 h 3682314"/>
                <a:gd name="connsiteX18" fmla="*/ 131805 w 758411"/>
                <a:gd name="connsiteY18" fmla="*/ 1161535 h 3682314"/>
                <a:gd name="connsiteX19" fmla="*/ 156519 w 758411"/>
                <a:gd name="connsiteY19" fmla="*/ 1186249 h 3682314"/>
                <a:gd name="connsiteX20" fmla="*/ 181232 w 758411"/>
                <a:gd name="connsiteY20" fmla="*/ 1194487 h 3682314"/>
                <a:gd name="connsiteX21" fmla="*/ 214183 w 758411"/>
                <a:gd name="connsiteY21" fmla="*/ 1243914 h 3682314"/>
                <a:gd name="connsiteX22" fmla="*/ 230659 w 758411"/>
                <a:gd name="connsiteY22" fmla="*/ 1268627 h 3682314"/>
                <a:gd name="connsiteX23" fmla="*/ 238897 w 758411"/>
                <a:gd name="connsiteY23" fmla="*/ 1293341 h 3682314"/>
                <a:gd name="connsiteX24" fmla="*/ 255373 w 758411"/>
                <a:gd name="connsiteY24" fmla="*/ 1433384 h 3682314"/>
                <a:gd name="connsiteX25" fmla="*/ 238897 w 758411"/>
                <a:gd name="connsiteY25" fmla="*/ 1540476 h 3682314"/>
                <a:gd name="connsiteX26" fmla="*/ 222421 w 758411"/>
                <a:gd name="connsiteY26" fmla="*/ 1565189 h 3682314"/>
                <a:gd name="connsiteX27" fmla="*/ 181232 w 758411"/>
                <a:gd name="connsiteY27" fmla="*/ 1639330 h 3682314"/>
                <a:gd name="connsiteX28" fmla="*/ 172994 w 758411"/>
                <a:gd name="connsiteY28" fmla="*/ 1664043 h 3682314"/>
                <a:gd name="connsiteX29" fmla="*/ 181232 w 758411"/>
                <a:gd name="connsiteY29" fmla="*/ 1705233 h 3682314"/>
                <a:gd name="connsiteX30" fmla="*/ 255373 w 758411"/>
                <a:gd name="connsiteY30" fmla="*/ 1746422 h 3682314"/>
                <a:gd name="connsiteX31" fmla="*/ 288324 w 758411"/>
                <a:gd name="connsiteY31" fmla="*/ 1754660 h 3682314"/>
                <a:gd name="connsiteX32" fmla="*/ 337751 w 758411"/>
                <a:gd name="connsiteY32" fmla="*/ 1795849 h 3682314"/>
                <a:gd name="connsiteX33" fmla="*/ 387178 w 758411"/>
                <a:gd name="connsiteY33" fmla="*/ 1812324 h 3682314"/>
                <a:gd name="connsiteX34" fmla="*/ 411892 w 758411"/>
                <a:gd name="connsiteY34" fmla="*/ 1828800 h 3682314"/>
                <a:gd name="connsiteX35" fmla="*/ 551935 w 758411"/>
                <a:gd name="connsiteY35" fmla="*/ 1845276 h 3682314"/>
                <a:gd name="connsiteX36" fmla="*/ 576648 w 758411"/>
                <a:gd name="connsiteY36" fmla="*/ 1853514 h 3682314"/>
                <a:gd name="connsiteX37" fmla="*/ 626075 w 758411"/>
                <a:gd name="connsiteY37" fmla="*/ 1886465 h 3682314"/>
                <a:gd name="connsiteX38" fmla="*/ 650789 w 758411"/>
                <a:gd name="connsiteY38" fmla="*/ 1902941 h 3682314"/>
                <a:gd name="connsiteX39" fmla="*/ 683740 w 758411"/>
                <a:gd name="connsiteY39" fmla="*/ 1927654 h 3682314"/>
                <a:gd name="connsiteX40" fmla="*/ 733167 w 758411"/>
                <a:gd name="connsiteY40" fmla="*/ 1944130 h 3682314"/>
                <a:gd name="connsiteX41" fmla="*/ 741405 w 758411"/>
                <a:gd name="connsiteY41" fmla="*/ 1977081 h 3682314"/>
                <a:gd name="connsiteX42" fmla="*/ 757881 w 758411"/>
                <a:gd name="connsiteY42" fmla="*/ 2001795 h 3682314"/>
                <a:gd name="connsiteX43" fmla="*/ 749643 w 758411"/>
                <a:gd name="connsiteY43" fmla="*/ 2257168 h 3682314"/>
                <a:gd name="connsiteX44" fmla="*/ 741405 w 758411"/>
                <a:gd name="connsiteY44" fmla="*/ 2372497 h 3682314"/>
                <a:gd name="connsiteX45" fmla="*/ 724929 w 758411"/>
                <a:gd name="connsiteY45" fmla="*/ 2397211 h 3682314"/>
                <a:gd name="connsiteX46" fmla="*/ 675502 w 758411"/>
                <a:gd name="connsiteY46" fmla="*/ 2438400 h 3682314"/>
                <a:gd name="connsiteX47" fmla="*/ 609600 w 758411"/>
                <a:gd name="connsiteY47" fmla="*/ 2512541 h 3682314"/>
                <a:gd name="connsiteX48" fmla="*/ 601362 w 758411"/>
                <a:gd name="connsiteY48" fmla="*/ 2537254 h 3682314"/>
                <a:gd name="connsiteX49" fmla="*/ 609600 w 758411"/>
                <a:gd name="connsiteY49" fmla="*/ 2660822 h 3682314"/>
                <a:gd name="connsiteX50" fmla="*/ 626075 w 758411"/>
                <a:gd name="connsiteY50" fmla="*/ 2685535 h 3682314"/>
                <a:gd name="connsiteX51" fmla="*/ 683740 w 758411"/>
                <a:gd name="connsiteY51" fmla="*/ 2734962 h 3682314"/>
                <a:gd name="connsiteX52" fmla="*/ 700216 w 758411"/>
                <a:gd name="connsiteY52" fmla="*/ 2759676 h 3682314"/>
                <a:gd name="connsiteX53" fmla="*/ 691978 w 758411"/>
                <a:gd name="connsiteY53" fmla="*/ 2833816 h 3682314"/>
                <a:gd name="connsiteX54" fmla="*/ 667264 w 758411"/>
                <a:gd name="connsiteY54" fmla="*/ 2850292 h 3682314"/>
                <a:gd name="connsiteX55" fmla="*/ 642551 w 758411"/>
                <a:gd name="connsiteY55" fmla="*/ 2875006 h 3682314"/>
                <a:gd name="connsiteX56" fmla="*/ 593124 w 758411"/>
                <a:gd name="connsiteY56" fmla="*/ 2899719 h 3682314"/>
                <a:gd name="connsiteX57" fmla="*/ 584886 w 758411"/>
                <a:gd name="connsiteY57" fmla="*/ 2924433 h 3682314"/>
                <a:gd name="connsiteX58" fmla="*/ 584886 w 758411"/>
                <a:gd name="connsiteY58" fmla="*/ 3122141 h 3682314"/>
                <a:gd name="connsiteX59" fmla="*/ 634313 w 758411"/>
                <a:gd name="connsiteY59" fmla="*/ 3155092 h 3682314"/>
                <a:gd name="connsiteX60" fmla="*/ 659027 w 758411"/>
                <a:gd name="connsiteY60" fmla="*/ 3220995 h 3682314"/>
                <a:gd name="connsiteX61" fmla="*/ 675502 w 758411"/>
                <a:gd name="connsiteY61" fmla="*/ 3253946 h 3682314"/>
                <a:gd name="connsiteX62" fmla="*/ 683740 w 758411"/>
                <a:gd name="connsiteY62" fmla="*/ 3278660 h 3682314"/>
                <a:gd name="connsiteX63" fmla="*/ 691978 w 758411"/>
                <a:gd name="connsiteY63" fmla="*/ 3311611 h 3682314"/>
                <a:gd name="connsiteX64" fmla="*/ 700216 w 758411"/>
                <a:gd name="connsiteY64" fmla="*/ 3336324 h 3682314"/>
                <a:gd name="connsiteX65" fmla="*/ 708454 w 758411"/>
                <a:gd name="connsiteY65" fmla="*/ 3369276 h 3682314"/>
                <a:gd name="connsiteX66" fmla="*/ 733167 w 758411"/>
                <a:gd name="connsiteY66" fmla="*/ 3393989 h 3682314"/>
                <a:gd name="connsiteX67" fmla="*/ 724929 w 758411"/>
                <a:gd name="connsiteY67" fmla="*/ 3492843 h 3682314"/>
                <a:gd name="connsiteX68" fmla="*/ 708454 w 758411"/>
                <a:gd name="connsiteY68" fmla="*/ 3591697 h 3682314"/>
                <a:gd name="connsiteX69" fmla="*/ 700216 w 758411"/>
                <a:gd name="connsiteY69" fmla="*/ 3632887 h 3682314"/>
                <a:gd name="connsiteX70" fmla="*/ 700216 w 758411"/>
                <a:gd name="connsiteY70" fmla="*/ 3682314 h 368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58411" h="3682314">
                  <a:moveTo>
                    <a:pt x="271848" y="0"/>
                  </a:moveTo>
                  <a:cubicBezTo>
                    <a:pt x="297992" y="65359"/>
                    <a:pt x="298244" y="48410"/>
                    <a:pt x="280086" y="148281"/>
                  </a:cubicBezTo>
                  <a:cubicBezTo>
                    <a:pt x="266644" y="222214"/>
                    <a:pt x="271575" y="211621"/>
                    <a:pt x="230659" y="238897"/>
                  </a:cubicBezTo>
                  <a:cubicBezTo>
                    <a:pt x="225167" y="249881"/>
                    <a:pt x="222045" y="262415"/>
                    <a:pt x="214183" y="271849"/>
                  </a:cubicBezTo>
                  <a:cubicBezTo>
                    <a:pt x="207845" y="279455"/>
                    <a:pt x="190870" y="278523"/>
                    <a:pt x="189470" y="288324"/>
                  </a:cubicBezTo>
                  <a:cubicBezTo>
                    <a:pt x="181407" y="344768"/>
                    <a:pt x="191721" y="369220"/>
                    <a:pt x="205946" y="411892"/>
                  </a:cubicBezTo>
                  <a:cubicBezTo>
                    <a:pt x="203200" y="458573"/>
                    <a:pt x="202361" y="505405"/>
                    <a:pt x="197708" y="551935"/>
                  </a:cubicBezTo>
                  <a:cubicBezTo>
                    <a:pt x="196379" y="565226"/>
                    <a:pt x="182840" y="593157"/>
                    <a:pt x="172994" y="601362"/>
                  </a:cubicBezTo>
                  <a:cubicBezTo>
                    <a:pt x="147280" y="622790"/>
                    <a:pt x="141083" y="613199"/>
                    <a:pt x="115329" y="626076"/>
                  </a:cubicBezTo>
                  <a:cubicBezTo>
                    <a:pt x="51451" y="658014"/>
                    <a:pt x="128022" y="630082"/>
                    <a:pt x="65902" y="650789"/>
                  </a:cubicBezTo>
                  <a:cubicBezTo>
                    <a:pt x="30353" y="677452"/>
                    <a:pt x="32628" y="668070"/>
                    <a:pt x="16475" y="708454"/>
                  </a:cubicBezTo>
                  <a:cubicBezTo>
                    <a:pt x="10025" y="724579"/>
                    <a:pt x="0" y="757881"/>
                    <a:pt x="0" y="757881"/>
                  </a:cubicBezTo>
                  <a:cubicBezTo>
                    <a:pt x="2610" y="781377"/>
                    <a:pt x="2673" y="829132"/>
                    <a:pt x="16475" y="856735"/>
                  </a:cubicBezTo>
                  <a:cubicBezTo>
                    <a:pt x="20903" y="865591"/>
                    <a:pt x="28930" y="872402"/>
                    <a:pt x="32951" y="881449"/>
                  </a:cubicBezTo>
                  <a:cubicBezTo>
                    <a:pt x="40004" y="897319"/>
                    <a:pt x="43935" y="914400"/>
                    <a:pt x="49427" y="930876"/>
                  </a:cubicBezTo>
                  <a:lnTo>
                    <a:pt x="57664" y="955589"/>
                  </a:lnTo>
                  <a:cubicBezTo>
                    <a:pt x="62528" y="1043141"/>
                    <a:pt x="39227" y="1076804"/>
                    <a:pt x="82378" y="1128584"/>
                  </a:cubicBezTo>
                  <a:cubicBezTo>
                    <a:pt x="89836" y="1137534"/>
                    <a:pt x="97399" y="1146835"/>
                    <a:pt x="107092" y="1153297"/>
                  </a:cubicBezTo>
                  <a:cubicBezTo>
                    <a:pt x="114317" y="1158114"/>
                    <a:pt x="123567" y="1158789"/>
                    <a:pt x="131805" y="1161535"/>
                  </a:cubicBezTo>
                  <a:cubicBezTo>
                    <a:pt x="140043" y="1169773"/>
                    <a:pt x="146825" y="1179786"/>
                    <a:pt x="156519" y="1186249"/>
                  </a:cubicBezTo>
                  <a:cubicBezTo>
                    <a:pt x="163744" y="1191066"/>
                    <a:pt x="175092" y="1188347"/>
                    <a:pt x="181232" y="1194487"/>
                  </a:cubicBezTo>
                  <a:cubicBezTo>
                    <a:pt x="195233" y="1208489"/>
                    <a:pt x="203199" y="1227438"/>
                    <a:pt x="214183" y="1243914"/>
                  </a:cubicBezTo>
                  <a:lnTo>
                    <a:pt x="230659" y="1268627"/>
                  </a:lnTo>
                  <a:cubicBezTo>
                    <a:pt x="233405" y="1276865"/>
                    <a:pt x="237013" y="1284864"/>
                    <a:pt x="238897" y="1293341"/>
                  </a:cubicBezTo>
                  <a:cubicBezTo>
                    <a:pt x="249070" y="1339117"/>
                    <a:pt x="251164" y="1387088"/>
                    <a:pt x="255373" y="1433384"/>
                  </a:cubicBezTo>
                  <a:cubicBezTo>
                    <a:pt x="253011" y="1457008"/>
                    <a:pt x="253741" y="1510789"/>
                    <a:pt x="238897" y="1540476"/>
                  </a:cubicBezTo>
                  <a:cubicBezTo>
                    <a:pt x="234469" y="1549331"/>
                    <a:pt x="227913" y="1556951"/>
                    <a:pt x="222421" y="1565189"/>
                  </a:cubicBezTo>
                  <a:cubicBezTo>
                    <a:pt x="202262" y="1625668"/>
                    <a:pt x="218226" y="1602336"/>
                    <a:pt x="181232" y="1639330"/>
                  </a:cubicBezTo>
                  <a:cubicBezTo>
                    <a:pt x="178486" y="1647568"/>
                    <a:pt x="172994" y="1655360"/>
                    <a:pt x="172994" y="1664043"/>
                  </a:cubicBezTo>
                  <a:cubicBezTo>
                    <a:pt x="172994" y="1678045"/>
                    <a:pt x="172636" y="1694181"/>
                    <a:pt x="181232" y="1705233"/>
                  </a:cubicBezTo>
                  <a:cubicBezTo>
                    <a:pt x="198090" y="1726908"/>
                    <a:pt x="229325" y="1738980"/>
                    <a:pt x="255373" y="1746422"/>
                  </a:cubicBezTo>
                  <a:cubicBezTo>
                    <a:pt x="266259" y="1749532"/>
                    <a:pt x="277340" y="1751914"/>
                    <a:pt x="288324" y="1754660"/>
                  </a:cubicBezTo>
                  <a:cubicBezTo>
                    <a:pt x="303844" y="1770180"/>
                    <a:pt x="317107" y="1786674"/>
                    <a:pt x="337751" y="1795849"/>
                  </a:cubicBezTo>
                  <a:cubicBezTo>
                    <a:pt x="353621" y="1802902"/>
                    <a:pt x="387178" y="1812324"/>
                    <a:pt x="387178" y="1812324"/>
                  </a:cubicBezTo>
                  <a:cubicBezTo>
                    <a:pt x="395416" y="1817816"/>
                    <a:pt x="402183" y="1826858"/>
                    <a:pt x="411892" y="1828800"/>
                  </a:cubicBezTo>
                  <a:cubicBezTo>
                    <a:pt x="614062" y="1869235"/>
                    <a:pt x="440482" y="1817412"/>
                    <a:pt x="551935" y="1845276"/>
                  </a:cubicBezTo>
                  <a:cubicBezTo>
                    <a:pt x="560359" y="1847382"/>
                    <a:pt x="569057" y="1849297"/>
                    <a:pt x="576648" y="1853514"/>
                  </a:cubicBezTo>
                  <a:cubicBezTo>
                    <a:pt x="593957" y="1863130"/>
                    <a:pt x="609599" y="1875481"/>
                    <a:pt x="626075" y="1886465"/>
                  </a:cubicBezTo>
                  <a:cubicBezTo>
                    <a:pt x="634313" y="1891957"/>
                    <a:pt x="642868" y="1897001"/>
                    <a:pt x="650789" y="1902941"/>
                  </a:cubicBezTo>
                  <a:cubicBezTo>
                    <a:pt x="661773" y="1911179"/>
                    <a:pt x="671460" y="1921514"/>
                    <a:pt x="683740" y="1927654"/>
                  </a:cubicBezTo>
                  <a:cubicBezTo>
                    <a:pt x="699273" y="1935421"/>
                    <a:pt x="733167" y="1944130"/>
                    <a:pt x="733167" y="1944130"/>
                  </a:cubicBezTo>
                  <a:cubicBezTo>
                    <a:pt x="735913" y="1955114"/>
                    <a:pt x="736945" y="1966675"/>
                    <a:pt x="741405" y="1977081"/>
                  </a:cubicBezTo>
                  <a:cubicBezTo>
                    <a:pt x="745305" y="1986181"/>
                    <a:pt x="757590" y="1991898"/>
                    <a:pt x="757881" y="2001795"/>
                  </a:cubicBezTo>
                  <a:cubicBezTo>
                    <a:pt x="760385" y="2086927"/>
                    <a:pt x="753425" y="2172083"/>
                    <a:pt x="749643" y="2257168"/>
                  </a:cubicBezTo>
                  <a:cubicBezTo>
                    <a:pt x="747932" y="2295671"/>
                    <a:pt x="748103" y="2334543"/>
                    <a:pt x="741405" y="2372497"/>
                  </a:cubicBezTo>
                  <a:cubicBezTo>
                    <a:pt x="739684" y="2382247"/>
                    <a:pt x="731267" y="2389605"/>
                    <a:pt x="724929" y="2397211"/>
                  </a:cubicBezTo>
                  <a:cubicBezTo>
                    <a:pt x="684685" y="2445503"/>
                    <a:pt x="717158" y="2401372"/>
                    <a:pt x="675502" y="2438400"/>
                  </a:cubicBezTo>
                  <a:cubicBezTo>
                    <a:pt x="655847" y="2455871"/>
                    <a:pt x="623374" y="2484993"/>
                    <a:pt x="609600" y="2512541"/>
                  </a:cubicBezTo>
                  <a:cubicBezTo>
                    <a:pt x="605717" y="2520308"/>
                    <a:pt x="604108" y="2529016"/>
                    <a:pt x="601362" y="2537254"/>
                  </a:cubicBezTo>
                  <a:cubicBezTo>
                    <a:pt x="604108" y="2578443"/>
                    <a:pt x="602814" y="2620103"/>
                    <a:pt x="609600" y="2660822"/>
                  </a:cubicBezTo>
                  <a:cubicBezTo>
                    <a:pt x="611228" y="2670588"/>
                    <a:pt x="619737" y="2677929"/>
                    <a:pt x="626075" y="2685535"/>
                  </a:cubicBezTo>
                  <a:cubicBezTo>
                    <a:pt x="645199" y="2708483"/>
                    <a:pt x="659498" y="2716781"/>
                    <a:pt x="683740" y="2734962"/>
                  </a:cubicBezTo>
                  <a:cubicBezTo>
                    <a:pt x="689232" y="2743200"/>
                    <a:pt x="699394" y="2749809"/>
                    <a:pt x="700216" y="2759676"/>
                  </a:cubicBezTo>
                  <a:cubicBezTo>
                    <a:pt x="702281" y="2784456"/>
                    <a:pt x="700476" y="2810448"/>
                    <a:pt x="691978" y="2833816"/>
                  </a:cubicBezTo>
                  <a:cubicBezTo>
                    <a:pt x="688594" y="2843121"/>
                    <a:pt x="674870" y="2843954"/>
                    <a:pt x="667264" y="2850292"/>
                  </a:cubicBezTo>
                  <a:cubicBezTo>
                    <a:pt x="658314" y="2857750"/>
                    <a:pt x="651501" y="2867548"/>
                    <a:pt x="642551" y="2875006"/>
                  </a:cubicBezTo>
                  <a:cubicBezTo>
                    <a:pt x="621261" y="2892748"/>
                    <a:pt x="617890" y="2891463"/>
                    <a:pt x="593124" y="2899719"/>
                  </a:cubicBezTo>
                  <a:cubicBezTo>
                    <a:pt x="590378" y="2907957"/>
                    <a:pt x="586439" y="2915889"/>
                    <a:pt x="584886" y="2924433"/>
                  </a:cubicBezTo>
                  <a:cubicBezTo>
                    <a:pt x="574698" y="2980468"/>
                    <a:pt x="568288" y="3074718"/>
                    <a:pt x="584886" y="3122141"/>
                  </a:cubicBezTo>
                  <a:cubicBezTo>
                    <a:pt x="591427" y="3140831"/>
                    <a:pt x="634313" y="3155092"/>
                    <a:pt x="634313" y="3155092"/>
                  </a:cubicBezTo>
                  <a:cubicBezTo>
                    <a:pt x="668152" y="3205851"/>
                    <a:pt x="635276" y="3149740"/>
                    <a:pt x="659027" y="3220995"/>
                  </a:cubicBezTo>
                  <a:cubicBezTo>
                    <a:pt x="662910" y="3232645"/>
                    <a:pt x="670665" y="3242659"/>
                    <a:pt x="675502" y="3253946"/>
                  </a:cubicBezTo>
                  <a:cubicBezTo>
                    <a:pt x="678923" y="3261928"/>
                    <a:pt x="681354" y="3270311"/>
                    <a:pt x="683740" y="3278660"/>
                  </a:cubicBezTo>
                  <a:cubicBezTo>
                    <a:pt x="686850" y="3289546"/>
                    <a:pt x="688868" y="3300725"/>
                    <a:pt x="691978" y="3311611"/>
                  </a:cubicBezTo>
                  <a:cubicBezTo>
                    <a:pt x="694364" y="3319960"/>
                    <a:pt x="697830" y="3327975"/>
                    <a:pt x="700216" y="3336324"/>
                  </a:cubicBezTo>
                  <a:cubicBezTo>
                    <a:pt x="703326" y="3347210"/>
                    <a:pt x="702837" y="3359446"/>
                    <a:pt x="708454" y="3369276"/>
                  </a:cubicBezTo>
                  <a:cubicBezTo>
                    <a:pt x="714234" y="3379391"/>
                    <a:pt x="724929" y="3385751"/>
                    <a:pt x="733167" y="3393989"/>
                  </a:cubicBezTo>
                  <a:cubicBezTo>
                    <a:pt x="730421" y="3426940"/>
                    <a:pt x="729030" y="3460033"/>
                    <a:pt x="724929" y="3492843"/>
                  </a:cubicBezTo>
                  <a:cubicBezTo>
                    <a:pt x="720786" y="3525991"/>
                    <a:pt x="715005" y="3558940"/>
                    <a:pt x="708454" y="3591697"/>
                  </a:cubicBezTo>
                  <a:cubicBezTo>
                    <a:pt x="705708" y="3605427"/>
                    <a:pt x="701484" y="3618943"/>
                    <a:pt x="700216" y="3632887"/>
                  </a:cubicBezTo>
                  <a:cubicBezTo>
                    <a:pt x="698724" y="3649295"/>
                    <a:pt x="700216" y="3665838"/>
                    <a:pt x="700216" y="36823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+mn-ea"/>
              </a:endParaRPr>
            </a:p>
          </p:txBody>
        </p:sp>
      </p:grpSp>
      <p:sp>
        <p:nvSpPr>
          <p:cNvPr id="45" name="右矢印 151">
            <a:extLst>
              <a:ext uri="{FF2B5EF4-FFF2-40B4-BE49-F238E27FC236}">
                <a16:creationId xmlns:a16="http://schemas.microsoft.com/office/drawing/2014/main" id="{097714A5-6DA3-4507-9ED5-C085FB031922}"/>
              </a:ext>
            </a:extLst>
          </p:cNvPr>
          <p:cNvSpPr/>
          <p:nvPr/>
        </p:nvSpPr>
        <p:spPr>
          <a:xfrm>
            <a:off x="9168533" y="4143162"/>
            <a:ext cx="480671" cy="472868"/>
          </a:xfrm>
          <a:prstGeom prst="rightArrow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6551986-F0C1-4411-9CC1-DB2BA47F9DF2}"/>
              </a:ext>
            </a:extLst>
          </p:cNvPr>
          <p:cNvGrpSpPr/>
          <p:nvPr/>
        </p:nvGrpSpPr>
        <p:grpSpPr>
          <a:xfrm rot="10800000">
            <a:off x="5041536" y="3466143"/>
            <a:ext cx="3927101" cy="2423830"/>
            <a:chOff x="1117663" y="2454421"/>
            <a:chExt cx="3927101" cy="2423830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A8DA3998-398D-4128-886C-42C13D771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442" b="19681"/>
            <a:stretch/>
          </p:blipFill>
          <p:spPr>
            <a:xfrm>
              <a:off x="1117663" y="2454421"/>
              <a:ext cx="3927101" cy="242383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00FE1D59-9C78-43E5-8350-40C9B4BA2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4901" t="7103" r="12974" b="20753"/>
            <a:stretch/>
          </p:blipFill>
          <p:spPr>
            <a:xfrm>
              <a:off x="3935745" y="2668167"/>
              <a:ext cx="841828" cy="2177143"/>
            </a:xfrm>
            <a:prstGeom prst="rect">
              <a:avLst/>
            </a:prstGeom>
          </p:spPr>
        </p:pic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8B7DBFC-E929-4C4A-8950-4CD703BCF9B7}"/>
              </a:ext>
            </a:extLst>
          </p:cNvPr>
          <p:cNvSpPr txBox="1"/>
          <p:nvPr/>
        </p:nvSpPr>
        <p:spPr>
          <a:xfrm>
            <a:off x="5235540" y="2819811"/>
            <a:ext cx="211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長手方向形状誤差プロファイル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F2B60D0-E289-48F4-A469-61E7A85BDBA2}"/>
              </a:ext>
            </a:extLst>
          </p:cNvPr>
          <p:cNvSpPr txBox="1"/>
          <p:nvPr/>
        </p:nvSpPr>
        <p:spPr>
          <a:xfrm>
            <a:off x="7366833" y="2816179"/>
            <a:ext cx="194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周方向形状誤差プロファイル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60FBDB-8539-4896-89A4-0AC3E7ED6E23}"/>
              </a:ext>
            </a:extLst>
          </p:cNvPr>
          <p:cNvSpPr txBox="1"/>
          <p:nvPr/>
        </p:nvSpPr>
        <p:spPr>
          <a:xfrm>
            <a:off x="9656557" y="2816564"/>
            <a:ext cx="194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三次元形状誤差プロファイル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93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1A33F-5346-4401-B5F9-583CE934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波面計測</a:t>
            </a:r>
            <a:endParaRPr kumimoji="1" lang="ja-JP" altLang="en-US" dirty="0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BD3E84B-7F25-4728-852E-3EE4E8AED373}"/>
              </a:ext>
            </a:extLst>
          </p:cNvPr>
          <p:cNvGrpSpPr/>
          <p:nvPr/>
        </p:nvGrpSpPr>
        <p:grpSpPr>
          <a:xfrm>
            <a:off x="1492707" y="1944003"/>
            <a:ext cx="10141409" cy="2969993"/>
            <a:chOff x="578307" y="1820874"/>
            <a:chExt cx="10141409" cy="2969993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3CE82A3-930B-4C06-9B7A-32CFD23265FB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292" y="2147024"/>
              <a:ext cx="3182112" cy="2632132"/>
            </a:xfrm>
            <a:prstGeom prst="rect">
              <a:avLst/>
            </a:prstGeom>
          </p:spPr>
        </p:pic>
        <p:sp>
          <p:nvSpPr>
            <p:cNvPr id="20" name="円/楕円 111">
              <a:extLst>
                <a:ext uri="{FF2B5EF4-FFF2-40B4-BE49-F238E27FC236}">
                  <a16:creationId xmlns:a16="http://schemas.microsoft.com/office/drawing/2014/main" id="{68EB97F7-CCDD-44B9-9598-DC885902CB35}"/>
                </a:ext>
              </a:extLst>
            </p:cNvPr>
            <p:cNvSpPr/>
            <p:nvPr/>
          </p:nvSpPr>
          <p:spPr>
            <a:xfrm>
              <a:off x="9793619" y="341354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05E4B53-699D-462E-B43A-7BFD28A3059F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924" y="2147024"/>
              <a:ext cx="3182556" cy="2643843"/>
            </a:xfrm>
            <a:prstGeom prst="rect">
              <a:avLst/>
            </a:prstGeom>
          </p:spPr>
        </p:pic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BC21BC6D-E2EF-4C32-A64D-7E7111796700}"/>
                </a:ext>
              </a:extLst>
            </p:cNvPr>
            <p:cNvGrpSpPr/>
            <p:nvPr/>
          </p:nvGrpSpPr>
          <p:grpSpPr>
            <a:xfrm>
              <a:off x="8711609" y="2952122"/>
              <a:ext cx="905918" cy="952108"/>
              <a:chOff x="6683585" y="3299381"/>
              <a:chExt cx="905918" cy="952108"/>
            </a:xfrm>
          </p:grpSpPr>
          <p:sp>
            <p:nvSpPr>
              <p:cNvPr id="50" name="フリーフォーム 52">
                <a:extLst>
                  <a:ext uri="{FF2B5EF4-FFF2-40B4-BE49-F238E27FC236}">
                    <a16:creationId xmlns:a16="http://schemas.microsoft.com/office/drawing/2014/main" id="{B8D3B60F-B264-41D1-88F1-BA7E2CFB43B1}"/>
                  </a:ext>
                </a:extLst>
              </p:cNvPr>
              <p:cNvSpPr/>
              <p:nvPr/>
            </p:nvSpPr>
            <p:spPr>
              <a:xfrm>
                <a:off x="6683585" y="3299381"/>
                <a:ext cx="127111" cy="952108"/>
              </a:xfrm>
              <a:custGeom>
                <a:avLst/>
                <a:gdLst>
                  <a:gd name="connsiteX0" fmla="*/ 113141 w 127111"/>
                  <a:gd name="connsiteY0" fmla="*/ 0 h 952108"/>
                  <a:gd name="connsiteX1" fmla="*/ 113141 w 127111"/>
                  <a:gd name="connsiteY1" fmla="*/ 150829 h 952108"/>
                  <a:gd name="connsiteX2" fmla="*/ 19 w 127111"/>
                  <a:gd name="connsiteY2" fmla="*/ 414780 h 952108"/>
                  <a:gd name="connsiteX3" fmla="*/ 122568 w 127111"/>
                  <a:gd name="connsiteY3" fmla="*/ 820132 h 952108"/>
                  <a:gd name="connsiteX4" fmla="*/ 113141 w 127111"/>
                  <a:gd name="connsiteY4" fmla="*/ 952108 h 95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111" h="952108">
                    <a:moveTo>
                      <a:pt x="113141" y="0"/>
                    </a:moveTo>
                    <a:cubicBezTo>
                      <a:pt x="122568" y="40849"/>
                      <a:pt x="131995" y="81699"/>
                      <a:pt x="113141" y="150829"/>
                    </a:cubicBezTo>
                    <a:cubicBezTo>
                      <a:pt x="94287" y="219959"/>
                      <a:pt x="-1552" y="303230"/>
                      <a:pt x="19" y="414780"/>
                    </a:cubicBezTo>
                    <a:cubicBezTo>
                      <a:pt x="1590" y="526330"/>
                      <a:pt x="103714" y="730577"/>
                      <a:pt x="122568" y="820132"/>
                    </a:cubicBezTo>
                    <a:cubicBezTo>
                      <a:pt x="141422" y="909687"/>
                      <a:pt x="94287" y="922256"/>
                      <a:pt x="113141" y="95210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122">
                <a:extLst>
                  <a:ext uri="{FF2B5EF4-FFF2-40B4-BE49-F238E27FC236}">
                    <a16:creationId xmlns:a16="http://schemas.microsoft.com/office/drawing/2014/main" id="{180B657B-E9C6-4A87-BF1E-55EABD12FC29}"/>
                  </a:ext>
                </a:extLst>
              </p:cNvPr>
              <p:cNvSpPr/>
              <p:nvPr/>
            </p:nvSpPr>
            <p:spPr>
              <a:xfrm>
                <a:off x="6950649" y="3407081"/>
                <a:ext cx="102399" cy="778648"/>
              </a:xfrm>
              <a:custGeom>
                <a:avLst/>
                <a:gdLst>
                  <a:gd name="connsiteX0" fmla="*/ 113141 w 127111"/>
                  <a:gd name="connsiteY0" fmla="*/ 0 h 952108"/>
                  <a:gd name="connsiteX1" fmla="*/ 113141 w 127111"/>
                  <a:gd name="connsiteY1" fmla="*/ 150829 h 952108"/>
                  <a:gd name="connsiteX2" fmla="*/ 19 w 127111"/>
                  <a:gd name="connsiteY2" fmla="*/ 414780 h 952108"/>
                  <a:gd name="connsiteX3" fmla="*/ 122568 w 127111"/>
                  <a:gd name="connsiteY3" fmla="*/ 820132 h 952108"/>
                  <a:gd name="connsiteX4" fmla="*/ 113141 w 127111"/>
                  <a:gd name="connsiteY4" fmla="*/ 952108 h 95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111" h="952108">
                    <a:moveTo>
                      <a:pt x="113141" y="0"/>
                    </a:moveTo>
                    <a:cubicBezTo>
                      <a:pt x="122568" y="40849"/>
                      <a:pt x="131995" y="81699"/>
                      <a:pt x="113141" y="150829"/>
                    </a:cubicBezTo>
                    <a:cubicBezTo>
                      <a:pt x="94287" y="219959"/>
                      <a:pt x="-1552" y="303230"/>
                      <a:pt x="19" y="414780"/>
                    </a:cubicBezTo>
                    <a:cubicBezTo>
                      <a:pt x="1590" y="526330"/>
                      <a:pt x="103714" y="730577"/>
                      <a:pt x="122568" y="820132"/>
                    </a:cubicBezTo>
                    <a:cubicBezTo>
                      <a:pt x="141422" y="909687"/>
                      <a:pt x="94287" y="922256"/>
                      <a:pt x="113141" y="95210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124">
                <a:extLst>
                  <a:ext uri="{FF2B5EF4-FFF2-40B4-BE49-F238E27FC236}">
                    <a16:creationId xmlns:a16="http://schemas.microsoft.com/office/drawing/2014/main" id="{960140FE-B5CF-4EAA-B591-6476B1920329}"/>
                  </a:ext>
                </a:extLst>
              </p:cNvPr>
              <p:cNvSpPr/>
              <p:nvPr/>
            </p:nvSpPr>
            <p:spPr>
              <a:xfrm>
                <a:off x="7240490" y="3544036"/>
                <a:ext cx="85123" cy="539085"/>
              </a:xfrm>
              <a:custGeom>
                <a:avLst/>
                <a:gdLst>
                  <a:gd name="connsiteX0" fmla="*/ 113141 w 127111"/>
                  <a:gd name="connsiteY0" fmla="*/ 0 h 952108"/>
                  <a:gd name="connsiteX1" fmla="*/ 113141 w 127111"/>
                  <a:gd name="connsiteY1" fmla="*/ 150829 h 952108"/>
                  <a:gd name="connsiteX2" fmla="*/ 19 w 127111"/>
                  <a:gd name="connsiteY2" fmla="*/ 414780 h 952108"/>
                  <a:gd name="connsiteX3" fmla="*/ 122568 w 127111"/>
                  <a:gd name="connsiteY3" fmla="*/ 820132 h 952108"/>
                  <a:gd name="connsiteX4" fmla="*/ 113141 w 127111"/>
                  <a:gd name="connsiteY4" fmla="*/ 952108 h 95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111" h="952108">
                    <a:moveTo>
                      <a:pt x="113141" y="0"/>
                    </a:moveTo>
                    <a:cubicBezTo>
                      <a:pt x="122568" y="40849"/>
                      <a:pt x="131995" y="81699"/>
                      <a:pt x="113141" y="150829"/>
                    </a:cubicBezTo>
                    <a:cubicBezTo>
                      <a:pt x="94287" y="219959"/>
                      <a:pt x="-1552" y="303230"/>
                      <a:pt x="19" y="414780"/>
                    </a:cubicBezTo>
                    <a:cubicBezTo>
                      <a:pt x="1590" y="526330"/>
                      <a:pt x="103714" y="730577"/>
                      <a:pt x="122568" y="820132"/>
                    </a:cubicBezTo>
                    <a:cubicBezTo>
                      <a:pt x="141422" y="909687"/>
                      <a:pt x="94287" y="922256"/>
                      <a:pt x="113141" y="95210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126">
                <a:extLst>
                  <a:ext uri="{FF2B5EF4-FFF2-40B4-BE49-F238E27FC236}">
                    <a16:creationId xmlns:a16="http://schemas.microsoft.com/office/drawing/2014/main" id="{958516FF-BB22-4F97-AF11-6E79C58E0C4F}"/>
                  </a:ext>
                </a:extLst>
              </p:cNvPr>
              <p:cNvSpPr/>
              <p:nvPr/>
            </p:nvSpPr>
            <p:spPr>
              <a:xfrm>
                <a:off x="7524565" y="3650475"/>
                <a:ext cx="64938" cy="269542"/>
              </a:xfrm>
              <a:custGeom>
                <a:avLst/>
                <a:gdLst>
                  <a:gd name="connsiteX0" fmla="*/ 113141 w 127111"/>
                  <a:gd name="connsiteY0" fmla="*/ 0 h 952108"/>
                  <a:gd name="connsiteX1" fmla="*/ 113141 w 127111"/>
                  <a:gd name="connsiteY1" fmla="*/ 150829 h 952108"/>
                  <a:gd name="connsiteX2" fmla="*/ 19 w 127111"/>
                  <a:gd name="connsiteY2" fmla="*/ 414780 h 952108"/>
                  <a:gd name="connsiteX3" fmla="*/ 122568 w 127111"/>
                  <a:gd name="connsiteY3" fmla="*/ 820132 h 952108"/>
                  <a:gd name="connsiteX4" fmla="*/ 113141 w 127111"/>
                  <a:gd name="connsiteY4" fmla="*/ 952108 h 95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111" h="952108">
                    <a:moveTo>
                      <a:pt x="113141" y="0"/>
                    </a:moveTo>
                    <a:cubicBezTo>
                      <a:pt x="122568" y="40849"/>
                      <a:pt x="131995" y="81699"/>
                      <a:pt x="113141" y="150829"/>
                    </a:cubicBezTo>
                    <a:cubicBezTo>
                      <a:pt x="94287" y="219959"/>
                      <a:pt x="-1552" y="303230"/>
                      <a:pt x="19" y="414780"/>
                    </a:cubicBezTo>
                    <a:cubicBezTo>
                      <a:pt x="1590" y="526330"/>
                      <a:pt x="103714" y="730577"/>
                      <a:pt x="122568" y="820132"/>
                    </a:cubicBezTo>
                    <a:cubicBezTo>
                      <a:pt x="141422" y="909687"/>
                      <a:pt x="94287" y="922256"/>
                      <a:pt x="113141" y="95210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F459012-1AC4-4C65-A1FD-22B8C0CF90CB}"/>
                </a:ext>
              </a:extLst>
            </p:cNvPr>
            <p:cNvSpPr txBox="1"/>
            <p:nvPr/>
          </p:nvSpPr>
          <p:spPr>
            <a:xfrm>
              <a:off x="9692515" y="2933884"/>
              <a:ext cx="102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集光点</a:t>
              </a: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57A49F0F-516E-4C98-A1B1-95BA936B6EB7}"/>
                </a:ext>
              </a:extLst>
            </p:cNvPr>
            <p:cNvGrpSpPr/>
            <p:nvPr/>
          </p:nvGrpSpPr>
          <p:grpSpPr>
            <a:xfrm>
              <a:off x="8425475" y="3711281"/>
              <a:ext cx="1831172" cy="873230"/>
              <a:chOff x="6213216" y="2464450"/>
              <a:chExt cx="1831172" cy="873230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AB6901A-413A-4B25-B066-C350891DD120}"/>
                  </a:ext>
                </a:extLst>
              </p:cNvPr>
              <p:cNvSpPr txBox="1"/>
              <p:nvPr/>
            </p:nvSpPr>
            <p:spPr>
              <a:xfrm>
                <a:off x="6213216" y="2876015"/>
                <a:ext cx="1831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波面誤差</a:t>
                </a:r>
              </a:p>
            </p:txBody>
          </p: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CAB6392A-5EAD-4900-8EFD-9BFFD21402C7}"/>
                  </a:ext>
                </a:extLst>
              </p:cNvPr>
              <p:cNvCxnSpPr/>
              <p:nvPr/>
            </p:nvCxnSpPr>
            <p:spPr>
              <a:xfrm flipV="1">
                <a:off x="6278238" y="2541510"/>
                <a:ext cx="287633" cy="713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7059D57E-1870-499A-9683-C646FD4035E1}"/>
                  </a:ext>
                </a:extLst>
              </p:cNvPr>
              <p:cNvCxnSpPr/>
              <p:nvPr/>
            </p:nvCxnSpPr>
            <p:spPr>
              <a:xfrm flipH="1">
                <a:off x="6630669" y="2464450"/>
                <a:ext cx="269565" cy="671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8F95A8A-B82F-4FC8-86E2-7E237D0CA20C}"/>
                </a:ext>
              </a:extLst>
            </p:cNvPr>
            <p:cNvSpPr txBox="1"/>
            <p:nvPr/>
          </p:nvSpPr>
          <p:spPr>
            <a:xfrm>
              <a:off x="6395933" y="1820874"/>
              <a:ext cx="1849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回転楕円ミラー</a:t>
              </a:r>
              <a:endParaRPr kumimoji="1"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3D350AB4-71A5-4E3A-A131-F7D3A5981FBA}"/>
                </a:ext>
              </a:extLst>
            </p:cNvPr>
            <p:cNvSpPr txBox="1"/>
            <p:nvPr/>
          </p:nvSpPr>
          <p:spPr>
            <a:xfrm>
              <a:off x="578307" y="2805538"/>
              <a:ext cx="889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光源</a:t>
              </a:r>
              <a:endParaRPr kumimoji="1" lang="ja-JP" altLang="en-US" dirty="0"/>
            </a:p>
          </p:txBody>
        </p:sp>
        <p:sp>
          <p:nvSpPr>
            <p:cNvPr id="69" name="右矢印 140">
              <a:extLst>
                <a:ext uri="{FF2B5EF4-FFF2-40B4-BE49-F238E27FC236}">
                  <a16:creationId xmlns:a16="http://schemas.microsoft.com/office/drawing/2014/main" id="{2CCEF0F7-2D2B-4BB4-9649-16AF6388A65D}"/>
                </a:ext>
              </a:extLst>
            </p:cNvPr>
            <p:cNvSpPr/>
            <p:nvPr/>
          </p:nvSpPr>
          <p:spPr>
            <a:xfrm>
              <a:off x="2725790" y="1944463"/>
              <a:ext cx="1608086" cy="636943"/>
            </a:xfrm>
            <a:prstGeom prst="rightArrow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球面波</a:t>
              </a: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07A4C341-7BA9-40E3-8C4C-C0D6E927B58C}"/>
                </a:ext>
              </a:extLst>
            </p:cNvPr>
            <p:cNvSpPr txBox="1"/>
            <p:nvPr/>
          </p:nvSpPr>
          <p:spPr>
            <a:xfrm>
              <a:off x="5855176" y="3506226"/>
              <a:ext cx="1849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形状誤差</a:t>
              </a:r>
              <a:endParaRPr kumimoji="1" lang="ja-JP" altLang="en-US" dirty="0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5E5F510A-D536-4E4C-94C2-B0B027E4DBB6}"/>
                </a:ext>
              </a:extLst>
            </p:cNvPr>
            <p:cNvCxnSpPr/>
            <p:nvPr/>
          </p:nvCxnSpPr>
          <p:spPr>
            <a:xfrm>
              <a:off x="6572250" y="4029075"/>
              <a:ext cx="0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EE722903-268A-4698-AD41-3B90AE4B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789396" y="3886953"/>
              <a:ext cx="531232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D021CCF3-907B-4998-98A9-0F305A9D3B34}"/>
              </a:ext>
            </a:extLst>
          </p:cNvPr>
          <p:cNvGrpSpPr/>
          <p:nvPr/>
        </p:nvGrpSpPr>
        <p:grpSpPr>
          <a:xfrm>
            <a:off x="-3303639" y="-1290349"/>
            <a:ext cx="9749548" cy="9542912"/>
            <a:chOff x="-6378788" y="-2001729"/>
            <a:chExt cx="9807895" cy="8640000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F7559962-8934-4CC5-A312-E6ED4C1337A7}"/>
                </a:ext>
              </a:extLst>
            </p:cNvPr>
            <p:cNvGrpSpPr/>
            <p:nvPr/>
          </p:nvGrpSpPr>
          <p:grpSpPr>
            <a:xfrm>
              <a:off x="-6378788" y="-2001729"/>
              <a:ext cx="9807895" cy="8640000"/>
              <a:chOff x="-7089988" y="-1929157"/>
              <a:chExt cx="9807895" cy="8640000"/>
            </a:xfrm>
          </p:grpSpPr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BB1C4991-A843-433F-8655-D2A4402ED54F}"/>
                  </a:ext>
                </a:extLst>
              </p:cNvPr>
              <p:cNvGrpSpPr/>
              <p:nvPr/>
            </p:nvGrpSpPr>
            <p:grpSpPr>
              <a:xfrm>
                <a:off x="-7089988" y="-1929157"/>
                <a:ext cx="9807895" cy="8640000"/>
                <a:chOff x="-7915026" y="-1713562"/>
                <a:chExt cx="9807895" cy="8640000"/>
              </a:xfrm>
            </p:grpSpPr>
            <p:sp>
              <p:nvSpPr>
                <p:cNvPr id="94" name="円弧 93">
                  <a:extLst>
                    <a:ext uri="{FF2B5EF4-FFF2-40B4-BE49-F238E27FC236}">
                      <a16:creationId xmlns:a16="http://schemas.microsoft.com/office/drawing/2014/main" id="{10A93D0D-D9BE-4C4D-8396-203F78A9D52B}"/>
                    </a:ext>
                  </a:extLst>
                </p:cNvPr>
                <p:cNvSpPr/>
                <p:nvPr/>
              </p:nvSpPr>
              <p:spPr>
                <a:xfrm>
                  <a:off x="-7915026" y="-1713562"/>
                  <a:ext cx="9807895" cy="8640000"/>
                </a:xfrm>
                <a:prstGeom prst="arc">
                  <a:avLst>
                    <a:gd name="adj1" fmla="val 20709265"/>
                    <a:gd name="adj2" fmla="val 919187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円弧 94">
                  <a:extLst>
                    <a:ext uri="{FF2B5EF4-FFF2-40B4-BE49-F238E27FC236}">
                      <a16:creationId xmlns:a16="http://schemas.microsoft.com/office/drawing/2014/main" id="{EC95B064-5071-4278-961E-63A67EE1D010}"/>
                    </a:ext>
                  </a:extLst>
                </p:cNvPr>
                <p:cNvSpPr/>
                <p:nvPr/>
              </p:nvSpPr>
              <p:spPr>
                <a:xfrm>
                  <a:off x="-6871905" y="-932602"/>
                  <a:ext cx="7937433" cy="7200000"/>
                </a:xfrm>
                <a:prstGeom prst="arc">
                  <a:avLst>
                    <a:gd name="adj1" fmla="val 20709265"/>
                    <a:gd name="adj2" fmla="val 843469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円弧 95">
                  <a:extLst>
                    <a:ext uri="{FF2B5EF4-FFF2-40B4-BE49-F238E27FC236}">
                      <a16:creationId xmlns:a16="http://schemas.microsoft.com/office/drawing/2014/main" id="{0E0CD9EE-5DB6-469A-92D9-8051355E21B9}"/>
                    </a:ext>
                  </a:extLst>
                </p:cNvPr>
                <p:cNvSpPr/>
                <p:nvPr/>
              </p:nvSpPr>
              <p:spPr>
                <a:xfrm>
                  <a:off x="-6393539" y="-212602"/>
                  <a:ext cx="6631252" cy="5760000"/>
                </a:xfrm>
                <a:prstGeom prst="arc">
                  <a:avLst>
                    <a:gd name="adj1" fmla="val 20707460"/>
                    <a:gd name="adj2" fmla="val 793329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円弧 96">
                  <a:extLst>
                    <a:ext uri="{FF2B5EF4-FFF2-40B4-BE49-F238E27FC236}">
                      <a16:creationId xmlns:a16="http://schemas.microsoft.com/office/drawing/2014/main" id="{F6ECEBC6-69AF-4A06-9B6C-EAE159CDE037}"/>
                    </a:ext>
                  </a:extLst>
                </p:cNvPr>
                <p:cNvSpPr/>
                <p:nvPr/>
              </p:nvSpPr>
              <p:spPr>
                <a:xfrm>
                  <a:off x="-5319849" y="487870"/>
                  <a:ext cx="4656854" cy="4320000"/>
                </a:xfrm>
                <a:prstGeom prst="arc">
                  <a:avLst>
                    <a:gd name="adj1" fmla="val 20709265"/>
                    <a:gd name="adj2" fmla="val 843469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3" name="円/楕円 118">
                <a:extLst>
                  <a:ext uri="{FF2B5EF4-FFF2-40B4-BE49-F238E27FC236}">
                    <a16:creationId xmlns:a16="http://schemas.microsoft.com/office/drawing/2014/main" id="{8DA3AC50-7F47-4701-83CD-9A77052453E0}"/>
                  </a:ext>
                </a:extLst>
              </p:cNvPr>
              <p:cNvSpPr/>
              <p:nvPr/>
            </p:nvSpPr>
            <p:spPr>
              <a:xfrm>
                <a:off x="-2075920" y="2408102"/>
                <a:ext cx="72431" cy="651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0" name="円弧 89">
              <a:extLst>
                <a:ext uri="{FF2B5EF4-FFF2-40B4-BE49-F238E27FC236}">
                  <a16:creationId xmlns:a16="http://schemas.microsoft.com/office/drawing/2014/main" id="{BD246A79-0AA8-4AB4-A114-BE576989A3BA}"/>
                </a:ext>
              </a:extLst>
            </p:cNvPr>
            <p:cNvSpPr>
              <a:spLocks/>
            </p:cNvSpPr>
            <p:nvPr/>
          </p:nvSpPr>
          <p:spPr>
            <a:xfrm>
              <a:off x="-2890079" y="939229"/>
              <a:ext cx="2880000" cy="2880000"/>
            </a:xfrm>
            <a:prstGeom prst="arc">
              <a:avLst>
                <a:gd name="adj1" fmla="val 20709265"/>
                <a:gd name="adj2" fmla="val 84346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452AB9D1-2DE2-445B-A252-A1A8B123F658}"/>
                </a:ext>
              </a:extLst>
            </p:cNvPr>
            <p:cNvSpPr>
              <a:spLocks/>
            </p:cNvSpPr>
            <p:nvPr/>
          </p:nvSpPr>
          <p:spPr>
            <a:xfrm>
              <a:off x="-2169472" y="1659230"/>
              <a:ext cx="1440001" cy="1440000"/>
            </a:xfrm>
            <a:prstGeom prst="arc">
              <a:avLst>
                <a:gd name="adj1" fmla="val 20709265"/>
                <a:gd name="adj2" fmla="val 84346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6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8974E-2104-43F2-A02C-86F9B7B1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D7C9E-6C41-49FC-96C4-7E8101F8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5785D5-8714-48B4-AC95-9B79DE00E3BA}"/>
              </a:ext>
            </a:extLst>
          </p:cNvPr>
          <p:cNvSpPr/>
          <p:nvPr/>
        </p:nvSpPr>
        <p:spPr>
          <a:xfrm>
            <a:off x="8391856" y="3600307"/>
            <a:ext cx="937568" cy="3928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95609BA-E063-47D1-A84D-4D569C5A9826}"/>
              </a:ext>
            </a:extLst>
          </p:cNvPr>
          <p:cNvGrpSpPr/>
          <p:nvPr/>
        </p:nvGrpSpPr>
        <p:grpSpPr>
          <a:xfrm>
            <a:off x="1435142" y="3360657"/>
            <a:ext cx="3072376" cy="1630144"/>
            <a:chOff x="3213504" y="2386358"/>
            <a:chExt cx="2278923" cy="1209153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ACC61EAE-5146-4DDF-866D-2DE6E922706F}"/>
                </a:ext>
              </a:extLst>
            </p:cNvPr>
            <p:cNvSpPr/>
            <p:nvPr/>
          </p:nvSpPr>
          <p:spPr>
            <a:xfrm>
              <a:off x="3213504" y="3078913"/>
              <a:ext cx="1376363" cy="335254"/>
            </a:xfrm>
            <a:custGeom>
              <a:avLst/>
              <a:gdLst>
                <a:gd name="connsiteX0" fmla="*/ 0 w 1376363"/>
                <a:gd name="connsiteY0" fmla="*/ 0 h 335254"/>
                <a:gd name="connsiteX1" fmla="*/ 202042 w 1376363"/>
                <a:gd name="connsiteY1" fmla="*/ 0 h 335254"/>
                <a:gd name="connsiteX2" fmla="*/ 202042 w 1376363"/>
                <a:gd name="connsiteY2" fmla="*/ 182867 h 335254"/>
                <a:gd name="connsiteX3" fmla="*/ 1376363 w 1376363"/>
                <a:gd name="connsiteY3" fmla="*/ 182867 h 335254"/>
                <a:gd name="connsiteX4" fmla="*/ 1376363 w 1376363"/>
                <a:gd name="connsiteY4" fmla="*/ 228586 h 335254"/>
                <a:gd name="connsiteX5" fmla="*/ 202042 w 1376363"/>
                <a:gd name="connsiteY5" fmla="*/ 228586 h 335254"/>
                <a:gd name="connsiteX6" fmla="*/ 202042 w 1376363"/>
                <a:gd name="connsiteY6" fmla="*/ 335254 h 335254"/>
                <a:gd name="connsiteX7" fmla="*/ 0 w 1376363"/>
                <a:gd name="connsiteY7" fmla="*/ 335254 h 3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363" h="335254">
                  <a:moveTo>
                    <a:pt x="0" y="0"/>
                  </a:moveTo>
                  <a:lnTo>
                    <a:pt x="202042" y="0"/>
                  </a:lnTo>
                  <a:lnTo>
                    <a:pt x="202042" y="182867"/>
                  </a:lnTo>
                  <a:lnTo>
                    <a:pt x="1376363" y="182867"/>
                  </a:lnTo>
                  <a:lnTo>
                    <a:pt x="1376363" y="228586"/>
                  </a:lnTo>
                  <a:lnTo>
                    <a:pt x="202042" y="228586"/>
                  </a:lnTo>
                  <a:lnTo>
                    <a:pt x="202042" y="335254"/>
                  </a:lnTo>
                  <a:lnTo>
                    <a:pt x="0" y="335254"/>
                  </a:lnTo>
                  <a:close/>
                </a:path>
              </a:pathLst>
            </a:custGeom>
            <a:solidFill>
              <a:srgbClr val="FC426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989D426-D2F4-4CC2-818D-D83A1A7F4E65}"/>
                </a:ext>
              </a:extLst>
            </p:cNvPr>
            <p:cNvGrpSpPr/>
            <p:nvPr/>
          </p:nvGrpSpPr>
          <p:grpSpPr>
            <a:xfrm>
              <a:off x="3413429" y="2973768"/>
              <a:ext cx="45719" cy="621743"/>
              <a:chOff x="6536874" y="1704925"/>
              <a:chExt cx="96795" cy="1316338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0CA8F3D6-D02B-489E-AC29-910B2E966DF7}"/>
                  </a:ext>
                </a:extLst>
              </p:cNvPr>
              <p:cNvSpPr/>
              <p:nvPr/>
            </p:nvSpPr>
            <p:spPr>
              <a:xfrm>
                <a:off x="6537149" y="2397059"/>
                <a:ext cx="96520" cy="624204"/>
              </a:xfrm>
              <a:custGeom>
                <a:avLst/>
                <a:gdLst>
                  <a:gd name="connsiteX0" fmla="*/ 0 w 96520"/>
                  <a:gd name="connsiteY0" fmla="*/ 0 h 624205"/>
                  <a:gd name="connsiteX1" fmla="*/ 96520 w 96520"/>
                  <a:gd name="connsiteY1" fmla="*/ 233680 h 624205"/>
                  <a:gd name="connsiteX2" fmla="*/ 96520 w 96520"/>
                  <a:gd name="connsiteY2" fmla="*/ 624205 h 624205"/>
                  <a:gd name="connsiteX3" fmla="*/ 0 w 96520"/>
                  <a:gd name="connsiteY3" fmla="*/ 624205 h 624205"/>
                  <a:gd name="connsiteX4" fmla="*/ 0 w 96520"/>
                  <a:gd name="connsiteY4" fmla="*/ 233680 h 62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20" h="624205">
                    <a:moveTo>
                      <a:pt x="0" y="0"/>
                    </a:moveTo>
                    <a:lnTo>
                      <a:pt x="96520" y="233680"/>
                    </a:lnTo>
                    <a:lnTo>
                      <a:pt x="96520" y="624205"/>
                    </a:lnTo>
                    <a:lnTo>
                      <a:pt x="0" y="624205"/>
                    </a:lnTo>
                    <a:lnTo>
                      <a:pt x="0" y="23368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7771106-1546-4314-8F91-175039C4AEED}"/>
                  </a:ext>
                </a:extLst>
              </p:cNvPr>
              <p:cNvSpPr/>
              <p:nvPr/>
            </p:nvSpPr>
            <p:spPr>
              <a:xfrm rot="3021" flipV="1">
                <a:off x="6536874" y="1704925"/>
                <a:ext cx="96520" cy="624205"/>
              </a:xfrm>
              <a:custGeom>
                <a:avLst/>
                <a:gdLst>
                  <a:gd name="connsiteX0" fmla="*/ 0 w 96520"/>
                  <a:gd name="connsiteY0" fmla="*/ 0 h 624205"/>
                  <a:gd name="connsiteX1" fmla="*/ 96520 w 96520"/>
                  <a:gd name="connsiteY1" fmla="*/ 233680 h 624205"/>
                  <a:gd name="connsiteX2" fmla="*/ 96520 w 96520"/>
                  <a:gd name="connsiteY2" fmla="*/ 624205 h 624205"/>
                  <a:gd name="connsiteX3" fmla="*/ 0 w 96520"/>
                  <a:gd name="connsiteY3" fmla="*/ 624205 h 624205"/>
                  <a:gd name="connsiteX4" fmla="*/ 0 w 96520"/>
                  <a:gd name="connsiteY4" fmla="*/ 233680 h 62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20" h="624205">
                    <a:moveTo>
                      <a:pt x="0" y="0"/>
                    </a:moveTo>
                    <a:lnTo>
                      <a:pt x="96520" y="233680"/>
                    </a:lnTo>
                    <a:lnTo>
                      <a:pt x="96520" y="624205"/>
                    </a:lnTo>
                    <a:lnTo>
                      <a:pt x="0" y="624205"/>
                    </a:lnTo>
                    <a:lnTo>
                      <a:pt x="0" y="23368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000"/>
              </a:p>
            </p:txBody>
          </p:sp>
        </p:grp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08BED21-7C80-4D88-B91A-1C0284B34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9567" y="2675201"/>
              <a:ext cx="307164" cy="40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D39B6A0-5E91-4118-AE81-1949EE502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739" y="2683667"/>
              <a:ext cx="1722759" cy="727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45D269C-0A33-4C47-9BA7-D664D7983E44}"/>
                </a:ext>
              </a:extLst>
            </p:cNvPr>
            <p:cNvCxnSpPr>
              <a:cxnSpLocks/>
            </p:cNvCxnSpPr>
            <p:nvPr/>
          </p:nvCxnSpPr>
          <p:spPr>
            <a:xfrm>
              <a:off x="3433109" y="3411152"/>
              <a:ext cx="2287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FAF19FE-B519-455E-A099-1B64DF1B19FD}"/>
                </a:ext>
              </a:extLst>
            </p:cNvPr>
            <p:cNvCxnSpPr>
              <a:cxnSpLocks/>
            </p:cNvCxnSpPr>
            <p:nvPr/>
          </p:nvCxnSpPr>
          <p:spPr>
            <a:xfrm>
              <a:off x="3414059" y="3084361"/>
              <a:ext cx="166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2EF5292-1E87-4531-9A77-4ABB6713CD04}"/>
                </a:ext>
              </a:extLst>
            </p:cNvPr>
            <p:cNvSpPr/>
            <p:nvPr/>
          </p:nvSpPr>
          <p:spPr>
            <a:xfrm rot="19681157">
              <a:off x="5381717" y="2386358"/>
              <a:ext cx="11071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412CA09F-419D-4DFF-9A9A-0D703CB09247}"/>
                </a:ext>
              </a:extLst>
            </p:cNvPr>
            <p:cNvSpPr/>
            <p:nvPr/>
          </p:nvSpPr>
          <p:spPr>
            <a:xfrm rot="3262122">
              <a:off x="4760459" y="2334270"/>
              <a:ext cx="91520" cy="1333982"/>
            </a:xfrm>
            <a:prstGeom prst="triangle">
              <a:avLst/>
            </a:prstGeom>
            <a:gradFill flip="none" rotWithShape="1">
              <a:gsLst>
                <a:gs pos="100000">
                  <a:srgbClr val="FC426E">
                    <a:alpha val="40000"/>
                  </a:srgbClr>
                </a:gs>
                <a:gs pos="0">
                  <a:srgbClr val="FC426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6387DB46-4D22-45D5-BEDA-D6A0E212D4F0}"/>
                </a:ext>
              </a:extLst>
            </p:cNvPr>
            <p:cNvSpPr/>
            <p:nvPr/>
          </p:nvSpPr>
          <p:spPr>
            <a:xfrm rot="20761240">
              <a:off x="3666146" y="3232918"/>
              <a:ext cx="1456919" cy="214036"/>
            </a:xfrm>
            <a:custGeom>
              <a:avLst/>
              <a:gdLst>
                <a:gd name="connsiteX0" fmla="*/ 1456919 w 1456919"/>
                <a:gd name="connsiteY0" fmla="*/ 16264 h 214036"/>
                <a:gd name="connsiteX1" fmla="*/ 1456919 w 1456919"/>
                <a:gd name="connsiteY1" fmla="*/ 214036 h 214036"/>
                <a:gd name="connsiteX2" fmla="*/ 0 w 1456919"/>
                <a:gd name="connsiteY2" fmla="*/ 214036 h 214036"/>
                <a:gd name="connsiteX3" fmla="*/ 0 w 1456919"/>
                <a:gd name="connsiteY3" fmla="*/ 0 h 214036"/>
                <a:gd name="connsiteX4" fmla="*/ 230690 w 1456919"/>
                <a:gd name="connsiteY4" fmla="*/ 27456 h 214036"/>
                <a:gd name="connsiteX5" fmla="*/ 1441615 w 1456919"/>
                <a:gd name="connsiteY5" fmla="*/ 19457 h 2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919" h="214036">
                  <a:moveTo>
                    <a:pt x="1456919" y="16264"/>
                  </a:moveTo>
                  <a:lnTo>
                    <a:pt x="1456919" y="214036"/>
                  </a:lnTo>
                  <a:lnTo>
                    <a:pt x="0" y="214036"/>
                  </a:lnTo>
                  <a:lnTo>
                    <a:pt x="0" y="0"/>
                  </a:lnTo>
                  <a:lnTo>
                    <a:pt x="230690" y="27456"/>
                  </a:lnTo>
                  <a:cubicBezTo>
                    <a:pt x="722032" y="70905"/>
                    <a:pt x="1138803" y="68443"/>
                    <a:pt x="1441615" y="1945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30F9D41-8C47-4C0D-B5D3-747C7B8CA7CA}"/>
              </a:ext>
            </a:extLst>
          </p:cNvPr>
          <p:cNvGrpSpPr/>
          <p:nvPr/>
        </p:nvGrpSpPr>
        <p:grpSpPr>
          <a:xfrm>
            <a:off x="4307467" y="3130126"/>
            <a:ext cx="3196218" cy="2061408"/>
            <a:chOff x="5802412" y="2251668"/>
            <a:chExt cx="2116428" cy="1364995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9C48E04-D7FA-422C-A08E-348D5288B212}"/>
                </a:ext>
              </a:extLst>
            </p:cNvPr>
            <p:cNvSpPr/>
            <p:nvPr/>
          </p:nvSpPr>
          <p:spPr>
            <a:xfrm>
              <a:off x="7325299" y="2251668"/>
              <a:ext cx="593541" cy="593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800000" lon="2399994" rev="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AD9F05AF-61AD-4D4C-90E5-B5F7A3C23384}"/>
                </a:ext>
              </a:extLst>
            </p:cNvPr>
            <p:cNvSpPr/>
            <p:nvPr/>
          </p:nvSpPr>
          <p:spPr>
            <a:xfrm rot="3600000">
              <a:off x="7145028" y="2238045"/>
              <a:ext cx="456807" cy="897700"/>
            </a:xfrm>
            <a:custGeom>
              <a:avLst/>
              <a:gdLst>
                <a:gd name="connsiteX0" fmla="*/ 23173 w 456807"/>
                <a:gd name="connsiteY0" fmla="*/ 106030 h 897700"/>
                <a:gd name="connsiteX1" fmla="*/ 231122 w 456807"/>
                <a:gd name="connsiteY1" fmla="*/ 0 h 897700"/>
                <a:gd name="connsiteX2" fmla="*/ 456807 w 456807"/>
                <a:gd name="connsiteY2" fmla="*/ 173604 h 897700"/>
                <a:gd name="connsiteX3" fmla="*/ 455372 w 456807"/>
                <a:gd name="connsiteY3" fmla="*/ 184556 h 897700"/>
                <a:gd name="connsiteX4" fmla="*/ 456374 w 456807"/>
                <a:gd name="connsiteY4" fmla="*/ 184556 h 897700"/>
                <a:gd name="connsiteX5" fmla="*/ 370434 w 456807"/>
                <a:gd name="connsiteY5" fmla="*/ 789786 h 897700"/>
                <a:gd name="connsiteX6" fmla="*/ 370452 w 456807"/>
                <a:gd name="connsiteY6" fmla="*/ 789856 h 897700"/>
                <a:gd name="connsiteX7" fmla="*/ 370390 w 456807"/>
                <a:gd name="connsiteY7" fmla="*/ 790092 h 897700"/>
                <a:gd name="connsiteX8" fmla="*/ 368344 w 456807"/>
                <a:gd name="connsiteY8" fmla="*/ 804501 h 897700"/>
                <a:gd name="connsiteX9" fmla="*/ 366608 w 456807"/>
                <a:gd name="connsiteY9" fmla="*/ 804501 h 897700"/>
                <a:gd name="connsiteX10" fmla="*/ 359435 w 456807"/>
                <a:gd name="connsiteY10" fmla="*/ 831834 h 897700"/>
                <a:gd name="connsiteX11" fmla="*/ 230255 w 456807"/>
                <a:gd name="connsiteY11" fmla="*/ 897700 h 897700"/>
                <a:gd name="connsiteX12" fmla="*/ 101075 w 456807"/>
                <a:gd name="connsiteY12" fmla="*/ 831834 h 897700"/>
                <a:gd name="connsiteX13" fmla="*/ 93901 w 456807"/>
                <a:gd name="connsiteY13" fmla="*/ 804501 h 897700"/>
                <a:gd name="connsiteX14" fmla="*/ 88030 w 456807"/>
                <a:gd name="connsiteY14" fmla="*/ 804501 h 897700"/>
                <a:gd name="connsiteX15" fmla="*/ 0 w 456807"/>
                <a:gd name="connsiteY15" fmla="*/ 184556 h 897700"/>
                <a:gd name="connsiteX16" fmla="*/ 8312 w 456807"/>
                <a:gd name="connsiteY16" fmla="*/ 184556 h 897700"/>
                <a:gd name="connsiteX17" fmla="*/ 5437 w 456807"/>
                <a:gd name="connsiteY17" fmla="*/ 173604 h 897700"/>
                <a:gd name="connsiteX18" fmla="*/ 23173 w 456807"/>
                <a:gd name="connsiteY18" fmla="*/ 106030 h 89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6807" h="897700">
                  <a:moveTo>
                    <a:pt x="23173" y="106030"/>
                  </a:moveTo>
                  <a:cubicBezTo>
                    <a:pt x="57434" y="43721"/>
                    <a:pt x="137641" y="0"/>
                    <a:pt x="231122" y="0"/>
                  </a:cubicBezTo>
                  <a:cubicBezTo>
                    <a:pt x="355764" y="0"/>
                    <a:pt x="456807" y="77725"/>
                    <a:pt x="456807" y="173604"/>
                  </a:cubicBezTo>
                  <a:lnTo>
                    <a:pt x="455372" y="184556"/>
                  </a:lnTo>
                  <a:lnTo>
                    <a:pt x="456374" y="184556"/>
                  </a:lnTo>
                  <a:lnTo>
                    <a:pt x="370434" y="789786"/>
                  </a:lnTo>
                  <a:lnTo>
                    <a:pt x="370452" y="789856"/>
                  </a:lnTo>
                  <a:lnTo>
                    <a:pt x="370390" y="790092"/>
                  </a:lnTo>
                  <a:lnTo>
                    <a:pt x="368344" y="804501"/>
                  </a:lnTo>
                  <a:lnTo>
                    <a:pt x="366608" y="804501"/>
                  </a:lnTo>
                  <a:lnTo>
                    <a:pt x="359435" y="831834"/>
                  </a:lnTo>
                  <a:cubicBezTo>
                    <a:pt x="338152" y="870541"/>
                    <a:pt x="288327" y="897700"/>
                    <a:pt x="230255" y="897700"/>
                  </a:cubicBezTo>
                  <a:cubicBezTo>
                    <a:pt x="172183" y="897700"/>
                    <a:pt x="122358" y="870541"/>
                    <a:pt x="101075" y="831834"/>
                  </a:cubicBezTo>
                  <a:lnTo>
                    <a:pt x="93901" y="804501"/>
                  </a:lnTo>
                  <a:lnTo>
                    <a:pt x="88030" y="804501"/>
                  </a:lnTo>
                  <a:lnTo>
                    <a:pt x="0" y="184556"/>
                  </a:lnTo>
                  <a:lnTo>
                    <a:pt x="8312" y="184556"/>
                  </a:lnTo>
                  <a:lnTo>
                    <a:pt x="5437" y="173604"/>
                  </a:lnTo>
                  <a:cubicBezTo>
                    <a:pt x="5437" y="149635"/>
                    <a:pt x="11752" y="126800"/>
                    <a:pt x="23173" y="106030"/>
                  </a:cubicBezTo>
                  <a:close/>
                </a:path>
              </a:pathLst>
            </a:custGeom>
            <a:gradFill>
              <a:gsLst>
                <a:gs pos="100000">
                  <a:srgbClr val="FC426E">
                    <a:alpha val="40000"/>
                  </a:srgbClr>
                </a:gs>
                <a:gs pos="0">
                  <a:srgbClr val="FC426E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520459E5-FA86-4631-9981-32E74FD33E0A}"/>
                </a:ext>
              </a:extLst>
            </p:cNvPr>
            <p:cNvSpPr/>
            <p:nvPr/>
          </p:nvSpPr>
          <p:spPr>
            <a:xfrm>
              <a:off x="6904427" y="2683911"/>
              <a:ext cx="366232" cy="343523"/>
            </a:xfrm>
            <a:custGeom>
              <a:avLst/>
              <a:gdLst>
                <a:gd name="connsiteX0" fmla="*/ 0 w 483350"/>
                <a:gd name="connsiteY0" fmla="*/ 346991 h 392710"/>
                <a:gd name="connsiteX1" fmla="*/ 483350 w 483350"/>
                <a:gd name="connsiteY1" fmla="*/ 346991 h 392710"/>
                <a:gd name="connsiteX2" fmla="*/ 483350 w 483350"/>
                <a:gd name="connsiteY2" fmla="*/ 392710 h 392710"/>
                <a:gd name="connsiteX3" fmla="*/ 0 w 483350"/>
                <a:gd name="connsiteY3" fmla="*/ 392710 h 392710"/>
                <a:gd name="connsiteX4" fmla="*/ 0 w 483350"/>
                <a:gd name="connsiteY4" fmla="*/ 260602 h 392710"/>
                <a:gd name="connsiteX5" fmla="*/ 483350 w 483350"/>
                <a:gd name="connsiteY5" fmla="*/ 260602 h 392710"/>
                <a:gd name="connsiteX6" fmla="*/ 483350 w 483350"/>
                <a:gd name="connsiteY6" fmla="*/ 306321 h 392710"/>
                <a:gd name="connsiteX7" fmla="*/ 0 w 483350"/>
                <a:gd name="connsiteY7" fmla="*/ 306321 h 392710"/>
                <a:gd name="connsiteX8" fmla="*/ 0 w 483350"/>
                <a:gd name="connsiteY8" fmla="*/ 172993 h 392710"/>
                <a:gd name="connsiteX9" fmla="*/ 483350 w 483350"/>
                <a:gd name="connsiteY9" fmla="*/ 172993 h 392710"/>
                <a:gd name="connsiteX10" fmla="*/ 483350 w 483350"/>
                <a:gd name="connsiteY10" fmla="*/ 218712 h 392710"/>
                <a:gd name="connsiteX11" fmla="*/ 0 w 483350"/>
                <a:gd name="connsiteY11" fmla="*/ 218712 h 392710"/>
                <a:gd name="connsiteX12" fmla="*/ 0 w 483350"/>
                <a:gd name="connsiteY12" fmla="*/ 86416 h 392710"/>
                <a:gd name="connsiteX13" fmla="*/ 483350 w 483350"/>
                <a:gd name="connsiteY13" fmla="*/ 86416 h 392710"/>
                <a:gd name="connsiteX14" fmla="*/ 483350 w 483350"/>
                <a:gd name="connsiteY14" fmla="*/ 132135 h 392710"/>
                <a:gd name="connsiteX15" fmla="*/ 0 w 483350"/>
                <a:gd name="connsiteY15" fmla="*/ 132135 h 392710"/>
                <a:gd name="connsiteX16" fmla="*/ 0 w 483350"/>
                <a:gd name="connsiteY16" fmla="*/ 0 h 392710"/>
                <a:gd name="connsiteX17" fmla="*/ 483350 w 483350"/>
                <a:gd name="connsiteY17" fmla="*/ 0 h 392710"/>
                <a:gd name="connsiteX18" fmla="*/ 483350 w 483350"/>
                <a:gd name="connsiteY18" fmla="*/ 45719 h 392710"/>
                <a:gd name="connsiteX19" fmla="*/ 0 w 483350"/>
                <a:gd name="connsiteY19" fmla="*/ 45719 h 3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3350" h="392710">
                  <a:moveTo>
                    <a:pt x="0" y="346991"/>
                  </a:moveTo>
                  <a:lnTo>
                    <a:pt x="483350" y="346991"/>
                  </a:lnTo>
                  <a:lnTo>
                    <a:pt x="483350" y="392710"/>
                  </a:lnTo>
                  <a:lnTo>
                    <a:pt x="0" y="392710"/>
                  </a:lnTo>
                  <a:close/>
                  <a:moveTo>
                    <a:pt x="0" y="260602"/>
                  </a:moveTo>
                  <a:lnTo>
                    <a:pt x="483350" y="260602"/>
                  </a:lnTo>
                  <a:lnTo>
                    <a:pt x="483350" y="306321"/>
                  </a:lnTo>
                  <a:lnTo>
                    <a:pt x="0" y="306321"/>
                  </a:lnTo>
                  <a:close/>
                  <a:moveTo>
                    <a:pt x="0" y="172993"/>
                  </a:moveTo>
                  <a:lnTo>
                    <a:pt x="483350" y="172993"/>
                  </a:lnTo>
                  <a:lnTo>
                    <a:pt x="483350" y="218712"/>
                  </a:lnTo>
                  <a:lnTo>
                    <a:pt x="0" y="218712"/>
                  </a:lnTo>
                  <a:close/>
                  <a:moveTo>
                    <a:pt x="0" y="86416"/>
                  </a:moveTo>
                  <a:lnTo>
                    <a:pt x="483350" y="86416"/>
                  </a:lnTo>
                  <a:lnTo>
                    <a:pt x="483350" y="132135"/>
                  </a:lnTo>
                  <a:lnTo>
                    <a:pt x="0" y="132135"/>
                  </a:lnTo>
                  <a:close/>
                  <a:moveTo>
                    <a:pt x="0" y="0"/>
                  </a:moveTo>
                  <a:lnTo>
                    <a:pt x="483350" y="0"/>
                  </a:lnTo>
                  <a:lnTo>
                    <a:pt x="483350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19799998" lon="19199986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0407162F-29D4-426F-9E1C-505D6C3E1033}"/>
                </a:ext>
              </a:extLst>
            </p:cNvPr>
            <p:cNvSpPr/>
            <p:nvPr/>
          </p:nvSpPr>
          <p:spPr>
            <a:xfrm rot="14400000">
              <a:off x="6550764" y="2528800"/>
              <a:ext cx="280800" cy="1111206"/>
            </a:xfrm>
            <a:custGeom>
              <a:avLst/>
              <a:gdLst>
                <a:gd name="connsiteX0" fmla="*/ 269767 w 280800"/>
                <a:gd name="connsiteY0" fmla="*/ 1045245 h 1111206"/>
                <a:gd name="connsiteX1" fmla="*/ 140400 w 280800"/>
                <a:gd name="connsiteY1" fmla="*/ 1111206 h 1111206"/>
                <a:gd name="connsiteX2" fmla="*/ 0 w 280800"/>
                <a:gd name="connsiteY2" fmla="*/ 1003206 h 1111206"/>
                <a:gd name="connsiteX3" fmla="*/ 2180 w 280800"/>
                <a:gd name="connsiteY3" fmla="*/ 994899 h 1111206"/>
                <a:gd name="connsiteX4" fmla="*/ 0 w 280800"/>
                <a:gd name="connsiteY4" fmla="*/ 994899 h 1111206"/>
                <a:gd name="connsiteX5" fmla="*/ 140071 w 280800"/>
                <a:gd name="connsiteY5" fmla="*/ 0 h 1111206"/>
                <a:gd name="connsiteX6" fmla="*/ 280141 w 280800"/>
                <a:gd name="connsiteY6" fmla="*/ 994899 h 1111206"/>
                <a:gd name="connsiteX7" fmla="*/ 278619 w 280800"/>
                <a:gd name="connsiteY7" fmla="*/ 994899 h 1111206"/>
                <a:gd name="connsiteX8" fmla="*/ 280800 w 280800"/>
                <a:gd name="connsiteY8" fmla="*/ 1003206 h 1111206"/>
                <a:gd name="connsiteX9" fmla="*/ 269767 w 280800"/>
                <a:gd name="connsiteY9" fmla="*/ 1045245 h 111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800" h="1111206">
                  <a:moveTo>
                    <a:pt x="269767" y="1045245"/>
                  </a:moveTo>
                  <a:cubicBezTo>
                    <a:pt x="248453" y="1084007"/>
                    <a:pt x="198556" y="1111206"/>
                    <a:pt x="140400" y="1111206"/>
                  </a:cubicBezTo>
                  <a:cubicBezTo>
                    <a:pt x="62859" y="1111206"/>
                    <a:pt x="0" y="1062853"/>
                    <a:pt x="0" y="1003206"/>
                  </a:cubicBezTo>
                  <a:lnTo>
                    <a:pt x="2180" y="994899"/>
                  </a:lnTo>
                  <a:lnTo>
                    <a:pt x="0" y="994899"/>
                  </a:lnTo>
                  <a:lnTo>
                    <a:pt x="140071" y="0"/>
                  </a:lnTo>
                  <a:lnTo>
                    <a:pt x="280141" y="994899"/>
                  </a:lnTo>
                  <a:lnTo>
                    <a:pt x="278619" y="994899"/>
                  </a:lnTo>
                  <a:lnTo>
                    <a:pt x="280800" y="1003206"/>
                  </a:lnTo>
                  <a:cubicBezTo>
                    <a:pt x="280800" y="1018118"/>
                    <a:pt x="276871" y="1032324"/>
                    <a:pt x="269767" y="1045245"/>
                  </a:cubicBezTo>
                  <a:close/>
                </a:path>
              </a:pathLst>
            </a:custGeom>
            <a:gradFill>
              <a:gsLst>
                <a:gs pos="100000">
                  <a:srgbClr val="FC426E">
                    <a:alpha val="40000"/>
                  </a:srgbClr>
                </a:gs>
                <a:gs pos="0">
                  <a:srgbClr val="FC42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1D75F0DC-3D93-45FA-BAFF-C105F4D25180}"/>
                </a:ext>
              </a:extLst>
            </p:cNvPr>
            <p:cNvSpPr/>
            <p:nvPr/>
          </p:nvSpPr>
          <p:spPr>
            <a:xfrm rot="3600000">
              <a:off x="5967406" y="3249790"/>
              <a:ext cx="111585" cy="441574"/>
            </a:xfrm>
            <a:custGeom>
              <a:avLst/>
              <a:gdLst>
                <a:gd name="connsiteX0" fmla="*/ 269767 w 280800"/>
                <a:gd name="connsiteY0" fmla="*/ 1045245 h 1111206"/>
                <a:gd name="connsiteX1" fmla="*/ 140400 w 280800"/>
                <a:gd name="connsiteY1" fmla="*/ 1111206 h 1111206"/>
                <a:gd name="connsiteX2" fmla="*/ 0 w 280800"/>
                <a:gd name="connsiteY2" fmla="*/ 1003206 h 1111206"/>
                <a:gd name="connsiteX3" fmla="*/ 2180 w 280800"/>
                <a:gd name="connsiteY3" fmla="*/ 994899 h 1111206"/>
                <a:gd name="connsiteX4" fmla="*/ 0 w 280800"/>
                <a:gd name="connsiteY4" fmla="*/ 994899 h 1111206"/>
                <a:gd name="connsiteX5" fmla="*/ 140071 w 280800"/>
                <a:gd name="connsiteY5" fmla="*/ 0 h 1111206"/>
                <a:gd name="connsiteX6" fmla="*/ 280141 w 280800"/>
                <a:gd name="connsiteY6" fmla="*/ 994899 h 1111206"/>
                <a:gd name="connsiteX7" fmla="*/ 278619 w 280800"/>
                <a:gd name="connsiteY7" fmla="*/ 994899 h 1111206"/>
                <a:gd name="connsiteX8" fmla="*/ 280800 w 280800"/>
                <a:gd name="connsiteY8" fmla="*/ 1003206 h 1111206"/>
                <a:gd name="connsiteX9" fmla="*/ 269767 w 280800"/>
                <a:gd name="connsiteY9" fmla="*/ 1045245 h 111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800" h="1111206">
                  <a:moveTo>
                    <a:pt x="269767" y="1045245"/>
                  </a:moveTo>
                  <a:cubicBezTo>
                    <a:pt x="248453" y="1084007"/>
                    <a:pt x="198556" y="1111206"/>
                    <a:pt x="140400" y="1111206"/>
                  </a:cubicBezTo>
                  <a:cubicBezTo>
                    <a:pt x="62859" y="1111206"/>
                    <a:pt x="0" y="1062853"/>
                    <a:pt x="0" y="1003206"/>
                  </a:cubicBezTo>
                  <a:lnTo>
                    <a:pt x="2180" y="994899"/>
                  </a:lnTo>
                  <a:lnTo>
                    <a:pt x="0" y="994899"/>
                  </a:lnTo>
                  <a:lnTo>
                    <a:pt x="140071" y="0"/>
                  </a:lnTo>
                  <a:lnTo>
                    <a:pt x="280141" y="994899"/>
                  </a:lnTo>
                  <a:lnTo>
                    <a:pt x="278619" y="994899"/>
                  </a:lnTo>
                  <a:lnTo>
                    <a:pt x="280800" y="1003206"/>
                  </a:lnTo>
                  <a:cubicBezTo>
                    <a:pt x="280800" y="1018118"/>
                    <a:pt x="276871" y="1032324"/>
                    <a:pt x="269767" y="1045245"/>
                  </a:cubicBezTo>
                  <a:close/>
                </a:path>
              </a:pathLst>
            </a:custGeom>
            <a:gradFill>
              <a:gsLst>
                <a:gs pos="100000">
                  <a:srgbClr val="FC426E">
                    <a:alpha val="40000"/>
                  </a:srgbClr>
                </a:gs>
                <a:gs pos="0">
                  <a:srgbClr val="FC42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F993634-5C94-4917-93F5-15AF41790F86}"/>
                </a:ext>
              </a:extLst>
            </p:cNvPr>
            <p:cNvSpPr/>
            <p:nvPr/>
          </p:nvSpPr>
          <p:spPr>
            <a:xfrm rot="3600000">
              <a:off x="5811445" y="3522713"/>
              <a:ext cx="108363" cy="79537"/>
            </a:xfrm>
            <a:prstGeom prst="ellipse">
              <a:avLst/>
            </a:prstGeom>
            <a:solidFill>
              <a:srgbClr val="FC426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80A164B-6E5F-4AE3-8540-E2A9C14D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829" t="12438" r="1850" b="9725"/>
            <a:stretch>
              <a:fillRect/>
            </a:stretch>
          </p:blipFill>
          <p:spPr>
            <a:xfrm>
              <a:off x="7400589" y="2318155"/>
              <a:ext cx="448662" cy="448662"/>
            </a:xfrm>
            <a:custGeom>
              <a:avLst/>
              <a:gdLst>
                <a:gd name="connsiteX0" fmla="*/ 166088 w 332176"/>
                <a:gd name="connsiteY0" fmla="*/ 0 h 332176"/>
                <a:gd name="connsiteX1" fmla="*/ 332176 w 332176"/>
                <a:gd name="connsiteY1" fmla="*/ 166088 h 332176"/>
                <a:gd name="connsiteX2" fmla="*/ 166088 w 332176"/>
                <a:gd name="connsiteY2" fmla="*/ 332176 h 332176"/>
                <a:gd name="connsiteX3" fmla="*/ 0 w 332176"/>
                <a:gd name="connsiteY3" fmla="*/ 166088 h 332176"/>
                <a:gd name="connsiteX4" fmla="*/ 166088 w 332176"/>
                <a:gd name="connsiteY4" fmla="*/ 0 h 332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176" h="332176">
                  <a:moveTo>
                    <a:pt x="166088" y="0"/>
                  </a:moveTo>
                  <a:cubicBezTo>
                    <a:pt x="257816" y="0"/>
                    <a:pt x="332176" y="74360"/>
                    <a:pt x="332176" y="166088"/>
                  </a:cubicBezTo>
                  <a:cubicBezTo>
                    <a:pt x="332176" y="257816"/>
                    <a:pt x="257816" y="332176"/>
                    <a:pt x="166088" y="332176"/>
                  </a:cubicBezTo>
                  <a:cubicBezTo>
                    <a:pt x="74360" y="332176"/>
                    <a:pt x="0" y="257816"/>
                    <a:pt x="0" y="166088"/>
                  </a:cubicBezTo>
                  <a:cubicBezTo>
                    <a:pt x="0" y="74360"/>
                    <a:pt x="74360" y="0"/>
                    <a:pt x="166088" y="0"/>
                  </a:cubicBezTo>
                  <a:close/>
                </a:path>
              </a:pathLst>
            </a:custGeom>
            <a:scene3d>
              <a:camera prst="orthographicFront">
                <a:rot lat="1800000" lon="2400000" rev="0"/>
              </a:camera>
              <a:lightRig rig="threePt" dir="t"/>
            </a:scene3d>
          </p:spPr>
        </p:pic>
      </p:grp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9F06236C-B923-46CE-B733-B333F1F0977A}"/>
              </a:ext>
            </a:extLst>
          </p:cNvPr>
          <p:cNvSpPr/>
          <p:nvPr/>
        </p:nvSpPr>
        <p:spPr>
          <a:xfrm rot="5400000">
            <a:off x="8606975" y="3380822"/>
            <a:ext cx="613045" cy="831850"/>
          </a:xfrm>
          <a:prstGeom prst="triangle">
            <a:avLst/>
          </a:prstGeom>
          <a:gradFill>
            <a:gsLst>
              <a:gs pos="0">
                <a:srgbClr val="FC426E"/>
              </a:gs>
              <a:gs pos="100000">
                <a:srgbClr val="FC426E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F27A2D9-FDCC-442E-A78A-44303CF9CD53}"/>
              </a:ext>
            </a:extLst>
          </p:cNvPr>
          <p:cNvSpPr/>
          <p:nvPr/>
        </p:nvSpPr>
        <p:spPr>
          <a:xfrm>
            <a:off x="9306564" y="3242293"/>
            <a:ext cx="45719" cy="1116808"/>
          </a:xfrm>
          <a:custGeom>
            <a:avLst/>
            <a:gdLst>
              <a:gd name="connsiteX0" fmla="*/ 0 w 45719"/>
              <a:gd name="connsiteY0" fmla="*/ 621188 h 1116808"/>
              <a:gd name="connsiteX1" fmla="*/ 45719 w 45719"/>
              <a:gd name="connsiteY1" fmla="*/ 621188 h 1116808"/>
              <a:gd name="connsiteX2" fmla="*/ 45719 w 45719"/>
              <a:gd name="connsiteY2" fmla="*/ 1116808 h 1116808"/>
              <a:gd name="connsiteX3" fmla="*/ 0 w 45719"/>
              <a:gd name="connsiteY3" fmla="*/ 1116808 h 1116808"/>
              <a:gd name="connsiteX4" fmla="*/ 0 w 45719"/>
              <a:gd name="connsiteY4" fmla="*/ 425308 h 1116808"/>
              <a:gd name="connsiteX5" fmla="*/ 45719 w 45719"/>
              <a:gd name="connsiteY5" fmla="*/ 425308 h 1116808"/>
              <a:gd name="connsiteX6" fmla="*/ 45719 w 45719"/>
              <a:gd name="connsiteY6" fmla="*/ 484844 h 1116808"/>
              <a:gd name="connsiteX7" fmla="*/ 0 w 45719"/>
              <a:gd name="connsiteY7" fmla="*/ 484844 h 1116808"/>
              <a:gd name="connsiteX8" fmla="*/ 0 w 45719"/>
              <a:gd name="connsiteY8" fmla="*/ 0 h 1116808"/>
              <a:gd name="connsiteX9" fmla="*/ 45719 w 45719"/>
              <a:gd name="connsiteY9" fmla="*/ 0 h 1116808"/>
              <a:gd name="connsiteX10" fmla="*/ 45719 w 45719"/>
              <a:gd name="connsiteY10" fmla="*/ 379589 h 1116808"/>
              <a:gd name="connsiteX11" fmla="*/ 0 w 45719"/>
              <a:gd name="connsiteY11" fmla="*/ 379589 h 111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19" h="1116808">
                <a:moveTo>
                  <a:pt x="0" y="621188"/>
                </a:moveTo>
                <a:lnTo>
                  <a:pt x="45719" y="621188"/>
                </a:lnTo>
                <a:lnTo>
                  <a:pt x="45719" y="1116808"/>
                </a:lnTo>
                <a:lnTo>
                  <a:pt x="0" y="1116808"/>
                </a:lnTo>
                <a:close/>
                <a:moveTo>
                  <a:pt x="0" y="425308"/>
                </a:moveTo>
                <a:lnTo>
                  <a:pt x="45719" y="425308"/>
                </a:lnTo>
                <a:lnTo>
                  <a:pt x="45719" y="484844"/>
                </a:lnTo>
                <a:lnTo>
                  <a:pt x="0" y="484844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45719" y="379589"/>
                </a:lnTo>
                <a:lnTo>
                  <a:pt x="0" y="3795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05EDCC4-EB0C-4326-945E-E5EAC7FE4C68}"/>
              </a:ext>
            </a:extLst>
          </p:cNvPr>
          <p:cNvSpPr/>
          <p:nvPr/>
        </p:nvSpPr>
        <p:spPr>
          <a:xfrm rot="16200000">
            <a:off x="9431334" y="3410529"/>
            <a:ext cx="571053" cy="774871"/>
          </a:xfrm>
          <a:custGeom>
            <a:avLst/>
            <a:gdLst>
              <a:gd name="connsiteX0" fmla="*/ 571053 w 571053"/>
              <a:gd name="connsiteY0" fmla="*/ 774871 h 774871"/>
              <a:gd name="connsiteX1" fmla="*/ 0 w 571053"/>
              <a:gd name="connsiteY1" fmla="*/ 774871 h 774871"/>
              <a:gd name="connsiteX2" fmla="*/ 285527 w 571053"/>
              <a:gd name="connsiteY2" fmla="*/ 0 h 77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053" h="774871">
                <a:moveTo>
                  <a:pt x="571053" y="774871"/>
                </a:moveTo>
                <a:lnTo>
                  <a:pt x="0" y="774871"/>
                </a:lnTo>
                <a:lnTo>
                  <a:pt x="285527" y="0"/>
                </a:lnTo>
                <a:close/>
              </a:path>
            </a:pathLst>
          </a:custGeom>
          <a:gradFill>
            <a:gsLst>
              <a:gs pos="0">
                <a:srgbClr val="FC426E"/>
              </a:gs>
              <a:gs pos="100000">
                <a:srgbClr val="FC426E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3F1B8EB-D3F6-4314-86DA-359189C23B47}"/>
              </a:ext>
            </a:extLst>
          </p:cNvPr>
          <p:cNvSpPr/>
          <p:nvPr/>
        </p:nvSpPr>
        <p:spPr>
          <a:xfrm rot="16797217">
            <a:off x="9462852" y="3309334"/>
            <a:ext cx="549995" cy="840612"/>
          </a:xfrm>
          <a:custGeom>
            <a:avLst/>
            <a:gdLst>
              <a:gd name="connsiteX0" fmla="*/ 549995 w 549995"/>
              <a:gd name="connsiteY0" fmla="*/ 744092 h 840612"/>
              <a:gd name="connsiteX1" fmla="*/ 0 w 549995"/>
              <a:gd name="connsiteY1" fmla="*/ 840612 h 840612"/>
              <a:gd name="connsiteX2" fmla="*/ 291747 w 549995"/>
              <a:gd name="connsiteY2" fmla="*/ 0 h 84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995" h="840612">
                <a:moveTo>
                  <a:pt x="549995" y="744092"/>
                </a:moveTo>
                <a:lnTo>
                  <a:pt x="0" y="840612"/>
                </a:lnTo>
                <a:lnTo>
                  <a:pt x="291747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F2F4A56-1903-44AB-A275-C1C867BD734F}"/>
              </a:ext>
            </a:extLst>
          </p:cNvPr>
          <p:cNvSpPr/>
          <p:nvPr/>
        </p:nvSpPr>
        <p:spPr>
          <a:xfrm>
            <a:off x="10086647" y="3423709"/>
            <a:ext cx="149256" cy="7053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6B3AA5C0-B043-4694-9240-99F1C239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29" t="12438" r="1850" b="9725"/>
          <a:stretch>
            <a:fillRect/>
          </a:stretch>
        </p:blipFill>
        <p:spPr>
          <a:xfrm>
            <a:off x="10400915" y="3512284"/>
            <a:ext cx="560603" cy="560603"/>
          </a:xfrm>
          <a:custGeom>
            <a:avLst/>
            <a:gdLst>
              <a:gd name="connsiteX0" fmla="*/ 166088 w 332176"/>
              <a:gd name="connsiteY0" fmla="*/ 0 h 332176"/>
              <a:gd name="connsiteX1" fmla="*/ 332176 w 332176"/>
              <a:gd name="connsiteY1" fmla="*/ 166088 h 332176"/>
              <a:gd name="connsiteX2" fmla="*/ 166088 w 332176"/>
              <a:gd name="connsiteY2" fmla="*/ 332176 h 332176"/>
              <a:gd name="connsiteX3" fmla="*/ 0 w 332176"/>
              <a:gd name="connsiteY3" fmla="*/ 166088 h 332176"/>
              <a:gd name="connsiteX4" fmla="*/ 166088 w 332176"/>
              <a:gd name="connsiteY4" fmla="*/ 0 h 33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76" h="332176">
                <a:moveTo>
                  <a:pt x="166088" y="0"/>
                </a:moveTo>
                <a:cubicBezTo>
                  <a:pt x="257816" y="0"/>
                  <a:pt x="332176" y="74360"/>
                  <a:pt x="332176" y="166088"/>
                </a:cubicBezTo>
                <a:cubicBezTo>
                  <a:pt x="332176" y="257816"/>
                  <a:pt x="257816" y="332176"/>
                  <a:pt x="166088" y="332176"/>
                </a:cubicBezTo>
                <a:cubicBezTo>
                  <a:pt x="74360" y="332176"/>
                  <a:pt x="0" y="257816"/>
                  <a:pt x="0" y="166088"/>
                </a:cubicBezTo>
                <a:cubicBezTo>
                  <a:pt x="0" y="74360"/>
                  <a:pt x="74360" y="0"/>
                  <a:pt x="166088" y="0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BB4AE28-77BD-471B-819F-77B3A1175D0C}"/>
              </a:ext>
            </a:extLst>
          </p:cNvPr>
          <p:cNvCxnSpPr>
            <a:cxnSpLocks/>
            <a:stCxn id="30" idx="0"/>
            <a:endCxn id="28" idx="0"/>
          </p:cNvCxnSpPr>
          <p:nvPr/>
        </p:nvCxnSpPr>
        <p:spPr>
          <a:xfrm flipH="1">
            <a:off x="10104295" y="3512284"/>
            <a:ext cx="576922" cy="2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931448C-80AE-4581-A881-6A3E6246A44D}"/>
              </a:ext>
            </a:extLst>
          </p:cNvPr>
          <p:cNvCxnSpPr>
            <a:cxnSpLocks/>
          </p:cNvCxnSpPr>
          <p:nvPr/>
        </p:nvCxnSpPr>
        <p:spPr>
          <a:xfrm flipH="1">
            <a:off x="10086648" y="4073149"/>
            <a:ext cx="580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0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389F1-BEEA-4D75-ADF3-3FA74C0C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5D30C7-A568-4C9A-84AD-DA1F0E521648}"/>
              </a:ext>
            </a:extLst>
          </p:cNvPr>
          <p:cNvGrpSpPr/>
          <p:nvPr/>
        </p:nvGrpSpPr>
        <p:grpSpPr>
          <a:xfrm>
            <a:off x="2763468" y="1690690"/>
            <a:ext cx="5131839" cy="3673264"/>
            <a:chOff x="3587272" y="3081343"/>
            <a:chExt cx="5131839" cy="367326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86D9772-4630-4428-ACE7-24C7C96F2E5E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029" y="3081343"/>
              <a:ext cx="2992082" cy="2992082"/>
            </a:xfrm>
            <a:prstGeom prst="rect">
              <a:avLst/>
            </a:prstGeom>
            <a:scene3d>
              <a:camera prst="orthographicFront">
                <a:rot lat="2100001" lon="2700000" rev="0"/>
              </a:camera>
              <a:lightRig rig="threePt" dir="t"/>
            </a:scene3d>
            <a:sp3d extrusionH="127000">
              <a:extrusionClr>
                <a:schemeClr val="tx1"/>
              </a:extrusionClr>
            </a:sp3d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E050A1A-93E9-4264-B20F-10EB2C1DA0DE}"/>
                </a:ext>
              </a:extLst>
            </p:cNvPr>
            <p:cNvSpPr/>
            <p:nvPr/>
          </p:nvSpPr>
          <p:spPr>
            <a:xfrm rot="14400000">
              <a:off x="6008963" y="3820432"/>
              <a:ext cx="623009" cy="2560524"/>
            </a:xfrm>
            <a:custGeom>
              <a:avLst/>
              <a:gdLst>
                <a:gd name="connsiteX0" fmla="*/ 209835 w 421968"/>
                <a:gd name="connsiteY0" fmla="*/ 0 h 1734261"/>
                <a:gd name="connsiteX1" fmla="*/ 416246 w 421968"/>
                <a:gd name="connsiteY1" fmla="*/ 1543933 h 1734261"/>
                <a:gd name="connsiteX2" fmla="*/ 421968 w 421968"/>
                <a:gd name="connsiteY2" fmla="*/ 1566474 h 1734261"/>
                <a:gd name="connsiteX3" fmla="*/ 210984 w 421968"/>
                <a:gd name="connsiteY3" fmla="*/ 1734261 h 1734261"/>
                <a:gd name="connsiteX4" fmla="*/ 0 w 421968"/>
                <a:gd name="connsiteY4" fmla="*/ 1566474 h 1734261"/>
                <a:gd name="connsiteX5" fmla="*/ 4287 w 421968"/>
                <a:gd name="connsiteY5" fmla="*/ 1532660 h 1734261"/>
                <a:gd name="connsiteX6" fmla="*/ 5266 w 421968"/>
                <a:gd name="connsiteY6" fmla="*/ 1530150 h 1734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968" h="1734261">
                  <a:moveTo>
                    <a:pt x="209835" y="0"/>
                  </a:moveTo>
                  <a:lnTo>
                    <a:pt x="416246" y="1543933"/>
                  </a:lnTo>
                  <a:lnTo>
                    <a:pt x="421968" y="1566474"/>
                  </a:lnTo>
                  <a:cubicBezTo>
                    <a:pt x="421968" y="1659140"/>
                    <a:pt x="327507" y="1734261"/>
                    <a:pt x="210984" y="1734261"/>
                  </a:cubicBezTo>
                  <a:cubicBezTo>
                    <a:pt x="94461" y="1734261"/>
                    <a:pt x="0" y="1659140"/>
                    <a:pt x="0" y="1566474"/>
                  </a:cubicBezTo>
                  <a:cubicBezTo>
                    <a:pt x="0" y="1554891"/>
                    <a:pt x="1476" y="1543582"/>
                    <a:pt x="4287" y="1532660"/>
                  </a:cubicBezTo>
                  <a:lnTo>
                    <a:pt x="5266" y="1530150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C00000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B8665B-E820-4394-829A-EF0CA1EA181A}"/>
                </a:ext>
              </a:extLst>
            </p:cNvPr>
            <p:cNvSpPr/>
            <p:nvPr/>
          </p:nvSpPr>
          <p:spPr>
            <a:xfrm rot="19800000">
              <a:off x="3680966" y="6316906"/>
              <a:ext cx="335573" cy="4219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Picture 4" descr="樹状細胞のイラスト">
              <a:extLst>
                <a:ext uri="{FF2B5EF4-FFF2-40B4-BE49-F238E27FC236}">
                  <a16:creationId xmlns:a16="http://schemas.microsoft.com/office/drawing/2014/main" id="{08240B4D-B369-4810-9C8F-84581EE27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907" y="5488734"/>
              <a:ext cx="490888" cy="490888"/>
            </a:xfrm>
            <a:prstGeom prst="rect">
              <a:avLst/>
            </a:prstGeom>
            <a:noFill/>
            <a:scene3d>
              <a:camera prst="orthographicFront">
                <a:rot lat="2100000" lon="27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E8504E7D-860E-4342-93CB-2655D6252939}"/>
                </a:ext>
              </a:extLst>
            </p:cNvPr>
            <p:cNvSpPr/>
            <p:nvPr/>
          </p:nvSpPr>
          <p:spPr>
            <a:xfrm rot="3600000">
              <a:off x="4243419" y="5311086"/>
              <a:ext cx="421968" cy="1734261"/>
            </a:xfrm>
            <a:custGeom>
              <a:avLst/>
              <a:gdLst>
                <a:gd name="connsiteX0" fmla="*/ 209835 w 421968"/>
                <a:gd name="connsiteY0" fmla="*/ 0 h 1734261"/>
                <a:gd name="connsiteX1" fmla="*/ 416246 w 421968"/>
                <a:gd name="connsiteY1" fmla="*/ 1543933 h 1734261"/>
                <a:gd name="connsiteX2" fmla="*/ 421968 w 421968"/>
                <a:gd name="connsiteY2" fmla="*/ 1566474 h 1734261"/>
                <a:gd name="connsiteX3" fmla="*/ 210984 w 421968"/>
                <a:gd name="connsiteY3" fmla="*/ 1734261 h 1734261"/>
                <a:gd name="connsiteX4" fmla="*/ 0 w 421968"/>
                <a:gd name="connsiteY4" fmla="*/ 1566474 h 1734261"/>
                <a:gd name="connsiteX5" fmla="*/ 4287 w 421968"/>
                <a:gd name="connsiteY5" fmla="*/ 1532660 h 1734261"/>
                <a:gd name="connsiteX6" fmla="*/ 5266 w 421968"/>
                <a:gd name="connsiteY6" fmla="*/ 1530150 h 1734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968" h="1734261">
                  <a:moveTo>
                    <a:pt x="209835" y="0"/>
                  </a:moveTo>
                  <a:lnTo>
                    <a:pt x="416246" y="1543933"/>
                  </a:lnTo>
                  <a:lnTo>
                    <a:pt x="421968" y="1566474"/>
                  </a:lnTo>
                  <a:cubicBezTo>
                    <a:pt x="421968" y="1659140"/>
                    <a:pt x="327507" y="1734261"/>
                    <a:pt x="210984" y="1734261"/>
                  </a:cubicBezTo>
                  <a:cubicBezTo>
                    <a:pt x="94461" y="1734261"/>
                    <a:pt x="0" y="1659140"/>
                    <a:pt x="0" y="1566474"/>
                  </a:cubicBezTo>
                  <a:cubicBezTo>
                    <a:pt x="0" y="1554891"/>
                    <a:pt x="1476" y="1543582"/>
                    <a:pt x="4287" y="1532660"/>
                  </a:cubicBezTo>
                  <a:lnTo>
                    <a:pt x="5266" y="1530150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C00000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0ADD16E-F600-442C-AE09-688BFDF2AF1F}"/>
                    </a:ext>
                  </a:extLst>
                </p:cNvPr>
                <p:cNvSpPr txBox="1"/>
                <p:nvPr/>
              </p:nvSpPr>
              <p:spPr>
                <a:xfrm>
                  <a:off x="4949102" y="5173304"/>
                  <a:ext cx="3751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accent6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23571E4B-7EF9-4F4B-82DF-F4AFBA80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02" y="5173304"/>
                  <a:ext cx="37510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918" r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5E21277-D237-459E-A08C-C9E6CC22A2FE}"/>
                    </a:ext>
                  </a:extLst>
                </p:cNvPr>
                <p:cNvSpPr txBox="1"/>
                <p:nvPr/>
              </p:nvSpPr>
              <p:spPr>
                <a:xfrm>
                  <a:off x="4567401" y="5477335"/>
                  <a:ext cx="467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240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BB040B37-ED15-4815-B327-757874B45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401" y="5477335"/>
                  <a:ext cx="46788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3B8A645-3848-47C3-A9FB-3DD01F08D289}"/>
                    </a:ext>
                  </a:extLst>
                </p:cNvPr>
                <p:cNvSpPr txBox="1"/>
                <p:nvPr/>
              </p:nvSpPr>
              <p:spPr>
                <a:xfrm>
                  <a:off x="5535602" y="5595466"/>
                  <a:ext cx="377719" cy="49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883504C-F60B-4B48-9552-E5069AD19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602" y="5595466"/>
                  <a:ext cx="377719" cy="491417"/>
                </a:xfrm>
                <a:prstGeom prst="rect">
                  <a:avLst/>
                </a:prstGeom>
                <a:blipFill>
                  <a:blip r:embed="rId8"/>
                  <a:stretch>
                    <a:fillRect l="-12903" r="-32258" b="-98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E243854-F4FB-44B2-975B-78E6BC0ED75A}"/>
                    </a:ext>
                  </a:extLst>
                </p:cNvPr>
                <p:cNvSpPr txBox="1"/>
                <p:nvPr/>
              </p:nvSpPr>
              <p:spPr>
                <a:xfrm>
                  <a:off x="6030133" y="5328949"/>
                  <a:ext cx="375107" cy="495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  <a:cs typeface="Arial" panose="020B0604020202020204" pitchFamily="34" charset="0"/>
                              </a:rPr>
                              <m:t>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  <a:cs typeface="Arial" panose="020B0604020202020204" pitchFamily="34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C709F2B-AD7A-4FD3-9B33-312D4FEBC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133" y="5328949"/>
                  <a:ext cx="375107" cy="495905"/>
                </a:xfrm>
                <a:prstGeom prst="rect">
                  <a:avLst/>
                </a:prstGeom>
                <a:blipFill>
                  <a:blip r:embed="rId9"/>
                  <a:stretch>
                    <a:fillRect l="-12903" r="-93548" b="-109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ACBC35EC-9A01-4975-B89F-BD40A436AD62}"/>
                </a:ext>
              </a:extLst>
            </p:cNvPr>
            <p:cNvSpPr/>
            <p:nvPr/>
          </p:nvSpPr>
          <p:spPr>
            <a:xfrm>
              <a:off x="6927804" y="4233333"/>
              <a:ext cx="638106" cy="63810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2100000" lon="27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5520F6B-A346-4C60-AED2-4EB9EAEFD568}"/>
                </a:ext>
              </a:extLst>
            </p:cNvPr>
            <p:cNvCxnSpPr/>
            <p:nvPr/>
          </p:nvCxnSpPr>
          <p:spPr>
            <a:xfrm>
              <a:off x="5458795" y="5761567"/>
              <a:ext cx="0" cy="3118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7B345EF-DC4B-4A22-A230-2F0D9D7F65DF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87" y="5928915"/>
              <a:ext cx="296255" cy="1724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082045-3836-42FC-898F-74B7C6648136}"/>
                    </a:ext>
                  </a:extLst>
                </p:cNvPr>
                <p:cNvSpPr txBox="1"/>
                <p:nvPr/>
              </p:nvSpPr>
              <p:spPr>
                <a:xfrm>
                  <a:off x="4969358" y="6035436"/>
                  <a:ext cx="422783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ja-JP" altLang="en-US" sz="2000">
                      <a:latin typeface="Arial" panose="020B0604020202020204" pitchFamily="34" charset="0"/>
                      <a:ea typeface="ＭＳ Ｐゴシック" panose="020B0600070205080204" pitchFamily="50" charset="-128"/>
                      <a:cs typeface="Arial" panose="020B0604020202020204" pitchFamily="34" charset="0"/>
                    </a:rPr>
                    <a:t> </a:t>
                  </a:r>
                  <a:endParaRPr kumimoji="1" lang="ja-JP" altLang="en-US" sz="2000">
                    <a:latin typeface="Arial" panose="020B0604020202020204" pitchFamily="34" charset="0"/>
                    <a:ea typeface="ＭＳ Ｐゴシック" panose="020B060007020508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FF54484-FBB6-4BD8-B133-6F18D737C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358" y="6035436"/>
                  <a:ext cx="422783" cy="429220"/>
                </a:xfrm>
                <a:prstGeom prst="rect">
                  <a:avLst/>
                </a:prstGeom>
                <a:blipFill>
                  <a:blip r:embed="rId10"/>
                  <a:stretch>
                    <a:fillRect r="-1429"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矢印: 下カーブ 16">
              <a:extLst>
                <a:ext uri="{FF2B5EF4-FFF2-40B4-BE49-F238E27FC236}">
                  <a16:creationId xmlns:a16="http://schemas.microsoft.com/office/drawing/2014/main" id="{F62D4EB2-3E03-49B8-8D74-A091AD631A7C}"/>
                </a:ext>
              </a:extLst>
            </p:cNvPr>
            <p:cNvSpPr/>
            <p:nvPr/>
          </p:nvSpPr>
          <p:spPr>
            <a:xfrm rot="20083947">
              <a:off x="5797736" y="5830086"/>
              <a:ext cx="1434846" cy="4292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矢印: 下カーブ 17">
              <a:extLst>
                <a:ext uri="{FF2B5EF4-FFF2-40B4-BE49-F238E27FC236}">
                  <a16:creationId xmlns:a16="http://schemas.microsoft.com/office/drawing/2014/main" id="{B9C95A77-DC9B-4915-B091-7DFBFA079A9A}"/>
                </a:ext>
              </a:extLst>
            </p:cNvPr>
            <p:cNvSpPr/>
            <p:nvPr/>
          </p:nvSpPr>
          <p:spPr>
            <a:xfrm rot="9283947">
              <a:off x="6217123" y="6316410"/>
              <a:ext cx="1434846" cy="4292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12F71728-F458-4EC1-A569-F9885B387C24}"/>
                    </a:ext>
                  </a:extLst>
                </p:cNvPr>
                <p:cNvSpPr txBox="1"/>
                <p:nvPr/>
              </p:nvSpPr>
              <p:spPr>
                <a:xfrm>
                  <a:off x="6156619" y="5867401"/>
                  <a:ext cx="3751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FFT</m:t>
                        </m:r>
                      </m:oMath>
                    </m:oMathPara>
                  </a14:m>
                  <a:endPara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B7783C9-9BB4-4682-8546-7DE188A86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19" y="5867401"/>
                  <a:ext cx="375107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4918" r="-901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54404EC-B34B-48C7-87F7-B455D648C519}"/>
                    </a:ext>
                  </a:extLst>
                </p:cNvPr>
                <p:cNvSpPr txBox="1"/>
                <p:nvPr/>
              </p:nvSpPr>
              <p:spPr>
                <a:xfrm>
                  <a:off x="6533798" y="6242849"/>
                  <a:ext cx="3751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40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FFT</m:t>
                        </m:r>
                      </m:oMath>
                    </m:oMathPara>
                  </a14:m>
                  <a:endPara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91245B1-D6D8-4FA4-A6E1-0E08F59B2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798" y="6242849"/>
                  <a:ext cx="375107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4918" r="-11639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35578BFF-62DC-4EA0-8688-9E370AC1EEF8}"/>
                </a:ext>
              </a:extLst>
            </p:cNvPr>
            <p:cNvSpPr/>
            <p:nvPr/>
          </p:nvSpPr>
          <p:spPr>
            <a:xfrm>
              <a:off x="3604303" y="6342535"/>
              <a:ext cx="412072" cy="412072"/>
            </a:xfrm>
            <a:prstGeom prst="ellipse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  <a:scene3d>
              <a:camera prst="orthographicFront">
                <a:rot lat="2100000" lon="27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64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2526</TotalTime>
  <Words>70</Words>
  <Application>Microsoft Office PowerPoint</Application>
  <PresentationFormat>ワイド画面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Office テーマ</vt:lpstr>
      <vt:lpstr>1章</vt:lpstr>
      <vt:lpstr>回転楕円ミラーの設計</vt:lpstr>
      <vt:lpstr>PowerPoint プレゼンテーション</vt:lpstr>
      <vt:lpstr>PowerPoint プレゼンテーション</vt:lpstr>
      <vt:lpstr>波面計測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1章</dc:title>
  <dc:creator>Yoko Takeo</dc:creator>
  <cp:lastModifiedBy>竹尾　陽子</cp:lastModifiedBy>
  <cp:revision>6</cp:revision>
  <dcterms:created xsi:type="dcterms:W3CDTF">2020-03-08T11:03:09Z</dcterms:created>
  <dcterms:modified xsi:type="dcterms:W3CDTF">2021-01-05T12:44:15Z</dcterms:modified>
</cp:coreProperties>
</file>