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66" r:id="rId2"/>
    <p:sldId id="267" r:id="rId3"/>
    <p:sldId id="268" r:id="rId4"/>
    <p:sldId id="257" r:id="rId5"/>
    <p:sldId id="258" r:id="rId6"/>
    <p:sldId id="259" r:id="rId7"/>
    <p:sldId id="269" r:id="rId8"/>
    <p:sldId id="270" r:id="rId9"/>
    <p:sldId id="271" r:id="rId10"/>
    <p:sldId id="261" r:id="rId11"/>
    <p:sldId id="262" r:id="rId12"/>
    <p:sldId id="265" r:id="rId13"/>
    <p:sldId id="263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BCD"/>
    <a:srgbClr val="D0FF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01"/>
    <p:restoredTop sz="94655"/>
  </p:normalViewPr>
  <p:slideViewPr>
    <p:cSldViewPr snapToGrid="0" snapToObjects="1">
      <p:cViewPr>
        <p:scale>
          <a:sx n="147" d="100"/>
          <a:sy n="147" d="100"/>
        </p:scale>
        <p:origin x="320" y="74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91CE91-3241-4040-AF54-7BF47CA66737}" type="datetimeFigureOut">
              <a:rPr kumimoji="1" lang="ja-JP" altLang="en-US" smtClean="0"/>
              <a:t>2020/12/23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3CEB6-C522-B740-82B0-D6F2626E93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6428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3CEB6-C522-B740-82B0-D6F2626E931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7721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3CEB6-C522-B740-82B0-D6F2626E931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588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3CEB6-C522-B740-82B0-D6F2626E931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059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CDI</a:t>
            </a:r>
          </a:p>
          <a:p>
            <a:r>
              <a:rPr kumimoji="1" lang="ja-JP" altLang="en-US"/>
              <a:t>のがの概略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3CEB6-C522-B740-82B0-D6F2626E931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9288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3CEB6-C522-B740-82B0-D6F2626E931C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6960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3988B8-F8D3-7747-B2A2-2C2C4D926D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EAD44B7-2BE5-6540-B18A-B61869CE9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18D435-AF61-0745-8BB5-6F35C8912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CA38-B217-504E-A0D9-BA25E637AC92}" type="datetimeFigureOut">
              <a:rPr kumimoji="1" lang="ja-JP" altLang="en-US" smtClean="0"/>
              <a:t>2020/12/23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F6D288-0063-4440-B777-E0B2B5166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6CBB2B-5CD0-7041-AC25-031E8D5C6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3C5B-61DA-0B49-A4C1-2AF0596F69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1191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48D9A5-56C4-854A-8644-B128F1272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B07D8E2-8DB8-504C-A19E-57EC5C485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BDD9EA-0D0F-9D4B-A610-D8B036124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CA38-B217-504E-A0D9-BA25E637AC92}" type="datetimeFigureOut">
              <a:rPr kumimoji="1" lang="ja-JP" altLang="en-US" smtClean="0"/>
              <a:t>2020/12/23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4E4C31-A0CC-4A40-BF71-CA7F0CBF5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903EEE-D1B7-AE47-995C-D9459279B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3C5B-61DA-0B49-A4C1-2AF0596F69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0140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7F131F4-0615-2844-96D1-C727E207B0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BECABC1-C605-724E-9B16-67B42C91D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2C3095-5028-AB47-BC0F-84D98FB7B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CA38-B217-504E-A0D9-BA25E637AC92}" type="datetimeFigureOut">
              <a:rPr kumimoji="1" lang="ja-JP" altLang="en-US" smtClean="0"/>
              <a:t>2020/12/23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E4291D-898D-4B4A-A087-E6FC2B8F3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DE65BE-498D-A14E-8AC6-B75D26176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3C5B-61DA-0B49-A4C1-2AF0596F69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9714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24CDC2-D821-5544-8AD1-52AC9D997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4C9261-43AE-6644-B88B-5BDD7C268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F34032-2E81-3348-8237-A28F2F8CD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CA38-B217-504E-A0D9-BA25E637AC92}" type="datetimeFigureOut">
              <a:rPr kumimoji="1" lang="ja-JP" altLang="en-US" smtClean="0"/>
              <a:t>2020/12/23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244005-FB4A-0349-A4DC-D1348A580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7DFE01-2270-224E-964A-91ABF15E9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3C5B-61DA-0B49-A4C1-2AF0596F69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5833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3E9CBB-4794-5044-A183-2376C4B1C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4013774-20C0-2447-B03B-88FC2194D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1AE8C2-5F8F-6348-A11E-2B31C6090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CA38-B217-504E-A0D9-BA25E637AC92}" type="datetimeFigureOut">
              <a:rPr kumimoji="1" lang="ja-JP" altLang="en-US" smtClean="0"/>
              <a:t>2020/12/23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167BDF-762C-D14F-8CFD-52EFB11C5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BDE9B6-E105-864F-B3F3-8D0445A5C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3C5B-61DA-0B49-A4C1-2AF0596F69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0464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818375-798B-A940-830B-27B860A7F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DCB863-84C5-7F49-B88E-F89E971AB4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E2D85AC-1477-9F40-BBF1-C482BC28B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2AB2C3-EB5C-CF4E-8D6D-588B9079D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CA38-B217-504E-A0D9-BA25E637AC92}" type="datetimeFigureOut">
              <a:rPr kumimoji="1" lang="ja-JP" altLang="en-US" smtClean="0"/>
              <a:t>2020/12/23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5C15F15-CF3C-4E47-BB96-3268AF710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E40FADC-D3A9-D844-BDBC-DC6C7D048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3C5B-61DA-0B49-A4C1-2AF0596F69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8113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CA6BB8-0DD4-3744-89EE-35A3CF799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5341C31-3C2D-B341-AAF9-D7695B9A9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BF26A69-BA41-C841-9C0D-5DCFEDE92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C98DCE7-7504-AF4B-B3CA-9B36F2904E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2BAD2BB-C850-274B-92F9-1B33C106CC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8B84A2F-2FC1-EC4C-AE95-27A9F9540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CA38-B217-504E-A0D9-BA25E637AC92}" type="datetimeFigureOut">
              <a:rPr kumimoji="1" lang="ja-JP" altLang="en-US" smtClean="0"/>
              <a:t>2020/12/23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82BCB76-9215-2843-B5DA-417BFBB73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B47B8BD-186D-F84B-8786-9E5F1C594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3C5B-61DA-0B49-A4C1-2AF0596F69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32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B060BE-4183-324C-964C-E1842350A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345D119-5B0B-AF49-A0F7-05C6340C3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CA38-B217-504E-A0D9-BA25E637AC92}" type="datetimeFigureOut">
              <a:rPr kumimoji="1" lang="ja-JP" altLang="en-US" smtClean="0"/>
              <a:t>2020/12/23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A355F17-F792-D249-A0A0-445588741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05BEF49-F54D-9A4E-B247-2B462B032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3C5B-61DA-0B49-A4C1-2AF0596F69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5069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1AEEBA9-DA5E-9D4C-851C-C0B0BBCB2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CA38-B217-504E-A0D9-BA25E637AC92}" type="datetimeFigureOut">
              <a:rPr kumimoji="1" lang="ja-JP" altLang="en-US" smtClean="0"/>
              <a:t>2020/12/23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BA3CD33-EC96-FA4B-B0EF-5B967C6D8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C10D4D7-B073-0A46-836E-0848FCD2D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3C5B-61DA-0B49-A4C1-2AF0596F69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233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8C4A9E-5378-104F-8EDA-3872ABE99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79E339-FFA3-CA4C-A1F9-912D354D2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BD081FD-0076-5549-A1DE-774851D41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E7914DC-B3F3-6C4E-B248-43C059BF2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CA38-B217-504E-A0D9-BA25E637AC92}" type="datetimeFigureOut">
              <a:rPr kumimoji="1" lang="ja-JP" altLang="en-US" smtClean="0"/>
              <a:t>2020/12/23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F18160F-801E-7246-A750-8A1980090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98B5E0D-2EA5-4D46-A7DE-5D1D4EFDA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3C5B-61DA-0B49-A4C1-2AF0596F69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2671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34A855-95C5-724C-9DD7-4C0151E93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C4F5C76-2EED-AC44-A1DF-AE82D35719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A68490F-4431-DB4E-9CE8-826844224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9B128F7-02EB-3C4C-9202-7B1B3CEF5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CA38-B217-504E-A0D9-BA25E637AC92}" type="datetimeFigureOut">
              <a:rPr kumimoji="1" lang="ja-JP" altLang="en-US" smtClean="0"/>
              <a:t>2020/12/23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46E0348-4EFC-B44A-B535-042AF8588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F9F14E0-C52D-4E4D-BC66-C8A1DB64D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3C5B-61DA-0B49-A4C1-2AF0596F69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607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05F613D-34E4-9044-91FB-0503E6CFA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2123066-ED52-AD48-8FF3-5DCE40898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E801BD-8C2C-DB43-BD03-A15B3891AA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5CA38-B217-504E-A0D9-BA25E637AC92}" type="datetimeFigureOut">
              <a:rPr kumimoji="1" lang="ja-JP" altLang="en-US" smtClean="0"/>
              <a:t>2020/12/23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12E0DB-A40A-3C4E-A07C-1535EA5864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109D14-A4E4-FC4F-9DC1-666084C579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A3C5B-61DA-0B49-A4C1-2AF0596F69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2976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09316941-F315-384F-875E-0A4157828A55}"/>
              </a:ext>
            </a:extLst>
          </p:cNvPr>
          <p:cNvCxnSpPr>
            <a:cxnSpLocks/>
          </p:cNvCxnSpPr>
          <p:nvPr/>
        </p:nvCxnSpPr>
        <p:spPr>
          <a:xfrm flipV="1">
            <a:off x="1295400" y="3576273"/>
            <a:ext cx="9415693" cy="2882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フリーフォーム 12">
            <a:extLst>
              <a:ext uri="{FF2B5EF4-FFF2-40B4-BE49-F238E27FC236}">
                <a16:creationId xmlns:a16="http://schemas.microsoft.com/office/drawing/2014/main" id="{DCEC17D2-0037-DB4B-BFFD-DCCE21A57686}"/>
              </a:ext>
            </a:extLst>
          </p:cNvPr>
          <p:cNvSpPr/>
          <p:nvPr/>
        </p:nvSpPr>
        <p:spPr>
          <a:xfrm>
            <a:off x="1596448" y="2041721"/>
            <a:ext cx="7181565" cy="3057475"/>
          </a:xfrm>
          <a:custGeom>
            <a:avLst/>
            <a:gdLst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74928 w 190831"/>
              <a:gd name="connsiteY2" fmla="*/ 111318 h 286247"/>
              <a:gd name="connsiteX3" fmla="*/ 190831 w 190831"/>
              <a:gd name="connsiteY3" fmla="*/ 135172 h 286247"/>
              <a:gd name="connsiteX4" fmla="*/ 182880 w 190831"/>
              <a:gd name="connsiteY4" fmla="*/ 159026 h 286247"/>
              <a:gd name="connsiteX5" fmla="*/ 135172 w 190831"/>
              <a:gd name="connsiteY5" fmla="*/ 214685 h 286247"/>
              <a:gd name="connsiteX6" fmla="*/ 103367 w 190831"/>
              <a:gd name="connsiteY6" fmla="*/ 238539 h 286247"/>
              <a:gd name="connsiteX7" fmla="*/ 87464 w 190831"/>
              <a:gd name="connsiteY7" fmla="*/ 262393 h 286247"/>
              <a:gd name="connsiteX8" fmla="*/ 63610 w 190831"/>
              <a:gd name="connsiteY8" fmla="*/ 278296 h 286247"/>
              <a:gd name="connsiteX9" fmla="*/ 55659 w 190831"/>
              <a:gd name="connsiteY9" fmla="*/ 286247 h 286247"/>
              <a:gd name="connsiteX0" fmla="*/ 0 w 192909"/>
              <a:gd name="connsiteY0" fmla="*/ 0 h 286247"/>
              <a:gd name="connsiteX1" fmla="*/ 174928 w 192909"/>
              <a:gd name="connsiteY1" fmla="*/ 111318 h 286247"/>
              <a:gd name="connsiteX2" fmla="*/ 190831 w 192909"/>
              <a:gd name="connsiteY2" fmla="*/ 135172 h 286247"/>
              <a:gd name="connsiteX3" fmla="*/ 182880 w 192909"/>
              <a:gd name="connsiteY3" fmla="*/ 159026 h 286247"/>
              <a:gd name="connsiteX4" fmla="*/ 135172 w 192909"/>
              <a:gd name="connsiteY4" fmla="*/ 214685 h 286247"/>
              <a:gd name="connsiteX5" fmla="*/ 103367 w 192909"/>
              <a:gd name="connsiteY5" fmla="*/ 238539 h 286247"/>
              <a:gd name="connsiteX6" fmla="*/ 87464 w 192909"/>
              <a:gd name="connsiteY6" fmla="*/ 262393 h 286247"/>
              <a:gd name="connsiteX7" fmla="*/ 63610 w 192909"/>
              <a:gd name="connsiteY7" fmla="*/ 278296 h 286247"/>
              <a:gd name="connsiteX8" fmla="*/ 55659 w 192909"/>
              <a:gd name="connsiteY8" fmla="*/ 286247 h 286247"/>
              <a:gd name="connsiteX0" fmla="*/ 0 w 190831"/>
              <a:gd name="connsiteY0" fmla="*/ 0 h 286247"/>
              <a:gd name="connsiteX1" fmla="*/ 190831 w 190831"/>
              <a:gd name="connsiteY1" fmla="*/ 135172 h 286247"/>
              <a:gd name="connsiteX2" fmla="*/ 182880 w 190831"/>
              <a:gd name="connsiteY2" fmla="*/ 159026 h 286247"/>
              <a:gd name="connsiteX3" fmla="*/ 135172 w 190831"/>
              <a:gd name="connsiteY3" fmla="*/ 214685 h 286247"/>
              <a:gd name="connsiteX4" fmla="*/ 103367 w 190831"/>
              <a:gd name="connsiteY4" fmla="*/ 238539 h 286247"/>
              <a:gd name="connsiteX5" fmla="*/ 87464 w 190831"/>
              <a:gd name="connsiteY5" fmla="*/ 262393 h 286247"/>
              <a:gd name="connsiteX6" fmla="*/ 63610 w 190831"/>
              <a:gd name="connsiteY6" fmla="*/ 278296 h 286247"/>
              <a:gd name="connsiteX7" fmla="*/ 55659 w 190831"/>
              <a:gd name="connsiteY7" fmla="*/ 286247 h 286247"/>
              <a:gd name="connsiteX0" fmla="*/ 0 w 195611"/>
              <a:gd name="connsiteY0" fmla="*/ 0 h 286247"/>
              <a:gd name="connsiteX1" fmla="*/ 190831 w 195611"/>
              <a:gd name="connsiteY1" fmla="*/ 135172 h 286247"/>
              <a:gd name="connsiteX2" fmla="*/ 135172 w 195611"/>
              <a:gd name="connsiteY2" fmla="*/ 214685 h 286247"/>
              <a:gd name="connsiteX3" fmla="*/ 103367 w 195611"/>
              <a:gd name="connsiteY3" fmla="*/ 238539 h 286247"/>
              <a:gd name="connsiteX4" fmla="*/ 87464 w 195611"/>
              <a:gd name="connsiteY4" fmla="*/ 262393 h 286247"/>
              <a:gd name="connsiteX5" fmla="*/ 63610 w 195611"/>
              <a:gd name="connsiteY5" fmla="*/ 278296 h 286247"/>
              <a:gd name="connsiteX6" fmla="*/ 55659 w 195611"/>
              <a:gd name="connsiteY6" fmla="*/ 286247 h 286247"/>
              <a:gd name="connsiteX0" fmla="*/ 0 w 193066"/>
              <a:gd name="connsiteY0" fmla="*/ 0 h 286247"/>
              <a:gd name="connsiteX1" fmla="*/ 190831 w 193066"/>
              <a:gd name="connsiteY1" fmla="*/ 135172 h 286247"/>
              <a:gd name="connsiteX2" fmla="*/ 103367 w 193066"/>
              <a:gd name="connsiteY2" fmla="*/ 238539 h 286247"/>
              <a:gd name="connsiteX3" fmla="*/ 87464 w 193066"/>
              <a:gd name="connsiteY3" fmla="*/ 262393 h 286247"/>
              <a:gd name="connsiteX4" fmla="*/ 63610 w 193066"/>
              <a:gd name="connsiteY4" fmla="*/ 278296 h 286247"/>
              <a:gd name="connsiteX5" fmla="*/ 55659 w 193066"/>
              <a:gd name="connsiteY5" fmla="*/ 286247 h 286247"/>
              <a:gd name="connsiteX0" fmla="*/ 0 w 192319"/>
              <a:gd name="connsiteY0" fmla="*/ 0 h 286247"/>
              <a:gd name="connsiteX1" fmla="*/ 190831 w 192319"/>
              <a:gd name="connsiteY1" fmla="*/ 135172 h 286247"/>
              <a:gd name="connsiteX2" fmla="*/ 87464 w 192319"/>
              <a:gd name="connsiteY2" fmla="*/ 262393 h 286247"/>
              <a:gd name="connsiteX3" fmla="*/ 63610 w 192319"/>
              <a:gd name="connsiteY3" fmla="*/ 278296 h 286247"/>
              <a:gd name="connsiteX4" fmla="*/ 55659 w 192319"/>
              <a:gd name="connsiteY4" fmla="*/ 286247 h 286247"/>
              <a:gd name="connsiteX0" fmla="*/ 0 w 191517"/>
              <a:gd name="connsiteY0" fmla="*/ 0 h 286247"/>
              <a:gd name="connsiteX1" fmla="*/ 190831 w 191517"/>
              <a:gd name="connsiteY1" fmla="*/ 135172 h 286247"/>
              <a:gd name="connsiteX2" fmla="*/ 63610 w 191517"/>
              <a:gd name="connsiteY2" fmla="*/ 278296 h 286247"/>
              <a:gd name="connsiteX3" fmla="*/ 55659 w 191517"/>
              <a:gd name="connsiteY3" fmla="*/ 286247 h 286247"/>
              <a:gd name="connsiteX0" fmla="*/ 0 w 191356"/>
              <a:gd name="connsiteY0" fmla="*/ 0 h 286247"/>
              <a:gd name="connsiteX1" fmla="*/ 190831 w 191356"/>
              <a:gd name="connsiteY1" fmla="*/ 135172 h 286247"/>
              <a:gd name="connsiteX2" fmla="*/ 55659 w 191356"/>
              <a:gd name="connsiteY2" fmla="*/ 286247 h 286247"/>
              <a:gd name="connsiteX0" fmla="*/ 0 w 191226"/>
              <a:gd name="connsiteY0" fmla="*/ 0 h 268986"/>
              <a:gd name="connsiteX1" fmla="*/ 190831 w 191226"/>
              <a:gd name="connsiteY1" fmla="*/ 135172 h 268986"/>
              <a:gd name="connsiteX2" fmla="*/ 15420 w 191226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0831"/>
              <a:gd name="connsiteY0" fmla="*/ 0 h 268986"/>
              <a:gd name="connsiteX1" fmla="*/ 190831 w 190831"/>
              <a:gd name="connsiteY1" fmla="*/ 135172 h 268986"/>
              <a:gd name="connsiteX2" fmla="*/ 15420 w 190831"/>
              <a:gd name="connsiteY2" fmla="*/ 268986 h 268986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309262"/>
              <a:gd name="connsiteX1" fmla="*/ 532253 w 532253"/>
              <a:gd name="connsiteY1" fmla="*/ 162502 h 309262"/>
              <a:gd name="connsiteX2" fmla="*/ 9933 w 532253"/>
              <a:gd name="connsiteY2" fmla="*/ 309262 h 309262"/>
              <a:gd name="connsiteX0" fmla="*/ 7748 w 540001"/>
              <a:gd name="connsiteY0" fmla="*/ 0 h 315016"/>
              <a:gd name="connsiteX1" fmla="*/ 540001 w 540001"/>
              <a:gd name="connsiteY1" fmla="*/ 162502 h 315016"/>
              <a:gd name="connsiteX2" fmla="*/ 0 w 540001"/>
              <a:gd name="connsiteY2" fmla="*/ 315016 h 315016"/>
              <a:gd name="connsiteX0" fmla="*/ 0 w 546885"/>
              <a:gd name="connsiteY0" fmla="*/ 0 h 325804"/>
              <a:gd name="connsiteX1" fmla="*/ 546885 w 546885"/>
              <a:gd name="connsiteY1" fmla="*/ 173290 h 325804"/>
              <a:gd name="connsiteX2" fmla="*/ 6884 w 546885"/>
              <a:gd name="connsiteY2" fmla="*/ 325804 h 325804"/>
              <a:gd name="connsiteX0" fmla="*/ 0 w 548714"/>
              <a:gd name="connsiteY0" fmla="*/ 0 h 325804"/>
              <a:gd name="connsiteX1" fmla="*/ 548714 w 548714"/>
              <a:gd name="connsiteY1" fmla="*/ 173290 h 325804"/>
              <a:gd name="connsiteX2" fmla="*/ 8713 w 548714"/>
              <a:gd name="connsiteY2" fmla="*/ 325804 h 325804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0 w 550662"/>
              <a:gd name="connsiteY0" fmla="*/ 0 h 305912"/>
              <a:gd name="connsiteX1" fmla="*/ 550662 w 550662"/>
              <a:gd name="connsiteY1" fmla="*/ 139733 h 305912"/>
              <a:gd name="connsiteX2" fmla="*/ 1516 w 550662"/>
              <a:gd name="connsiteY2" fmla="*/ 305912 h 305912"/>
              <a:gd name="connsiteX0" fmla="*/ 6274 w 556936"/>
              <a:gd name="connsiteY0" fmla="*/ 0 h 269918"/>
              <a:gd name="connsiteX1" fmla="*/ 556936 w 556936"/>
              <a:gd name="connsiteY1" fmla="*/ 139733 h 269918"/>
              <a:gd name="connsiteX2" fmla="*/ 0 w 556936"/>
              <a:gd name="connsiteY2" fmla="*/ 269918 h 269918"/>
              <a:gd name="connsiteX0" fmla="*/ 3677 w 554339"/>
              <a:gd name="connsiteY0" fmla="*/ 0 h 277576"/>
              <a:gd name="connsiteX1" fmla="*/ 554339 w 554339"/>
              <a:gd name="connsiteY1" fmla="*/ 139733 h 277576"/>
              <a:gd name="connsiteX2" fmla="*/ 0 w 554339"/>
              <a:gd name="connsiteY2" fmla="*/ 277576 h 277576"/>
              <a:gd name="connsiteX0" fmla="*/ 4326 w 554988"/>
              <a:gd name="connsiteY0" fmla="*/ 0 h 282171"/>
              <a:gd name="connsiteX1" fmla="*/ 554988 w 554988"/>
              <a:gd name="connsiteY1" fmla="*/ 139733 h 282171"/>
              <a:gd name="connsiteX2" fmla="*/ 0 w 554988"/>
              <a:gd name="connsiteY2" fmla="*/ 282171 h 282171"/>
              <a:gd name="connsiteX0" fmla="*/ 1080 w 551742"/>
              <a:gd name="connsiteY0" fmla="*/ 0 h 282937"/>
              <a:gd name="connsiteX1" fmla="*/ 551742 w 551742"/>
              <a:gd name="connsiteY1" fmla="*/ 139733 h 282937"/>
              <a:gd name="connsiteX2" fmla="*/ 0 w 551742"/>
              <a:gd name="connsiteY2" fmla="*/ 282937 h 282937"/>
              <a:gd name="connsiteX0" fmla="*/ 0 w 550662"/>
              <a:gd name="connsiteY0" fmla="*/ 0 h 280640"/>
              <a:gd name="connsiteX1" fmla="*/ 550662 w 550662"/>
              <a:gd name="connsiteY1" fmla="*/ 139733 h 280640"/>
              <a:gd name="connsiteX2" fmla="*/ 868 w 550662"/>
              <a:gd name="connsiteY2" fmla="*/ 280640 h 280640"/>
              <a:gd name="connsiteX0" fmla="*/ 0 w 550662"/>
              <a:gd name="connsiteY0" fmla="*/ 0 h 270940"/>
              <a:gd name="connsiteX1" fmla="*/ 550662 w 550662"/>
              <a:gd name="connsiteY1" fmla="*/ 139733 h 270940"/>
              <a:gd name="connsiteX2" fmla="*/ 2 w 550662"/>
              <a:gd name="connsiteY2" fmla="*/ 270940 h 270940"/>
              <a:gd name="connsiteX0" fmla="*/ 0 w 550662"/>
              <a:gd name="connsiteY0" fmla="*/ 0 h 274514"/>
              <a:gd name="connsiteX1" fmla="*/ 550662 w 550662"/>
              <a:gd name="connsiteY1" fmla="*/ 139733 h 274514"/>
              <a:gd name="connsiteX2" fmla="*/ 868 w 550662"/>
              <a:gd name="connsiteY2" fmla="*/ 274514 h 274514"/>
              <a:gd name="connsiteX0" fmla="*/ 0 w 550662"/>
              <a:gd name="connsiteY0" fmla="*/ 0 h 274514"/>
              <a:gd name="connsiteX1" fmla="*/ 550662 w 550662"/>
              <a:gd name="connsiteY1" fmla="*/ 139733 h 274514"/>
              <a:gd name="connsiteX2" fmla="*/ 868 w 550662"/>
              <a:gd name="connsiteY2" fmla="*/ 274514 h 274514"/>
              <a:gd name="connsiteX0" fmla="*/ 0 w 550662"/>
              <a:gd name="connsiteY0" fmla="*/ 0 h 274514"/>
              <a:gd name="connsiteX1" fmla="*/ 550662 w 550662"/>
              <a:gd name="connsiteY1" fmla="*/ 139733 h 274514"/>
              <a:gd name="connsiteX2" fmla="*/ 868 w 550662"/>
              <a:gd name="connsiteY2" fmla="*/ 274514 h 274514"/>
              <a:gd name="connsiteX0" fmla="*/ 0 w 550662"/>
              <a:gd name="connsiteY0" fmla="*/ 0 h 274514"/>
              <a:gd name="connsiteX1" fmla="*/ 550662 w 550662"/>
              <a:gd name="connsiteY1" fmla="*/ 139733 h 274514"/>
              <a:gd name="connsiteX2" fmla="*/ 868 w 550662"/>
              <a:gd name="connsiteY2" fmla="*/ 274514 h 274514"/>
              <a:gd name="connsiteX0" fmla="*/ 0 w 550662"/>
              <a:gd name="connsiteY0" fmla="*/ 0 h 274514"/>
              <a:gd name="connsiteX1" fmla="*/ 550662 w 550662"/>
              <a:gd name="connsiteY1" fmla="*/ 139733 h 274514"/>
              <a:gd name="connsiteX2" fmla="*/ 868 w 550662"/>
              <a:gd name="connsiteY2" fmla="*/ 274514 h 274514"/>
              <a:gd name="connsiteX0" fmla="*/ 0 w 550662"/>
              <a:gd name="connsiteY0" fmla="*/ 0 h 279619"/>
              <a:gd name="connsiteX1" fmla="*/ 550662 w 550662"/>
              <a:gd name="connsiteY1" fmla="*/ 139733 h 279619"/>
              <a:gd name="connsiteX2" fmla="*/ 868 w 550662"/>
              <a:gd name="connsiteY2" fmla="*/ 279619 h 279619"/>
              <a:gd name="connsiteX0" fmla="*/ 0 w 550662"/>
              <a:gd name="connsiteY0" fmla="*/ 0 h 276556"/>
              <a:gd name="connsiteX1" fmla="*/ 550662 w 550662"/>
              <a:gd name="connsiteY1" fmla="*/ 139733 h 276556"/>
              <a:gd name="connsiteX2" fmla="*/ 435 w 550662"/>
              <a:gd name="connsiteY2" fmla="*/ 276556 h 276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0662" h="276556">
                <a:moveTo>
                  <a:pt x="0" y="0"/>
                </a:moveTo>
                <a:cubicBezTo>
                  <a:pt x="66050" y="9067"/>
                  <a:pt x="550056" y="86618"/>
                  <a:pt x="550662" y="139733"/>
                </a:cubicBezTo>
                <a:cubicBezTo>
                  <a:pt x="551403" y="190318"/>
                  <a:pt x="80503" y="265034"/>
                  <a:pt x="435" y="276556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 14">
            <a:extLst>
              <a:ext uri="{FF2B5EF4-FFF2-40B4-BE49-F238E27FC236}">
                <a16:creationId xmlns:a16="http://schemas.microsoft.com/office/drawing/2014/main" id="{60B43484-9556-254C-9EF6-B5742436EA38}"/>
              </a:ext>
            </a:extLst>
          </p:cNvPr>
          <p:cNvSpPr/>
          <p:nvPr/>
        </p:nvSpPr>
        <p:spPr>
          <a:xfrm>
            <a:off x="2828231" y="2039551"/>
            <a:ext cx="3415408" cy="3073444"/>
          </a:xfrm>
          <a:custGeom>
            <a:avLst/>
            <a:gdLst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74928 w 190831"/>
              <a:gd name="connsiteY2" fmla="*/ 111318 h 286247"/>
              <a:gd name="connsiteX3" fmla="*/ 190831 w 190831"/>
              <a:gd name="connsiteY3" fmla="*/ 135172 h 286247"/>
              <a:gd name="connsiteX4" fmla="*/ 182880 w 190831"/>
              <a:gd name="connsiteY4" fmla="*/ 159026 h 286247"/>
              <a:gd name="connsiteX5" fmla="*/ 135172 w 190831"/>
              <a:gd name="connsiteY5" fmla="*/ 214685 h 286247"/>
              <a:gd name="connsiteX6" fmla="*/ 103367 w 190831"/>
              <a:gd name="connsiteY6" fmla="*/ 238539 h 286247"/>
              <a:gd name="connsiteX7" fmla="*/ 87464 w 190831"/>
              <a:gd name="connsiteY7" fmla="*/ 262393 h 286247"/>
              <a:gd name="connsiteX8" fmla="*/ 63610 w 190831"/>
              <a:gd name="connsiteY8" fmla="*/ 278296 h 286247"/>
              <a:gd name="connsiteX9" fmla="*/ 55659 w 190831"/>
              <a:gd name="connsiteY9" fmla="*/ 286247 h 286247"/>
              <a:gd name="connsiteX0" fmla="*/ 0 w 192909"/>
              <a:gd name="connsiteY0" fmla="*/ 0 h 286247"/>
              <a:gd name="connsiteX1" fmla="*/ 174928 w 192909"/>
              <a:gd name="connsiteY1" fmla="*/ 111318 h 286247"/>
              <a:gd name="connsiteX2" fmla="*/ 190831 w 192909"/>
              <a:gd name="connsiteY2" fmla="*/ 135172 h 286247"/>
              <a:gd name="connsiteX3" fmla="*/ 182880 w 192909"/>
              <a:gd name="connsiteY3" fmla="*/ 159026 h 286247"/>
              <a:gd name="connsiteX4" fmla="*/ 135172 w 192909"/>
              <a:gd name="connsiteY4" fmla="*/ 214685 h 286247"/>
              <a:gd name="connsiteX5" fmla="*/ 103367 w 192909"/>
              <a:gd name="connsiteY5" fmla="*/ 238539 h 286247"/>
              <a:gd name="connsiteX6" fmla="*/ 87464 w 192909"/>
              <a:gd name="connsiteY6" fmla="*/ 262393 h 286247"/>
              <a:gd name="connsiteX7" fmla="*/ 63610 w 192909"/>
              <a:gd name="connsiteY7" fmla="*/ 278296 h 286247"/>
              <a:gd name="connsiteX8" fmla="*/ 55659 w 192909"/>
              <a:gd name="connsiteY8" fmla="*/ 286247 h 286247"/>
              <a:gd name="connsiteX0" fmla="*/ 0 w 190831"/>
              <a:gd name="connsiteY0" fmla="*/ 0 h 286247"/>
              <a:gd name="connsiteX1" fmla="*/ 190831 w 190831"/>
              <a:gd name="connsiteY1" fmla="*/ 135172 h 286247"/>
              <a:gd name="connsiteX2" fmla="*/ 182880 w 190831"/>
              <a:gd name="connsiteY2" fmla="*/ 159026 h 286247"/>
              <a:gd name="connsiteX3" fmla="*/ 135172 w 190831"/>
              <a:gd name="connsiteY3" fmla="*/ 214685 h 286247"/>
              <a:gd name="connsiteX4" fmla="*/ 103367 w 190831"/>
              <a:gd name="connsiteY4" fmla="*/ 238539 h 286247"/>
              <a:gd name="connsiteX5" fmla="*/ 87464 w 190831"/>
              <a:gd name="connsiteY5" fmla="*/ 262393 h 286247"/>
              <a:gd name="connsiteX6" fmla="*/ 63610 w 190831"/>
              <a:gd name="connsiteY6" fmla="*/ 278296 h 286247"/>
              <a:gd name="connsiteX7" fmla="*/ 55659 w 190831"/>
              <a:gd name="connsiteY7" fmla="*/ 286247 h 286247"/>
              <a:gd name="connsiteX0" fmla="*/ 0 w 195611"/>
              <a:gd name="connsiteY0" fmla="*/ 0 h 286247"/>
              <a:gd name="connsiteX1" fmla="*/ 190831 w 195611"/>
              <a:gd name="connsiteY1" fmla="*/ 135172 h 286247"/>
              <a:gd name="connsiteX2" fmla="*/ 135172 w 195611"/>
              <a:gd name="connsiteY2" fmla="*/ 214685 h 286247"/>
              <a:gd name="connsiteX3" fmla="*/ 103367 w 195611"/>
              <a:gd name="connsiteY3" fmla="*/ 238539 h 286247"/>
              <a:gd name="connsiteX4" fmla="*/ 87464 w 195611"/>
              <a:gd name="connsiteY4" fmla="*/ 262393 h 286247"/>
              <a:gd name="connsiteX5" fmla="*/ 63610 w 195611"/>
              <a:gd name="connsiteY5" fmla="*/ 278296 h 286247"/>
              <a:gd name="connsiteX6" fmla="*/ 55659 w 195611"/>
              <a:gd name="connsiteY6" fmla="*/ 286247 h 286247"/>
              <a:gd name="connsiteX0" fmla="*/ 0 w 193066"/>
              <a:gd name="connsiteY0" fmla="*/ 0 h 286247"/>
              <a:gd name="connsiteX1" fmla="*/ 190831 w 193066"/>
              <a:gd name="connsiteY1" fmla="*/ 135172 h 286247"/>
              <a:gd name="connsiteX2" fmla="*/ 103367 w 193066"/>
              <a:gd name="connsiteY2" fmla="*/ 238539 h 286247"/>
              <a:gd name="connsiteX3" fmla="*/ 87464 w 193066"/>
              <a:gd name="connsiteY3" fmla="*/ 262393 h 286247"/>
              <a:gd name="connsiteX4" fmla="*/ 63610 w 193066"/>
              <a:gd name="connsiteY4" fmla="*/ 278296 h 286247"/>
              <a:gd name="connsiteX5" fmla="*/ 55659 w 193066"/>
              <a:gd name="connsiteY5" fmla="*/ 286247 h 286247"/>
              <a:gd name="connsiteX0" fmla="*/ 0 w 192319"/>
              <a:gd name="connsiteY0" fmla="*/ 0 h 286247"/>
              <a:gd name="connsiteX1" fmla="*/ 190831 w 192319"/>
              <a:gd name="connsiteY1" fmla="*/ 135172 h 286247"/>
              <a:gd name="connsiteX2" fmla="*/ 87464 w 192319"/>
              <a:gd name="connsiteY2" fmla="*/ 262393 h 286247"/>
              <a:gd name="connsiteX3" fmla="*/ 63610 w 192319"/>
              <a:gd name="connsiteY3" fmla="*/ 278296 h 286247"/>
              <a:gd name="connsiteX4" fmla="*/ 55659 w 192319"/>
              <a:gd name="connsiteY4" fmla="*/ 286247 h 286247"/>
              <a:gd name="connsiteX0" fmla="*/ 0 w 191517"/>
              <a:gd name="connsiteY0" fmla="*/ 0 h 286247"/>
              <a:gd name="connsiteX1" fmla="*/ 190831 w 191517"/>
              <a:gd name="connsiteY1" fmla="*/ 135172 h 286247"/>
              <a:gd name="connsiteX2" fmla="*/ 63610 w 191517"/>
              <a:gd name="connsiteY2" fmla="*/ 278296 h 286247"/>
              <a:gd name="connsiteX3" fmla="*/ 55659 w 191517"/>
              <a:gd name="connsiteY3" fmla="*/ 286247 h 286247"/>
              <a:gd name="connsiteX0" fmla="*/ 0 w 191356"/>
              <a:gd name="connsiteY0" fmla="*/ 0 h 286247"/>
              <a:gd name="connsiteX1" fmla="*/ 190831 w 191356"/>
              <a:gd name="connsiteY1" fmla="*/ 135172 h 286247"/>
              <a:gd name="connsiteX2" fmla="*/ 55659 w 191356"/>
              <a:gd name="connsiteY2" fmla="*/ 286247 h 286247"/>
              <a:gd name="connsiteX0" fmla="*/ 0 w 191226"/>
              <a:gd name="connsiteY0" fmla="*/ 0 h 268986"/>
              <a:gd name="connsiteX1" fmla="*/ 190831 w 191226"/>
              <a:gd name="connsiteY1" fmla="*/ 135172 h 268986"/>
              <a:gd name="connsiteX2" fmla="*/ 15420 w 191226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0831"/>
              <a:gd name="connsiteY0" fmla="*/ 0 h 268986"/>
              <a:gd name="connsiteX1" fmla="*/ 190831 w 190831"/>
              <a:gd name="connsiteY1" fmla="*/ 135172 h 268986"/>
              <a:gd name="connsiteX2" fmla="*/ 15420 w 190831"/>
              <a:gd name="connsiteY2" fmla="*/ 268986 h 268986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309262"/>
              <a:gd name="connsiteX1" fmla="*/ 532253 w 532253"/>
              <a:gd name="connsiteY1" fmla="*/ 162502 h 309262"/>
              <a:gd name="connsiteX2" fmla="*/ 9933 w 532253"/>
              <a:gd name="connsiteY2" fmla="*/ 309262 h 309262"/>
              <a:gd name="connsiteX0" fmla="*/ 7748 w 540001"/>
              <a:gd name="connsiteY0" fmla="*/ 0 h 315016"/>
              <a:gd name="connsiteX1" fmla="*/ 540001 w 540001"/>
              <a:gd name="connsiteY1" fmla="*/ 162502 h 315016"/>
              <a:gd name="connsiteX2" fmla="*/ 0 w 540001"/>
              <a:gd name="connsiteY2" fmla="*/ 315016 h 315016"/>
              <a:gd name="connsiteX0" fmla="*/ 0 w 546885"/>
              <a:gd name="connsiteY0" fmla="*/ 0 h 325804"/>
              <a:gd name="connsiteX1" fmla="*/ 546885 w 546885"/>
              <a:gd name="connsiteY1" fmla="*/ 173290 h 325804"/>
              <a:gd name="connsiteX2" fmla="*/ 6884 w 546885"/>
              <a:gd name="connsiteY2" fmla="*/ 325804 h 325804"/>
              <a:gd name="connsiteX0" fmla="*/ 0 w 548714"/>
              <a:gd name="connsiteY0" fmla="*/ 0 h 325804"/>
              <a:gd name="connsiteX1" fmla="*/ 548714 w 548714"/>
              <a:gd name="connsiteY1" fmla="*/ 173290 h 325804"/>
              <a:gd name="connsiteX2" fmla="*/ 8713 w 548714"/>
              <a:gd name="connsiteY2" fmla="*/ 325804 h 325804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7695"/>
              <a:gd name="connsiteY0" fmla="*/ 0 h 337311"/>
              <a:gd name="connsiteX1" fmla="*/ 547695 w 547695"/>
              <a:gd name="connsiteY1" fmla="*/ 168974 h 337311"/>
              <a:gd name="connsiteX2" fmla="*/ 0 w 547695"/>
              <a:gd name="connsiteY2" fmla="*/ 337311 h 337311"/>
              <a:gd name="connsiteX0" fmla="*/ 432 w 547695"/>
              <a:gd name="connsiteY0" fmla="*/ 0 h 337311"/>
              <a:gd name="connsiteX1" fmla="*/ 547695 w 547695"/>
              <a:gd name="connsiteY1" fmla="*/ 171851 h 337311"/>
              <a:gd name="connsiteX2" fmla="*/ 0 w 547695"/>
              <a:gd name="connsiteY2" fmla="*/ 337311 h 337311"/>
              <a:gd name="connsiteX0" fmla="*/ 432 w 547696"/>
              <a:gd name="connsiteY0" fmla="*/ 0 h 337311"/>
              <a:gd name="connsiteX1" fmla="*/ 547695 w 547696"/>
              <a:gd name="connsiteY1" fmla="*/ 171851 h 337311"/>
              <a:gd name="connsiteX2" fmla="*/ 0 w 547696"/>
              <a:gd name="connsiteY2" fmla="*/ 337311 h 337311"/>
              <a:gd name="connsiteX0" fmla="*/ 432 w 580155"/>
              <a:gd name="connsiteY0" fmla="*/ 0 h 337311"/>
              <a:gd name="connsiteX1" fmla="*/ 547695 w 580155"/>
              <a:gd name="connsiteY1" fmla="*/ 171851 h 337311"/>
              <a:gd name="connsiteX2" fmla="*/ 0 w 580155"/>
              <a:gd name="connsiteY2" fmla="*/ 337311 h 337311"/>
              <a:gd name="connsiteX0" fmla="*/ 432 w 580155"/>
              <a:gd name="connsiteY0" fmla="*/ 0 h 337311"/>
              <a:gd name="connsiteX1" fmla="*/ 547695 w 580155"/>
              <a:gd name="connsiteY1" fmla="*/ 171851 h 337311"/>
              <a:gd name="connsiteX2" fmla="*/ 0 w 580155"/>
              <a:gd name="connsiteY2" fmla="*/ 337311 h 337311"/>
              <a:gd name="connsiteX0" fmla="*/ 432 w 694555"/>
              <a:gd name="connsiteY0" fmla="*/ 0 h 337311"/>
              <a:gd name="connsiteX1" fmla="*/ 691314 w 694555"/>
              <a:gd name="connsiteY1" fmla="*/ 176166 h 337311"/>
              <a:gd name="connsiteX2" fmla="*/ 0 w 694555"/>
              <a:gd name="connsiteY2" fmla="*/ 337311 h 337311"/>
              <a:gd name="connsiteX0" fmla="*/ 432 w 694555"/>
              <a:gd name="connsiteY0" fmla="*/ 0 h 337311"/>
              <a:gd name="connsiteX1" fmla="*/ 691314 w 694555"/>
              <a:gd name="connsiteY1" fmla="*/ 176166 h 337311"/>
              <a:gd name="connsiteX2" fmla="*/ 0 w 694555"/>
              <a:gd name="connsiteY2" fmla="*/ 337311 h 337311"/>
              <a:gd name="connsiteX0" fmla="*/ 432 w 691314"/>
              <a:gd name="connsiteY0" fmla="*/ 0 h 337311"/>
              <a:gd name="connsiteX1" fmla="*/ 691314 w 691314"/>
              <a:gd name="connsiteY1" fmla="*/ 176166 h 337311"/>
              <a:gd name="connsiteX2" fmla="*/ 0 w 691314"/>
              <a:gd name="connsiteY2" fmla="*/ 337311 h 337311"/>
              <a:gd name="connsiteX0" fmla="*/ 432 w 623131"/>
              <a:gd name="connsiteY0" fmla="*/ 0 h 337311"/>
              <a:gd name="connsiteX1" fmla="*/ 623131 w 623131"/>
              <a:gd name="connsiteY1" fmla="*/ 171851 h 337311"/>
              <a:gd name="connsiteX2" fmla="*/ 0 w 623131"/>
              <a:gd name="connsiteY2" fmla="*/ 337311 h 337311"/>
              <a:gd name="connsiteX0" fmla="*/ 432 w 623131"/>
              <a:gd name="connsiteY0" fmla="*/ 0 h 337311"/>
              <a:gd name="connsiteX1" fmla="*/ 623131 w 623131"/>
              <a:gd name="connsiteY1" fmla="*/ 171851 h 337311"/>
              <a:gd name="connsiteX2" fmla="*/ 0 w 623131"/>
              <a:gd name="connsiteY2" fmla="*/ 337311 h 337311"/>
              <a:gd name="connsiteX0" fmla="*/ 432 w 636203"/>
              <a:gd name="connsiteY0" fmla="*/ 0 h 337311"/>
              <a:gd name="connsiteX1" fmla="*/ 623131 w 636203"/>
              <a:gd name="connsiteY1" fmla="*/ 171851 h 337311"/>
              <a:gd name="connsiteX2" fmla="*/ 0 w 636203"/>
              <a:gd name="connsiteY2" fmla="*/ 337311 h 337311"/>
              <a:gd name="connsiteX0" fmla="*/ 432 w 636229"/>
              <a:gd name="connsiteY0" fmla="*/ 0 h 337311"/>
              <a:gd name="connsiteX1" fmla="*/ 623131 w 636229"/>
              <a:gd name="connsiteY1" fmla="*/ 171851 h 337311"/>
              <a:gd name="connsiteX2" fmla="*/ 0 w 636229"/>
              <a:gd name="connsiteY2" fmla="*/ 337311 h 337311"/>
              <a:gd name="connsiteX0" fmla="*/ 432 w 636203"/>
              <a:gd name="connsiteY0" fmla="*/ 0 h 337311"/>
              <a:gd name="connsiteX1" fmla="*/ 623131 w 636203"/>
              <a:gd name="connsiteY1" fmla="*/ 171851 h 337311"/>
              <a:gd name="connsiteX2" fmla="*/ 0 w 636203"/>
              <a:gd name="connsiteY2" fmla="*/ 337311 h 337311"/>
              <a:gd name="connsiteX0" fmla="*/ 432 w 623132"/>
              <a:gd name="connsiteY0" fmla="*/ 0 h 337311"/>
              <a:gd name="connsiteX1" fmla="*/ 623131 w 623132"/>
              <a:gd name="connsiteY1" fmla="*/ 171851 h 337311"/>
              <a:gd name="connsiteX2" fmla="*/ 0 w 623132"/>
              <a:gd name="connsiteY2" fmla="*/ 337311 h 337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3132" h="337311">
                <a:moveTo>
                  <a:pt x="432" y="0"/>
                </a:moveTo>
                <a:cubicBezTo>
                  <a:pt x="294393" y="59807"/>
                  <a:pt x="623976" y="119455"/>
                  <a:pt x="623131" y="171851"/>
                </a:cubicBezTo>
                <a:cubicBezTo>
                  <a:pt x="623872" y="221718"/>
                  <a:pt x="316323" y="271316"/>
                  <a:pt x="0" y="337311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リーフォーム 16">
            <a:extLst>
              <a:ext uri="{FF2B5EF4-FFF2-40B4-BE49-F238E27FC236}">
                <a16:creationId xmlns:a16="http://schemas.microsoft.com/office/drawing/2014/main" id="{8317067F-2D0C-464A-9E7F-C006DC83DF27}"/>
              </a:ext>
            </a:extLst>
          </p:cNvPr>
          <p:cNvSpPr/>
          <p:nvPr/>
        </p:nvSpPr>
        <p:spPr>
          <a:xfrm rot="10800000">
            <a:off x="7440121" y="2051599"/>
            <a:ext cx="3415408" cy="3073444"/>
          </a:xfrm>
          <a:custGeom>
            <a:avLst/>
            <a:gdLst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74928 w 190831"/>
              <a:gd name="connsiteY2" fmla="*/ 111318 h 286247"/>
              <a:gd name="connsiteX3" fmla="*/ 190831 w 190831"/>
              <a:gd name="connsiteY3" fmla="*/ 135172 h 286247"/>
              <a:gd name="connsiteX4" fmla="*/ 182880 w 190831"/>
              <a:gd name="connsiteY4" fmla="*/ 159026 h 286247"/>
              <a:gd name="connsiteX5" fmla="*/ 135172 w 190831"/>
              <a:gd name="connsiteY5" fmla="*/ 214685 h 286247"/>
              <a:gd name="connsiteX6" fmla="*/ 103367 w 190831"/>
              <a:gd name="connsiteY6" fmla="*/ 238539 h 286247"/>
              <a:gd name="connsiteX7" fmla="*/ 87464 w 190831"/>
              <a:gd name="connsiteY7" fmla="*/ 262393 h 286247"/>
              <a:gd name="connsiteX8" fmla="*/ 63610 w 190831"/>
              <a:gd name="connsiteY8" fmla="*/ 278296 h 286247"/>
              <a:gd name="connsiteX9" fmla="*/ 55659 w 190831"/>
              <a:gd name="connsiteY9" fmla="*/ 286247 h 286247"/>
              <a:gd name="connsiteX0" fmla="*/ 0 w 192909"/>
              <a:gd name="connsiteY0" fmla="*/ 0 h 286247"/>
              <a:gd name="connsiteX1" fmla="*/ 174928 w 192909"/>
              <a:gd name="connsiteY1" fmla="*/ 111318 h 286247"/>
              <a:gd name="connsiteX2" fmla="*/ 190831 w 192909"/>
              <a:gd name="connsiteY2" fmla="*/ 135172 h 286247"/>
              <a:gd name="connsiteX3" fmla="*/ 182880 w 192909"/>
              <a:gd name="connsiteY3" fmla="*/ 159026 h 286247"/>
              <a:gd name="connsiteX4" fmla="*/ 135172 w 192909"/>
              <a:gd name="connsiteY4" fmla="*/ 214685 h 286247"/>
              <a:gd name="connsiteX5" fmla="*/ 103367 w 192909"/>
              <a:gd name="connsiteY5" fmla="*/ 238539 h 286247"/>
              <a:gd name="connsiteX6" fmla="*/ 87464 w 192909"/>
              <a:gd name="connsiteY6" fmla="*/ 262393 h 286247"/>
              <a:gd name="connsiteX7" fmla="*/ 63610 w 192909"/>
              <a:gd name="connsiteY7" fmla="*/ 278296 h 286247"/>
              <a:gd name="connsiteX8" fmla="*/ 55659 w 192909"/>
              <a:gd name="connsiteY8" fmla="*/ 286247 h 286247"/>
              <a:gd name="connsiteX0" fmla="*/ 0 w 190831"/>
              <a:gd name="connsiteY0" fmla="*/ 0 h 286247"/>
              <a:gd name="connsiteX1" fmla="*/ 190831 w 190831"/>
              <a:gd name="connsiteY1" fmla="*/ 135172 h 286247"/>
              <a:gd name="connsiteX2" fmla="*/ 182880 w 190831"/>
              <a:gd name="connsiteY2" fmla="*/ 159026 h 286247"/>
              <a:gd name="connsiteX3" fmla="*/ 135172 w 190831"/>
              <a:gd name="connsiteY3" fmla="*/ 214685 h 286247"/>
              <a:gd name="connsiteX4" fmla="*/ 103367 w 190831"/>
              <a:gd name="connsiteY4" fmla="*/ 238539 h 286247"/>
              <a:gd name="connsiteX5" fmla="*/ 87464 w 190831"/>
              <a:gd name="connsiteY5" fmla="*/ 262393 h 286247"/>
              <a:gd name="connsiteX6" fmla="*/ 63610 w 190831"/>
              <a:gd name="connsiteY6" fmla="*/ 278296 h 286247"/>
              <a:gd name="connsiteX7" fmla="*/ 55659 w 190831"/>
              <a:gd name="connsiteY7" fmla="*/ 286247 h 286247"/>
              <a:gd name="connsiteX0" fmla="*/ 0 w 195611"/>
              <a:gd name="connsiteY0" fmla="*/ 0 h 286247"/>
              <a:gd name="connsiteX1" fmla="*/ 190831 w 195611"/>
              <a:gd name="connsiteY1" fmla="*/ 135172 h 286247"/>
              <a:gd name="connsiteX2" fmla="*/ 135172 w 195611"/>
              <a:gd name="connsiteY2" fmla="*/ 214685 h 286247"/>
              <a:gd name="connsiteX3" fmla="*/ 103367 w 195611"/>
              <a:gd name="connsiteY3" fmla="*/ 238539 h 286247"/>
              <a:gd name="connsiteX4" fmla="*/ 87464 w 195611"/>
              <a:gd name="connsiteY4" fmla="*/ 262393 h 286247"/>
              <a:gd name="connsiteX5" fmla="*/ 63610 w 195611"/>
              <a:gd name="connsiteY5" fmla="*/ 278296 h 286247"/>
              <a:gd name="connsiteX6" fmla="*/ 55659 w 195611"/>
              <a:gd name="connsiteY6" fmla="*/ 286247 h 286247"/>
              <a:gd name="connsiteX0" fmla="*/ 0 w 193066"/>
              <a:gd name="connsiteY0" fmla="*/ 0 h 286247"/>
              <a:gd name="connsiteX1" fmla="*/ 190831 w 193066"/>
              <a:gd name="connsiteY1" fmla="*/ 135172 h 286247"/>
              <a:gd name="connsiteX2" fmla="*/ 103367 w 193066"/>
              <a:gd name="connsiteY2" fmla="*/ 238539 h 286247"/>
              <a:gd name="connsiteX3" fmla="*/ 87464 w 193066"/>
              <a:gd name="connsiteY3" fmla="*/ 262393 h 286247"/>
              <a:gd name="connsiteX4" fmla="*/ 63610 w 193066"/>
              <a:gd name="connsiteY4" fmla="*/ 278296 h 286247"/>
              <a:gd name="connsiteX5" fmla="*/ 55659 w 193066"/>
              <a:gd name="connsiteY5" fmla="*/ 286247 h 286247"/>
              <a:gd name="connsiteX0" fmla="*/ 0 w 192319"/>
              <a:gd name="connsiteY0" fmla="*/ 0 h 286247"/>
              <a:gd name="connsiteX1" fmla="*/ 190831 w 192319"/>
              <a:gd name="connsiteY1" fmla="*/ 135172 h 286247"/>
              <a:gd name="connsiteX2" fmla="*/ 87464 w 192319"/>
              <a:gd name="connsiteY2" fmla="*/ 262393 h 286247"/>
              <a:gd name="connsiteX3" fmla="*/ 63610 w 192319"/>
              <a:gd name="connsiteY3" fmla="*/ 278296 h 286247"/>
              <a:gd name="connsiteX4" fmla="*/ 55659 w 192319"/>
              <a:gd name="connsiteY4" fmla="*/ 286247 h 286247"/>
              <a:gd name="connsiteX0" fmla="*/ 0 w 191517"/>
              <a:gd name="connsiteY0" fmla="*/ 0 h 286247"/>
              <a:gd name="connsiteX1" fmla="*/ 190831 w 191517"/>
              <a:gd name="connsiteY1" fmla="*/ 135172 h 286247"/>
              <a:gd name="connsiteX2" fmla="*/ 63610 w 191517"/>
              <a:gd name="connsiteY2" fmla="*/ 278296 h 286247"/>
              <a:gd name="connsiteX3" fmla="*/ 55659 w 191517"/>
              <a:gd name="connsiteY3" fmla="*/ 286247 h 286247"/>
              <a:gd name="connsiteX0" fmla="*/ 0 w 191356"/>
              <a:gd name="connsiteY0" fmla="*/ 0 h 286247"/>
              <a:gd name="connsiteX1" fmla="*/ 190831 w 191356"/>
              <a:gd name="connsiteY1" fmla="*/ 135172 h 286247"/>
              <a:gd name="connsiteX2" fmla="*/ 55659 w 191356"/>
              <a:gd name="connsiteY2" fmla="*/ 286247 h 286247"/>
              <a:gd name="connsiteX0" fmla="*/ 0 w 191226"/>
              <a:gd name="connsiteY0" fmla="*/ 0 h 268986"/>
              <a:gd name="connsiteX1" fmla="*/ 190831 w 191226"/>
              <a:gd name="connsiteY1" fmla="*/ 135172 h 268986"/>
              <a:gd name="connsiteX2" fmla="*/ 15420 w 191226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0831"/>
              <a:gd name="connsiteY0" fmla="*/ 0 h 268986"/>
              <a:gd name="connsiteX1" fmla="*/ 190831 w 190831"/>
              <a:gd name="connsiteY1" fmla="*/ 135172 h 268986"/>
              <a:gd name="connsiteX2" fmla="*/ 15420 w 190831"/>
              <a:gd name="connsiteY2" fmla="*/ 268986 h 268986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309262"/>
              <a:gd name="connsiteX1" fmla="*/ 532253 w 532253"/>
              <a:gd name="connsiteY1" fmla="*/ 162502 h 309262"/>
              <a:gd name="connsiteX2" fmla="*/ 9933 w 532253"/>
              <a:gd name="connsiteY2" fmla="*/ 309262 h 309262"/>
              <a:gd name="connsiteX0" fmla="*/ 7748 w 540001"/>
              <a:gd name="connsiteY0" fmla="*/ 0 h 315016"/>
              <a:gd name="connsiteX1" fmla="*/ 540001 w 540001"/>
              <a:gd name="connsiteY1" fmla="*/ 162502 h 315016"/>
              <a:gd name="connsiteX2" fmla="*/ 0 w 540001"/>
              <a:gd name="connsiteY2" fmla="*/ 315016 h 315016"/>
              <a:gd name="connsiteX0" fmla="*/ 0 w 546885"/>
              <a:gd name="connsiteY0" fmla="*/ 0 h 325804"/>
              <a:gd name="connsiteX1" fmla="*/ 546885 w 546885"/>
              <a:gd name="connsiteY1" fmla="*/ 173290 h 325804"/>
              <a:gd name="connsiteX2" fmla="*/ 6884 w 546885"/>
              <a:gd name="connsiteY2" fmla="*/ 325804 h 325804"/>
              <a:gd name="connsiteX0" fmla="*/ 0 w 548714"/>
              <a:gd name="connsiteY0" fmla="*/ 0 h 325804"/>
              <a:gd name="connsiteX1" fmla="*/ 548714 w 548714"/>
              <a:gd name="connsiteY1" fmla="*/ 173290 h 325804"/>
              <a:gd name="connsiteX2" fmla="*/ 8713 w 548714"/>
              <a:gd name="connsiteY2" fmla="*/ 325804 h 325804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7695"/>
              <a:gd name="connsiteY0" fmla="*/ 0 h 337311"/>
              <a:gd name="connsiteX1" fmla="*/ 547695 w 547695"/>
              <a:gd name="connsiteY1" fmla="*/ 168974 h 337311"/>
              <a:gd name="connsiteX2" fmla="*/ 0 w 547695"/>
              <a:gd name="connsiteY2" fmla="*/ 337311 h 337311"/>
              <a:gd name="connsiteX0" fmla="*/ 432 w 547695"/>
              <a:gd name="connsiteY0" fmla="*/ 0 h 337311"/>
              <a:gd name="connsiteX1" fmla="*/ 547695 w 547695"/>
              <a:gd name="connsiteY1" fmla="*/ 171851 h 337311"/>
              <a:gd name="connsiteX2" fmla="*/ 0 w 547695"/>
              <a:gd name="connsiteY2" fmla="*/ 337311 h 337311"/>
              <a:gd name="connsiteX0" fmla="*/ 432 w 547696"/>
              <a:gd name="connsiteY0" fmla="*/ 0 h 337311"/>
              <a:gd name="connsiteX1" fmla="*/ 547695 w 547696"/>
              <a:gd name="connsiteY1" fmla="*/ 171851 h 337311"/>
              <a:gd name="connsiteX2" fmla="*/ 0 w 547696"/>
              <a:gd name="connsiteY2" fmla="*/ 337311 h 337311"/>
              <a:gd name="connsiteX0" fmla="*/ 432 w 580155"/>
              <a:gd name="connsiteY0" fmla="*/ 0 h 337311"/>
              <a:gd name="connsiteX1" fmla="*/ 547695 w 580155"/>
              <a:gd name="connsiteY1" fmla="*/ 171851 h 337311"/>
              <a:gd name="connsiteX2" fmla="*/ 0 w 580155"/>
              <a:gd name="connsiteY2" fmla="*/ 337311 h 337311"/>
              <a:gd name="connsiteX0" fmla="*/ 432 w 580155"/>
              <a:gd name="connsiteY0" fmla="*/ 0 h 337311"/>
              <a:gd name="connsiteX1" fmla="*/ 547695 w 580155"/>
              <a:gd name="connsiteY1" fmla="*/ 171851 h 337311"/>
              <a:gd name="connsiteX2" fmla="*/ 0 w 580155"/>
              <a:gd name="connsiteY2" fmla="*/ 337311 h 337311"/>
              <a:gd name="connsiteX0" fmla="*/ 432 w 694555"/>
              <a:gd name="connsiteY0" fmla="*/ 0 h 337311"/>
              <a:gd name="connsiteX1" fmla="*/ 691314 w 694555"/>
              <a:gd name="connsiteY1" fmla="*/ 176166 h 337311"/>
              <a:gd name="connsiteX2" fmla="*/ 0 w 694555"/>
              <a:gd name="connsiteY2" fmla="*/ 337311 h 337311"/>
              <a:gd name="connsiteX0" fmla="*/ 432 w 694555"/>
              <a:gd name="connsiteY0" fmla="*/ 0 h 337311"/>
              <a:gd name="connsiteX1" fmla="*/ 691314 w 694555"/>
              <a:gd name="connsiteY1" fmla="*/ 176166 h 337311"/>
              <a:gd name="connsiteX2" fmla="*/ 0 w 694555"/>
              <a:gd name="connsiteY2" fmla="*/ 337311 h 337311"/>
              <a:gd name="connsiteX0" fmla="*/ 432 w 691314"/>
              <a:gd name="connsiteY0" fmla="*/ 0 h 337311"/>
              <a:gd name="connsiteX1" fmla="*/ 691314 w 691314"/>
              <a:gd name="connsiteY1" fmla="*/ 176166 h 337311"/>
              <a:gd name="connsiteX2" fmla="*/ 0 w 691314"/>
              <a:gd name="connsiteY2" fmla="*/ 337311 h 337311"/>
              <a:gd name="connsiteX0" fmla="*/ 432 w 623131"/>
              <a:gd name="connsiteY0" fmla="*/ 0 h 337311"/>
              <a:gd name="connsiteX1" fmla="*/ 623131 w 623131"/>
              <a:gd name="connsiteY1" fmla="*/ 171851 h 337311"/>
              <a:gd name="connsiteX2" fmla="*/ 0 w 623131"/>
              <a:gd name="connsiteY2" fmla="*/ 337311 h 337311"/>
              <a:gd name="connsiteX0" fmla="*/ 432 w 623131"/>
              <a:gd name="connsiteY0" fmla="*/ 0 h 337311"/>
              <a:gd name="connsiteX1" fmla="*/ 623131 w 623131"/>
              <a:gd name="connsiteY1" fmla="*/ 171851 h 337311"/>
              <a:gd name="connsiteX2" fmla="*/ 0 w 623131"/>
              <a:gd name="connsiteY2" fmla="*/ 337311 h 337311"/>
              <a:gd name="connsiteX0" fmla="*/ 432 w 636203"/>
              <a:gd name="connsiteY0" fmla="*/ 0 h 337311"/>
              <a:gd name="connsiteX1" fmla="*/ 623131 w 636203"/>
              <a:gd name="connsiteY1" fmla="*/ 171851 h 337311"/>
              <a:gd name="connsiteX2" fmla="*/ 0 w 636203"/>
              <a:gd name="connsiteY2" fmla="*/ 337311 h 337311"/>
              <a:gd name="connsiteX0" fmla="*/ 432 w 636229"/>
              <a:gd name="connsiteY0" fmla="*/ 0 h 337311"/>
              <a:gd name="connsiteX1" fmla="*/ 623131 w 636229"/>
              <a:gd name="connsiteY1" fmla="*/ 171851 h 337311"/>
              <a:gd name="connsiteX2" fmla="*/ 0 w 636229"/>
              <a:gd name="connsiteY2" fmla="*/ 337311 h 337311"/>
              <a:gd name="connsiteX0" fmla="*/ 432 w 636203"/>
              <a:gd name="connsiteY0" fmla="*/ 0 h 337311"/>
              <a:gd name="connsiteX1" fmla="*/ 623131 w 636203"/>
              <a:gd name="connsiteY1" fmla="*/ 171851 h 337311"/>
              <a:gd name="connsiteX2" fmla="*/ 0 w 636203"/>
              <a:gd name="connsiteY2" fmla="*/ 337311 h 337311"/>
              <a:gd name="connsiteX0" fmla="*/ 432 w 623132"/>
              <a:gd name="connsiteY0" fmla="*/ 0 h 337311"/>
              <a:gd name="connsiteX1" fmla="*/ 623131 w 623132"/>
              <a:gd name="connsiteY1" fmla="*/ 171851 h 337311"/>
              <a:gd name="connsiteX2" fmla="*/ 0 w 623132"/>
              <a:gd name="connsiteY2" fmla="*/ 337311 h 337311"/>
              <a:gd name="connsiteX0" fmla="*/ 432 w 623132"/>
              <a:gd name="connsiteY0" fmla="*/ 0 h 337311"/>
              <a:gd name="connsiteX1" fmla="*/ 623131 w 623132"/>
              <a:gd name="connsiteY1" fmla="*/ 171851 h 337311"/>
              <a:gd name="connsiteX2" fmla="*/ 0 w 623132"/>
              <a:gd name="connsiteY2" fmla="*/ 337311 h 337311"/>
              <a:gd name="connsiteX0" fmla="*/ 432 w 623132"/>
              <a:gd name="connsiteY0" fmla="*/ 0 h 337311"/>
              <a:gd name="connsiteX1" fmla="*/ 623131 w 623132"/>
              <a:gd name="connsiteY1" fmla="*/ 171851 h 337311"/>
              <a:gd name="connsiteX2" fmla="*/ 0 w 623132"/>
              <a:gd name="connsiteY2" fmla="*/ 337311 h 337311"/>
              <a:gd name="connsiteX0" fmla="*/ 432 w 623132"/>
              <a:gd name="connsiteY0" fmla="*/ 0 h 337311"/>
              <a:gd name="connsiteX1" fmla="*/ 623131 w 623132"/>
              <a:gd name="connsiteY1" fmla="*/ 171851 h 337311"/>
              <a:gd name="connsiteX2" fmla="*/ 0 w 623132"/>
              <a:gd name="connsiteY2" fmla="*/ 337311 h 337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3132" h="337311">
                <a:moveTo>
                  <a:pt x="432" y="0"/>
                </a:moveTo>
                <a:cubicBezTo>
                  <a:pt x="286740" y="53362"/>
                  <a:pt x="623976" y="119455"/>
                  <a:pt x="623131" y="171851"/>
                </a:cubicBezTo>
                <a:cubicBezTo>
                  <a:pt x="623872" y="221718"/>
                  <a:pt x="290304" y="283285"/>
                  <a:pt x="0" y="337311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BAD03FBD-8C45-4748-829E-B88FB5334AE3}"/>
              </a:ext>
            </a:extLst>
          </p:cNvPr>
          <p:cNvSpPr/>
          <p:nvPr/>
        </p:nvSpPr>
        <p:spPr>
          <a:xfrm>
            <a:off x="8037963" y="3544753"/>
            <a:ext cx="91866" cy="918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87A5ACD0-C645-0946-AE0E-AF78BCEEFC18}"/>
              </a:ext>
            </a:extLst>
          </p:cNvPr>
          <p:cNvCxnSpPr>
            <a:cxnSpLocks/>
          </p:cNvCxnSpPr>
          <p:nvPr/>
        </p:nvCxnSpPr>
        <p:spPr>
          <a:xfrm>
            <a:off x="491490" y="2330464"/>
            <a:ext cx="3241649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D516ED19-7F45-934F-9C25-7A12E091B572}"/>
              </a:ext>
            </a:extLst>
          </p:cNvPr>
          <p:cNvCxnSpPr>
            <a:cxnSpLocks/>
            <a:stCxn id="25" idx="1"/>
          </p:cNvCxnSpPr>
          <p:nvPr/>
        </p:nvCxnSpPr>
        <p:spPr>
          <a:xfrm>
            <a:off x="5101273" y="2830219"/>
            <a:ext cx="579237" cy="75422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6308E076-E1B8-3D46-A3E5-6F7AB14A252C}"/>
              </a:ext>
            </a:extLst>
          </p:cNvPr>
          <p:cNvCxnSpPr>
            <a:cxnSpLocks/>
            <a:stCxn id="21" idx="1"/>
          </p:cNvCxnSpPr>
          <p:nvPr/>
        </p:nvCxnSpPr>
        <p:spPr>
          <a:xfrm>
            <a:off x="3710103" y="2330464"/>
            <a:ext cx="1970407" cy="126022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9EDEF031-A077-7540-8E1B-71DEB75342C4}"/>
              </a:ext>
            </a:extLst>
          </p:cNvPr>
          <p:cNvCxnSpPr>
            <a:cxnSpLocks/>
            <a:stCxn id="21" idx="0"/>
          </p:cNvCxnSpPr>
          <p:nvPr/>
        </p:nvCxnSpPr>
        <p:spPr>
          <a:xfrm>
            <a:off x="1596449" y="2039549"/>
            <a:ext cx="3499176" cy="79067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01BFEFAC-1655-DB45-B2A8-4AFB8A3DC6E8}"/>
              </a:ext>
            </a:extLst>
          </p:cNvPr>
          <p:cNvCxnSpPr>
            <a:cxnSpLocks/>
          </p:cNvCxnSpPr>
          <p:nvPr/>
        </p:nvCxnSpPr>
        <p:spPr>
          <a:xfrm>
            <a:off x="491490" y="2039549"/>
            <a:ext cx="1104957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64676C45-106A-D642-868B-CED7FCBF4D74}"/>
              </a:ext>
            </a:extLst>
          </p:cNvPr>
          <p:cNvCxnSpPr>
            <a:cxnSpLocks/>
          </p:cNvCxnSpPr>
          <p:nvPr/>
        </p:nvCxnSpPr>
        <p:spPr>
          <a:xfrm>
            <a:off x="491490" y="2185006"/>
            <a:ext cx="217330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5ADE6D21-A62D-0C4D-8FA1-3802B41FA42B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564022" y="4798914"/>
            <a:ext cx="3151713" cy="496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5CF3B490-7589-C04F-9F35-B4A65446FC74}"/>
              </a:ext>
            </a:extLst>
          </p:cNvPr>
          <p:cNvCxnSpPr>
            <a:cxnSpLocks/>
          </p:cNvCxnSpPr>
          <p:nvPr/>
        </p:nvCxnSpPr>
        <p:spPr>
          <a:xfrm>
            <a:off x="2653276" y="2187083"/>
            <a:ext cx="1749587" cy="39325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DAF79A5B-4B2C-8D43-B983-CD8A9AC05BE5}"/>
              </a:ext>
            </a:extLst>
          </p:cNvPr>
          <p:cNvCxnSpPr>
            <a:cxnSpLocks/>
          </p:cNvCxnSpPr>
          <p:nvPr/>
        </p:nvCxnSpPr>
        <p:spPr>
          <a:xfrm>
            <a:off x="4402863" y="2585301"/>
            <a:ext cx="1261279" cy="99686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45E08C33-AF08-C043-98E2-EE566FAC2388}"/>
              </a:ext>
            </a:extLst>
          </p:cNvPr>
          <p:cNvCxnSpPr>
            <a:cxnSpLocks/>
          </p:cNvCxnSpPr>
          <p:nvPr/>
        </p:nvCxnSpPr>
        <p:spPr>
          <a:xfrm>
            <a:off x="564022" y="4960624"/>
            <a:ext cx="208925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3E0126D3-B540-BF44-9639-CD73AFD62AB7}"/>
              </a:ext>
            </a:extLst>
          </p:cNvPr>
          <p:cNvCxnSpPr>
            <a:cxnSpLocks/>
          </p:cNvCxnSpPr>
          <p:nvPr/>
        </p:nvCxnSpPr>
        <p:spPr>
          <a:xfrm>
            <a:off x="564022" y="5112995"/>
            <a:ext cx="103242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54BEE41E-8737-A043-A7C1-5AA2E1C2A28B}"/>
              </a:ext>
            </a:extLst>
          </p:cNvPr>
          <p:cNvCxnSpPr>
            <a:cxnSpLocks/>
            <a:endCxn id="19" idx="3"/>
          </p:cNvCxnSpPr>
          <p:nvPr/>
        </p:nvCxnSpPr>
        <p:spPr>
          <a:xfrm flipV="1">
            <a:off x="5084905" y="3621214"/>
            <a:ext cx="546643" cy="71342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8D135CCA-175D-714C-9ECC-DE83113A1F33}"/>
              </a:ext>
            </a:extLst>
          </p:cNvPr>
          <p:cNvCxnSpPr>
            <a:cxnSpLocks/>
          </p:cNvCxnSpPr>
          <p:nvPr/>
        </p:nvCxnSpPr>
        <p:spPr>
          <a:xfrm flipV="1">
            <a:off x="4419836" y="3585169"/>
            <a:ext cx="1241761" cy="98362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6EC8E36C-594A-EF4D-B70C-7B6A03D08B84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3710101" y="3582874"/>
            <a:ext cx="1955041" cy="121604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>
            <a:extLst>
              <a:ext uri="{FF2B5EF4-FFF2-40B4-BE49-F238E27FC236}">
                <a16:creationId xmlns:a16="http://schemas.microsoft.com/office/drawing/2014/main" id="{94E69B07-664F-4E40-9EA6-3BC4AEEC271E}"/>
              </a:ext>
            </a:extLst>
          </p:cNvPr>
          <p:cNvSpPr/>
          <p:nvPr/>
        </p:nvSpPr>
        <p:spPr>
          <a:xfrm>
            <a:off x="5616318" y="3532447"/>
            <a:ext cx="103997" cy="10399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2CF61B56-67C7-134E-93D2-83C569AFFB3D}"/>
              </a:ext>
            </a:extLst>
          </p:cNvPr>
          <p:cNvCxnSpPr>
            <a:cxnSpLocks/>
            <a:stCxn id="23" idx="0"/>
            <a:endCxn id="26" idx="1"/>
          </p:cNvCxnSpPr>
          <p:nvPr/>
        </p:nvCxnSpPr>
        <p:spPr>
          <a:xfrm flipV="1">
            <a:off x="1602303" y="4338672"/>
            <a:ext cx="3493322" cy="76698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E7135C2B-D974-EC40-8AEF-02BE9E278F21}"/>
              </a:ext>
            </a:extLst>
          </p:cNvPr>
          <p:cNvCxnSpPr>
            <a:cxnSpLocks/>
          </p:cNvCxnSpPr>
          <p:nvPr/>
        </p:nvCxnSpPr>
        <p:spPr>
          <a:xfrm flipV="1">
            <a:off x="2628873" y="4559426"/>
            <a:ext cx="1823851" cy="40615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フリーフォーム 22">
            <a:extLst>
              <a:ext uri="{FF2B5EF4-FFF2-40B4-BE49-F238E27FC236}">
                <a16:creationId xmlns:a16="http://schemas.microsoft.com/office/drawing/2014/main" id="{7F8B379E-96C7-F94D-B663-A8D1E938C356}"/>
              </a:ext>
            </a:extLst>
          </p:cNvPr>
          <p:cNvSpPr/>
          <p:nvPr/>
        </p:nvSpPr>
        <p:spPr>
          <a:xfrm flipV="1">
            <a:off x="1602303" y="4803874"/>
            <a:ext cx="2113432" cy="301782"/>
          </a:xfrm>
          <a:custGeom>
            <a:avLst/>
            <a:gdLst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74928 w 190831"/>
              <a:gd name="connsiteY2" fmla="*/ 111318 h 286247"/>
              <a:gd name="connsiteX3" fmla="*/ 190831 w 190831"/>
              <a:gd name="connsiteY3" fmla="*/ 135172 h 286247"/>
              <a:gd name="connsiteX4" fmla="*/ 182880 w 190831"/>
              <a:gd name="connsiteY4" fmla="*/ 159026 h 286247"/>
              <a:gd name="connsiteX5" fmla="*/ 135172 w 190831"/>
              <a:gd name="connsiteY5" fmla="*/ 214685 h 286247"/>
              <a:gd name="connsiteX6" fmla="*/ 103367 w 190831"/>
              <a:gd name="connsiteY6" fmla="*/ 238539 h 286247"/>
              <a:gd name="connsiteX7" fmla="*/ 87464 w 190831"/>
              <a:gd name="connsiteY7" fmla="*/ 262393 h 286247"/>
              <a:gd name="connsiteX8" fmla="*/ 63610 w 190831"/>
              <a:gd name="connsiteY8" fmla="*/ 278296 h 286247"/>
              <a:gd name="connsiteX9" fmla="*/ 55659 w 190831"/>
              <a:gd name="connsiteY9" fmla="*/ 286247 h 286247"/>
              <a:gd name="connsiteX0" fmla="*/ 0 w 192909"/>
              <a:gd name="connsiteY0" fmla="*/ 0 h 286247"/>
              <a:gd name="connsiteX1" fmla="*/ 174928 w 192909"/>
              <a:gd name="connsiteY1" fmla="*/ 111318 h 286247"/>
              <a:gd name="connsiteX2" fmla="*/ 190831 w 192909"/>
              <a:gd name="connsiteY2" fmla="*/ 135172 h 286247"/>
              <a:gd name="connsiteX3" fmla="*/ 182880 w 192909"/>
              <a:gd name="connsiteY3" fmla="*/ 159026 h 286247"/>
              <a:gd name="connsiteX4" fmla="*/ 135172 w 192909"/>
              <a:gd name="connsiteY4" fmla="*/ 214685 h 286247"/>
              <a:gd name="connsiteX5" fmla="*/ 103367 w 192909"/>
              <a:gd name="connsiteY5" fmla="*/ 238539 h 286247"/>
              <a:gd name="connsiteX6" fmla="*/ 87464 w 192909"/>
              <a:gd name="connsiteY6" fmla="*/ 262393 h 286247"/>
              <a:gd name="connsiteX7" fmla="*/ 63610 w 192909"/>
              <a:gd name="connsiteY7" fmla="*/ 278296 h 286247"/>
              <a:gd name="connsiteX8" fmla="*/ 55659 w 192909"/>
              <a:gd name="connsiteY8" fmla="*/ 286247 h 286247"/>
              <a:gd name="connsiteX0" fmla="*/ 0 w 190831"/>
              <a:gd name="connsiteY0" fmla="*/ 0 h 286247"/>
              <a:gd name="connsiteX1" fmla="*/ 190831 w 190831"/>
              <a:gd name="connsiteY1" fmla="*/ 135172 h 286247"/>
              <a:gd name="connsiteX2" fmla="*/ 182880 w 190831"/>
              <a:gd name="connsiteY2" fmla="*/ 159026 h 286247"/>
              <a:gd name="connsiteX3" fmla="*/ 135172 w 190831"/>
              <a:gd name="connsiteY3" fmla="*/ 214685 h 286247"/>
              <a:gd name="connsiteX4" fmla="*/ 103367 w 190831"/>
              <a:gd name="connsiteY4" fmla="*/ 238539 h 286247"/>
              <a:gd name="connsiteX5" fmla="*/ 87464 w 190831"/>
              <a:gd name="connsiteY5" fmla="*/ 262393 h 286247"/>
              <a:gd name="connsiteX6" fmla="*/ 63610 w 190831"/>
              <a:gd name="connsiteY6" fmla="*/ 278296 h 286247"/>
              <a:gd name="connsiteX7" fmla="*/ 55659 w 190831"/>
              <a:gd name="connsiteY7" fmla="*/ 286247 h 286247"/>
              <a:gd name="connsiteX0" fmla="*/ 0 w 195611"/>
              <a:gd name="connsiteY0" fmla="*/ 0 h 286247"/>
              <a:gd name="connsiteX1" fmla="*/ 190831 w 195611"/>
              <a:gd name="connsiteY1" fmla="*/ 135172 h 286247"/>
              <a:gd name="connsiteX2" fmla="*/ 135172 w 195611"/>
              <a:gd name="connsiteY2" fmla="*/ 214685 h 286247"/>
              <a:gd name="connsiteX3" fmla="*/ 103367 w 195611"/>
              <a:gd name="connsiteY3" fmla="*/ 238539 h 286247"/>
              <a:gd name="connsiteX4" fmla="*/ 87464 w 195611"/>
              <a:gd name="connsiteY4" fmla="*/ 262393 h 286247"/>
              <a:gd name="connsiteX5" fmla="*/ 63610 w 195611"/>
              <a:gd name="connsiteY5" fmla="*/ 278296 h 286247"/>
              <a:gd name="connsiteX6" fmla="*/ 55659 w 195611"/>
              <a:gd name="connsiteY6" fmla="*/ 286247 h 286247"/>
              <a:gd name="connsiteX0" fmla="*/ 0 w 193066"/>
              <a:gd name="connsiteY0" fmla="*/ 0 h 286247"/>
              <a:gd name="connsiteX1" fmla="*/ 190831 w 193066"/>
              <a:gd name="connsiteY1" fmla="*/ 135172 h 286247"/>
              <a:gd name="connsiteX2" fmla="*/ 103367 w 193066"/>
              <a:gd name="connsiteY2" fmla="*/ 238539 h 286247"/>
              <a:gd name="connsiteX3" fmla="*/ 87464 w 193066"/>
              <a:gd name="connsiteY3" fmla="*/ 262393 h 286247"/>
              <a:gd name="connsiteX4" fmla="*/ 63610 w 193066"/>
              <a:gd name="connsiteY4" fmla="*/ 278296 h 286247"/>
              <a:gd name="connsiteX5" fmla="*/ 55659 w 193066"/>
              <a:gd name="connsiteY5" fmla="*/ 286247 h 286247"/>
              <a:gd name="connsiteX0" fmla="*/ 0 w 192319"/>
              <a:gd name="connsiteY0" fmla="*/ 0 h 286247"/>
              <a:gd name="connsiteX1" fmla="*/ 190831 w 192319"/>
              <a:gd name="connsiteY1" fmla="*/ 135172 h 286247"/>
              <a:gd name="connsiteX2" fmla="*/ 87464 w 192319"/>
              <a:gd name="connsiteY2" fmla="*/ 262393 h 286247"/>
              <a:gd name="connsiteX3" fmla="*/ 63610 w 192319"/>
              <a:gd name="connsiteY3" fmla="*/ 278296 h 286247"/>
              <a:gd name="connsiteX4" fmla="*/ 55659 w 192319"/>
              <a:gd name="connsiteY4" fmla="*/ 286247 h 286247"/>
              <a:gd name="connsiteX0" fmla="*/ 0 w 191517"/>
              <a:gd name="connsiteY0" fmla="*/ 0 h 286247"/>
              <a:gd name="connsiteX1" fmla="*/ 190831 w 191517"/>
              <a:gd name="connsiteY1" fmla="*/ 135172 h 286247"/>
              <a:gd name="connsiteX2" fmla="*/ 63610 w 191517"/>
              <a:gd name="connsiteY2" fmla="*/ 278296 h 286247"/>
              <a:gd name="connsiteX3" fmla="*/ 55659 w 191517"/>
              <a:gd name="connsiteY3" fmla="*/ 286247 h 286247"/>
              <a:gd name="connsiteX0" fmla="*/ 0 w 191356"/>
              <a:gd name="connsiteY0" fmla="*/ 0 h 286247"/>
              <a:gd name="connsiteX1" fmla="*/ 190831 w 191356"/>
              <a:gd name="connsiteY1" fmla="*/ 135172 h 286247"/>
              <a:gd name="connsiteX2" fmla="*/ 55659 w 191356"/>
              <a:gd name="connsiteY2" fmla="*/ 286247 h 286247"/>
              <a:gd name="connsiteX0" fmla="*/ 0 w 191226"/>
              <a:gd name="connsiteY0" fmla="*/ 0 h 268986"/>
              <a:gd name="connsiteX1" fmla="*/ 190831 w 191226"/>
              <a:gd name="connsiteY1" fmla="*/ 135172 h 268986"/>
              <a:gd name="connsiteX2" fmla="*/ 15420 w 191226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0831"/>
              <a:gd name="connsiteY0" fmla="*/ 0 h 268986"/>
              <a:gd name="connsiteX1" fmla="*/ 190831 w 190831"/>
              <a:gd name="connsiteY1" fmla="*/ 135172 h 268986"/>
              <a:gd name="connsiteX2" fmla="*/ 15420 w 190831"/>
              <a:gd name="connsiteY2" fmla="*/ 268986 h 268986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309262"/>
              <a:gd name="connsiteX1" fmla="*/ 532253 w 532253"/>
              <a:gd name="connsiteY1" fmla="*/ 162502 h 309262"/>
              <a:gd name="connsiteX2" fmla="*/ 9933 w 532253"/>
              <a:gd name="connsiteY2" fmla="*/ 309262 h 309262"/>
              <a:gd name="connsiteX0" fmla="*/ 7748 w 540001"/>
              <a:gd name="connsiteY0" fmla="*/ 0 h 315016"/>
              <a:gd name="connsiteX1" fmla="*/ 540001 w 540001"/>
              <a:gd name="connsiteY1" fmla="*/ 162502 h 315016"/>
              <a:gd name="connsiteX2" fmla="*/ 0 w 540001"/>
              <a:gd name="connsiteY2" fmla="*/ 315016 h 315016"/>
              <a:gd name="connsiteX0" fmla="*/ 0 w 546885"/>
              <a:gd name="connsiteY0" fmla="*/ 0 h 325804"/>
              <a:gd name="connsiteX1" fmla="*/ 546885 w 546885"/>
              <a:gd name="connsiteY1" fmla="*/ 173290 h 325804"/>
              <a:gd name="connsiteX2" fmla="*/ 6884 w 546885"/>
              <a:gd name="connsiteY2" fmla="*/ 325804 h 325804"/>
              <a:gd name="connsiteX0" fmla="*/ 0 w 548714"/>
              <a:gd name="connsiteY0" fmla="*/ 0 h 325804"/>
              <a:gd name="connsiteX1" fmla="*/ 548714 w 548714"/>
              <a:gd name="connsiteY1" fmla="*/ 173290 h 325804"/>
              <a:gd name="connsiteX2" fmla="*/ 8713 w 548714"/>
              <a:gd name="connsiteY2" fmla="*/ 325804 h 325804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0 w 550662"/>
              <a:gd name="connsiteY0" fmla="*/ 0 h 305912"/>
              <a:gd name="connsiteX1" fmla="*/ 550662 w 550662"/>
              <a:gd name="connsiteY1" fmla="*/ 139733 h 305912"/>
              <a:gd name="connsiteX2" fmla="*/ 1516 w 550662"/>
              <a:gd name="connsiteY2" fmla="*/ 305912 h 305912"/>
              <a:gd name="connsiteX0" fmla="*/ 6274 w 556936"/>
              <a:gd name="connsiteY0" fmla="*/ 0 h 269918"/>
              <a:gd name="connsiteX1" fmla="*/ 556936 w 556936"/>
              <a:gd name="connsiteY1" fmla="*/ 139733 h 269918"/>
              <a:gd name="connsiteX2" fmla="*/ 0 w 556936"/>
              <a:gd name="connsiteY2" fmla="*/ 269918 h 269918"/>
              <a:gd name="connsiteX0" fmla="*/ 3677 w 554339"/>
              <a:gd name="connsiteY0" fmla="*/ 0 h 277576"/>
              <a:gd name="connsiteX1" fmla="*/ 554339 w 554339"/>
              <a:gd name="connsiteY1" fmla="*/ 139733 h 277576"/>
              <a:gd name="connsiteX2" fmla="*/ 0 w 554339"/>
              <a:gd name="connsiteY2" fmla="*/ 277576 h 277576"/>
              <a:gd name="connsiteX0" fmla="*/ 4326 w 554988"/>
              <a:gd name="connsiteY0" fmla="*/ 0 h 282171"/>
              <a:gd name="connsiteX1" fmla="*/ 554988 w 554988"/>
              <a:gd name="connsiteY1" fmla="*/ 139733 h 282171"/>
              <a:gd name="connsiteX2" fmla="*/ 0 w 554988"/>
              <a:gd name="connsiteY2" fmla="*/ 282171 h 282171"/>
              <a:gd name="connsiteX0" fmla="*/ 1080 w 551742"/>
              <a:gd name="connsiteY0" fmla="*/ 0 h 282937"/>
              <a:gd name="connsiteX1" fmla="*/ 551742 w 551742"/>
              <a:gd name="connsiteY1" fmla="*/ 139733 h 282937"/>
              <a:gd name="connsiteX2" fmla="*/ 0 w 551742"/>
              <a:gd name="connsiteY2" fmla="*/ 282937 h 282937"/>
              <a:gd name="connsiteX0" fmla="*/ 0 w 550662"/>
              <a:gd name="connsiteY0" fmla="*/ 0 h 280640"/>
              <a:gd name="connsiteX1" fmla="*/ 550662 w 550662"/>
              <a:gd name="connsiteY1" fmla="*/ 139733 h 280640"/>
              <a:gd name="connsiteX2" fmla="*/ 868 w 550662"/>
              <a:gd name="connsiteY2" fmla="*/ 280640 h 280640"/>
              <a:gd name="connsiteX0" fmla="*/ 0 w 552372"/>
              <a:gd name="connsiteY0" fmla="*/ 0 h 280640"/>
              <a:gd name="connsiteX1" fmla="*/ 167694 w 552372"/>
              <a:gd name="connsiteY1" fmla="*/ 27846 h 280640"/>
              <a:gd name="connsiteX2" fmla="*/ 550662 w 552372"/>
              <a:gd name="connsiteY2" fmla="*/ 139733 h 280640"/>
              <a:gd name="connsiteX3" fmla="*/ 868 w 552372"/>
              <a:gd name="connsiteY3" fmla="*/ 280640 h 280640"/>
              <a:gd name="connsiteX0" fmla="*/ 0 w 552372"/>
              <a:gd name="connsiteY0" fmla="*/ 0 h 139733"/>
              <a:gd name="connsiteX1" fmla="*/ 167694 w 552372"/>
              <a:gd name="connsiteY1" fmla="*/ 27846 h 139733"/>
              <a:gd name="connsiteX2" fmla="*/ 550662 w 552372"/>
              <a:gd name="connsiteY2" fmla="*/ 139733 h 139733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8127"/>
              <a:gd name="connsiteY0" fmla="*/ 0 h 29378"/>
              <a:gd name="connsiteX1" fmla="*/ 168127 w 168127"/>
              <a:gd name="connsiteY1" fmla="*/ 29378 h 29378"/>
              <a:gd name="connsiteX0" fmla="*/ 0 w 168560"/>
              <a:gd name="connsiteY0" fmla="*/ 0 h 28357"/>
              <a:gd name="connsiteX1" fmla="*/ 168560 w 168560"/>
              <a:gd name="connsiteY1" fmla="*/ 28357 h 28357"/>
              <a:gd name="connsiteX0" fmla="*/ 0 w 169426"/>
              <a:gd name="connsiteY0" fmla="*/ 0 h 29378"/>
              <a:gd name="connsiteX1" fmla="*/ 169426 w 169426"/>
              <a:gd name="connsiteY1" fmla="*/ 29378 h 29378"/>
              <a:gd name="connsiteX0" fmla="*/ 0 w 171590"/>
              <a:gd name="connsiteY0" fmla="*/ 0 h 26825"/>
              <a:gd name="connsiteX1" fmla="*/ 171590 w 171590"/>
              <a:gd name="connsiteY1" fmla="*/ 26825 h 26825"/>
              <a:gd name="connsiteX0" fmla="*/ 0 w 162501"/>
              <a:gd name="connsiteY0" fmla="*/ 0 h 28357"/>
              <a:gd name="connsiteX1" fmla="*/ 162501 w 162501"/>
              <a:gd name="connsiteY1" fmla="*/ 28357 h 28357"/>
              <a:gd name="connsiteX0" fmla="*/ 0 w 162052"/>
              <a:gd name="connsiteY0" fmla="*/ 0 h 26766"/>
              <a:gd name="connsiteX1" fmla="*/ 162052 w 162052"/>
              <a:gd name="connsiteY1" fmla="*/ 26766 h 26766"/>
              <a:gd name="connsiteX0" fmla="*/ 0 w 162052"/>
              <a:gd name="connsiteY0" fmla="*/ 0 h 28357"/>
              <a:gd name="connsiteX1" fmla="*/ 162052 w 162052"/>
              <a:gd name="connsiteY1" fmla="*/ 28357 h 28357"/>
              <a:gd name="connsiteX0" fmla="*/ 0 w 162052"/>
              <a:gd name="connsiteY0" fmla="*/ 0 h 28357"/>
              <a:gd name="connsiteX1" fmla="*/ 162052 w 162052"/>
              <a:gd name="connsiteY1" fmla="*/ 28357 h 28357"/>
              <a:gd name="connsiteX0" fmla="*/ 0 w 162052"/>
              <a:gd name="connsiteY0" fmla="*/ 0 h 27297"/>
              <a:gd name="connsiteX1" fmla="*/ 162052 w 162052"/>
              <a:gd name="connsiteY1" fmla="*/ 27297 h 27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2052" h="27297">
                <a:moveTo>
                  <a:pt x="0" y="0"/>
                </a:moveTo>
                <a:cubicBezTo>
                  <a:pt x="52219" y="7862"/>
                  <a:pt x="108035" y="17845"/>
                  <a:pt x="162052" y="27297"/>
                </a:cubicBezTo>
              </a:path>
            </a:pathLst>
          </a:cu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リーフォーム 25">
            <a:extLst>
              <a:ext uri="{FF2B5EF4-FFF2-40B4-BE49-F238E27FC236}">
                <a16:creationId xmlns:a16="http://schemas.microsoft.com/office/drawing/2014/main" id="{037F8153-0851-984D-97A6-93C6FD91CB2A}"/>
              </a:ext>
            </a:extLst>
          </p:cNvPr>
          <p:cNvSpPr/>
          <p:nvPr/>
        </p:nvSpPr>
        <p:spPr>
          <a:xfrm flipV="1">
            <a:off x="3710101" y="4338672"/>
            <a:ext cx="1385524" cy="460242"/>
          </a:xfrm>
          <a:custGeom>
            <a:avLst/>
            <a:gdLst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74928 w 190831"/>
              <a:gd name="connsiteY2" fmla="*/ 111318 h 286247"/>
              <a:gd name="connsiteX3" fmla="*/ 190831 w 190831"/>
              <a:gd name="connsiteY3" fmla="*/ 135172 h 286247"/>
              <a:gd name="connsiteX4" fmla="*/ 182880 w 190831"/>
              <a:gd name="connsiteY4" fmla="*/ 159026 h 286247"/>
              <a:gd name="connsiteX5" fmla="*/ 135172 w 190831"/>
              <a:gd name="connsiteY5" fmla="*/ 214685 h 286247"/>
              <a:gd name="connsiteX6" fmla="*/ 103367 w 190831"/>
              <a:gd name="connsiteY6" fmla="*/ 238539 h 286247"/>
              <a:gd name="connsiteX7" fmla="*/ 87464 w 190831"/>
              <a:gd name="connsiteY7" fmla="*/ 262393 h 286247"/>
              <a:gd name="connsiteX8" fmla="*/ 63610 w 190831"/>
              <a:gd name="connsiteY8" fmla="*/ 278296 h 286247"/>
              <a:gd name="connsiteX9" fmla="*/ 55659 w 190831"/>
              <a:gd name="connsiteY9" fmla="*/ 286247 h 286247"/>
              <a:gd name="connsiteX0" fmla="*/ 0 w 192909"/>
              <a:gd name="connsiteY0" fmla="*/ 0 h 286247"/>
              <a:gd name="connsiteX1" fmla="*/ 174928 w 192909"/>
              <a:gd name="connsiteY1" fmla="*/ 111318 h 286247"/>
              <a:gd name="connsiteX2" fmla="*/ 190831 w 192909"/>
              <a:gd name="connsiteY2" fmla="*/ 135172 h 286247"/>
              <a:gd name="connsiteX3" fmla="*/ 182880 w 192909"/>
              <a:gd name="connsiteY3" fmla="*/ 159026 h 286247"/>
              <a:gd name="connsiteX4" fmla="*/ 135172 w 192909"/>
              <a:gd name="connsiteY4" fmla="*/ 214685 h 286247"/>
              <a:gd name="connsiteX5" fmla="*/ 103367 w 192909"/>
              <a:gd name="connsiteY5" fmla="*/ 238539 h 286247"/>
              <a:gd name="connsiteX6" fmla="*/ 87464 w 192909"/>
              <a:gd name="connsiteY6" fmla="*/ 262393 h 286247"/>
              <a:gd name="connsiteX7" fmla="*/ 63610 w 192909"/>
              <a:gd name="connsiteY7" fmla="*/ 278296 h 286247"/>
              <a:gd name="connsiteX8" fmla="*/ 55659 w 192909"/>
              <a:gd name="connsiteY8" fmla="*/ 286247 h 286247"/>
              <a:gd name="connsiteX0" fmla="*/ 0 w 190831"/>
              <a:gd name="connsiteY0" fmla="*/ 0 h 286247"/>
              <a:gd name="connsiteX1" fmla="*/ 190831 w 190831"/>
              <a:gd name="connsiteY1" fmla="*/ 135172 h 286247"/>
              <a:gd name="connsiteX2" fmla="*/ 182880 w 190831"/>
              <a:gd name="connsiteY2" fmla="*/ 159026 h 286247"/>
              <a:gd name="connsiteX3" fmla="*/ 135172 w 190831"/>
              <a:gd name="connsiteY3" fmla="*/ 214685 h 286247"/>
              <a:gd name="connsiteX4" fmla="*/ 103367 w 190831"/>
              <a:gd name="connsiteY4" fmla="*/ 238539 h 286247"/>
              <a:gd name="connsiteX5" fmla="*/ 87464 w 190831"/>
              <a:gd name="connsiteY5" fmla="*/ 262393 h 286247"/>
              <a:gd name="connsiteX6" fmla="*/ 63610 w 190831"/>
              <a:gd name="connsiteY6" fmla="*/ 278296 h 286247"/>
              <a:gd name="connsiteX7" fmla="*/ 55659 w 190831"/>
              <a:gd name="connsiteY7" fmla="*/ 286247 h 286247"/>
              <a:gd name="connsiteX0" fmla="*/ 0 w 195611"/>
              <a:gd name="connsiteY0" fmla="*/ 0 h 286247"/>
              <a:gd name="connsiteX1" fmla="*/ 190831 w 195611"/>
              <a:gd name="connsiteY1" fmla="*/ 135172 h 286247"/>
              <a:gd name="connsiteX2" fmla="*/ 135172 w 195611"/>
              <a:gd name="connsiteY2" fmla="*/ 214685 h 286247"/>
              <a:gd name="connsiteX3" fmla="*/ 103367 w 195611"/>
              <a:gd name="connsiteY3" fmla="*/ 238539 h 286247"/>
              <a:gd name="connsiteX4" fmla="*/ 87464 w 195611"/>
              <a:gd name="connsiteY4" fmla="*/ 262393 h 286247"/>
              <a:gd name="connsiteX5" fmla="*/ 63610 w 195611"/>
              <a:gd name="connsiteY5" fmla="*/ 278296 h 286247"/>
              <a:gd name="connsiteX6" fmla="*/ 55659 w 195611"/>
              <a:gd name="connsiteY6" fmla="*/ 286247 h 286247"/>
              <a:gd name="connsiteX0" fmla="*/ 0 w 193066"/>
              <a:gd name="connsiteY0" fmla="*/ 0 h 286247"/>
              <a:gd name="connsiteX1" fmla="*/ 190831 w 193066"/>
              <a:gd name="connsiteY1" fmla="*/ 135172 h 286247"/>
              <a:gd name="connsiteX2" fmla="*/ 103367 w 193066"/>
              <a:gd name="connsiteY2" fmla="*/ 238539 h 286247"/>
              <a:gd name="connsiteX3" fmla="*/ 87464 w 193066"/>
              <a:gd name="connsiteY3" fmla="*/ 262393 h 286247"/>
              <a:gd name="connsiteX4" fmla="*/ 63610 w 193066"/>
              <a:gd name="connsiteY4" fmla="*/ 278296 h 286247"/>
              <a:gd name="connsiteX5" fmla="*/ 55659 w 193066"/>
              <a:gd name="connsiteY5" fmla="*/ 286247 h 286247"/>
              <a:gd name="connsiteX0" fmla="*/ 0 w 192319"/>
              <a:gd name="connsiteY0" fmla="*/ 0 h 286247"/>
              <a:gd name="connsiteX1" fmla="*/ 190831 w 192319"/>
              <a:gd name="connsiteY1" fmla="*/ 135172 h 286247"/>
              <a:gd name="connsiteX2" fmla="*/ 87464 w 192319"/>
              <a:gd name="connsiteY2" fmla="*/ 262393 h 286247"/>
              <a:gd name="connsiteX3" fmla="*/ 63610 w 192319"/>
              <a:gd name="connsiteY3" fmla="*/ 278296 h 286247"/>
              <a:gd name="connsiteX4" fmla="*/ 55659 w 192319"/>
              <a:gd name="connsiteY4" fmla="*/ 286247 h 286247"/>
              <a:gd name="connsiteX0" fmla="*/ 0 w 191517"/>
              <a:gd name="connsiteY0" fmla="*/ 0 h 286247"/>
              <a:gd name="connsiteX1" fmla="*/ 190831 w 191517"/>
              <a:gd name="connsiteY1" fmla="*/ 135172 h 286247"/>
              <a:gd name="connsiteX2" fmla="*/ 63610 w 191517"/>
              <a:gd name="connsiteY2" fmla="*/ 278296 h 286247"/>
              <a:gd name="connsiteX3" fmla="*/ 55659 w 191517"/>
              <a:gd name="connsiteY3" fmla="*/ 286247 h 286247"/>
              <a:gd name="connsiteX0" fmla="*/ 0 w 191356"/>
              <a:gd name="connsiteY0" fmla="*/ 0 h 286247"/>
              <a:gd name="connsiteX1" fmla="*/ 190831 w 191356"/>
              <a:gd name="connsiteY1" fmla="*/ 135172 h 286247"/>
              <a:gd name="connsiteX2" fmla="*/ 55659 w 191356"/>
              <a:gd name="connsiteY2" fmla="*/ 286247 h 286247"/>
              <a:gd name="connsiteX0" fmla="*/ 0 w 191226"/>
              <a:gd name="connsiteY0" fmla="*/ 0 h 268986"/>
              <a:gd name="connsiteX1" fmla="*/ 190831 w 191226"/>
              <a:gd name="connsiteY1" fmla="*/ 135172 h 268986"/>
              <a:gd name="connsiteX2" fmla="*/ 15420 w 191226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0831"/>
              <a:gd name="connsiteY0" fmla="*/ 0 h 268986"/>
              <a:gd name="connsiteX1" fmla="*/ 190831 w 190831"/>
              <a:gd name="connsiteY1" fmla="*/ 135172 h 268986"/>
              <a:gd name="connsiteX2" fmla="*/ 15420 w 190831"/>
              <a:gd name="connsiteY2" fmla="*/ 268986 h 268986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309262"/>
              <a:gd name="connsiteX1" fmla="*/ 532253 w 532253"/>
              <a:gd name="connsiteY1" fmla="*/ 162502 h 309262"/>
              <a:gd name="connsiteX2" fmla="*/ 9933 w 532253"/>
              <a:gd name="connsiteY2" fmla="*/ 309262 h 309262"/>
              <a:gd name="connsiteX0" fmla="*/ 7748 w 540001"/>
              <a:gd name="connsiteY0" fmla="*/ 0 h 315016"/>
              <a:gd name="connsiteX1" fmla="*/ 540001 w 540001"/>
              <a:gd name="connsiteY1" fmla="*/ 162502 h 315016"/>
              <a:gd name="connsiteX2" fmla="*/ 0 w 540001"/>
              <a:gd name="connsiteY2" fmla="*/ 315016 h 315016"/>
              <a:gd name="connsiteX0" fmla="*/ 0 w 546885"/>
              <a:gd name="connsiteY0" fmla="*/ 0 h 325804"/>
              <a:gd name="connsiteX1" fmla="*/ 546885 w 546885"/>
              <a:gd name="connsiteY1" fmla="*/ 173290 h 325804"/>
              <a:gd name="connsiteX2" fmla="*/ 6884 w 546885"/>
              <a:gd name="connsiteY2" fmla="*/ 325804 h 325804"/>
              <a:gd name="connsiteX0" fmla="*/ 0 w 548714"/>
              <a:gd name="connsiteY0" fmla="*/ 0 h 325804"/>
              <a:gd name="connsiteX1" fmla="*/ 548714 w 548714"/>
              <a:gd name="connsiteY1" fmla="*/ 173290 h 325804"/>
              <a:gd name="connsiteX2" fmla="*/ 8713 w 548714"/>
              <a:gd name="connsiteY2" fmla="*/ 325804 h 325804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0 w 550662"/>
              <a:gd name="connsiteY0" fmla="*/ 0 h 305912"/>
              <a:gd name="connsiteX1" fmla="*/ 550662 w 550662"/>
              <a:gd name="connsiteY1" fmla="*/ 139733 h 305912"/>
              <a:gd name="connsiteX2" fmla="*/ 1516 w 550662"/>
              <a:gd name="connsiteY2" fmla="*/ 305912 h 305912"/>
              <a:gd name="connsiteX0" fmla="*/ 6274 w 556936"/>
              <a:gd name="connsiteY0" fmla="*/ 0 h 269918"/>
              <a:gd name="connsiteX1" fmla="*/ 556936 w 556936"/>
              <a:gd name="connsiteY1" fmla="*/ 139733 h 269918"/>
              <a:gd name="connsiteX2" fmla="*/ 0 w 556936"/>
              <a:gd name="connsiteY2" fmla="*/ 269918 h 269918"/>
              <a:gd name="connsiteX0" fmla="*/ 3677 w 554339"/>
              <a:gd name="connsiteY0" fmla="*/ 0 h 277576"/>
              <a:gd name="connsiteX1" fmla="*/ 554339 w 554339"/>
              <a:gd name="connsiteY1" fmla="*/ 139733 h 277576"/>
              <a:gd name="connsiteX2" fmla="*/ 0 w 554339"/>
              <a:gd name="connsiteY2" fmla="*/ 277576 h 277576"/>
              <a:gd name="connsiteX0" fmla="*/ 4326 w 554988"/>
              <a:gd name="connsiteY0" fmla="*/ 0 h 282171"/>
              <a:gd name="connsiteX1" fmla="*/ 554988 w 554988"/>
              <a:gd name="connsiteY1" fmla="*/ 139733 h 282171"/>
              <a:gd name="connsiteX2" fmla="*/ 0 w 554988"/>
              <a:gd name="connsiteY2" fmla="*/ 282171 h 282171"/>
              <a:gd name="connsiteX0" fmla="*/ 1080 w 551742"/>
              <a:gd name="connsiteY0" fmla="*/ 0 h 282937"/>
              <a:gd name="connsiteX1" fmla="*/ 551742 w 551742"/>
              <a:gd name="connsiteY1" fmla="*/ 139733 h 282937"/>
              <a:gd name="connsiteX2" fmla="*/ 0 w 551742"/>
              <a:gd name="connsiteY2" fmla="*/ 282937 h 282937"/>
              <a:gd name="connsiteX0" fmla="*/ 0 w 550662"/>
              <a:gd name="connsiteY0" fmla="*/ 0 h 280640"/>
              <a:gd name="connsiteX1" fmla="*/ 550662 w 550662"/>
              <a:gd name="connsiteY1" fmla="*/ 139733 h 280640"/>
              <a:gd name="connsiteX2" fmla="*/ 868 w 550662"/>
              <a:gd name="connsiteY2" fmla="*/ 280640 h 280640"/>
              <a:gd name="connsiteX0" fmla="*/ 0 w 552372"/>
              <a:gd name="connsiteY0" fmla="*/ 0 h 280640"/>
              <a:gd name="connsiteX1" fmla="*/ 167694 w 552372"/>
              <a:gd name="connsiteY1" fmla="*/ 27846 h 280640"/>
              <a:gd name="connsiteX2" fmla="*/ 550662 w 552372"/>
              <a:gd name="connsiteY2" fmla="*/ 139733 h 280640"/>
              <a:gd name="connsiteX3" fmla="*/ 868 w 552372"/>
              <a:gd name="connsiteY3" fmla="*/ 280640 h 280640"/>
              <a:gd name="connsiteX0" fmla="*/ 0 w 552372"/>
              <a:gd name="connsiteY0" fmla="*/ 0 h 139733"/>
              <a:gd name="connsiteX1" fmla="*/ 167694 w 552372"/>
              <a:gd name="connsiteY1" fmla="*/ 27846 h 139733"/>
              <a:gd name="connsiteX2" fmla="*/ 550662 w 552372"/>
              <a:gd name="connsiteY2" fmla="*/ 139733 h 139733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8127"/>
              <a:gd name="connsiteY0" fmla="*/ 0 h 29378"/>
              <a:gd name="connsiteX1" fmla="*/ 168127 w 168127"/>
              <a:gd name="connsiteY1" fmla="*/ 29378 h 29378"/>
              <a:gd name="connsiteX0" fmla="*/ 0 w 168560"/>
              <a:gd name="connsiteY0" fmla="*/ 0 h 28357"/>
              <a:gd name="connsiteX1" fmla="*/ 168560 w 168560"/>
              <a:gd name="connsiteY1" fmla="*/ 28357 h 28357"/>
              <a:gd name="connsiteX0" fmla="*/ 0 w 169426"/>
              <a:gd name="connsiteY0" fmla="*/ 0 h 29378"/>
              <a:gd name="connsiteX1" fmla="*/ 169426 w 169426"/>
              <a:gd name="connsiteY1" fmla="*/ 29378 h 29378"/>
              <a:gd name="connsiteX0" fmla="*/ 0 w 161203"/>
              <a:gd name="connsiteY0" fmla="*/ 0 h 27846"/>
              <a:gd name="connsiteX1" fmla="*/ 161203 w 161203"/>
              <a:gd name="connsiteY1" fmla="*/ 27846 h 27846"/>
              <a:gd name="connsiteX0" fmla="*/ 0 w 162069"/>
              <a:gd name="connsiteY0" fmla="*/ 0 h 26314"/>
              <a:gd name="connsiteX1" fmla="*/ 162069 w 162069"/>
              <a:gd name="connsiteY1" fmla="*/ 26314 h 26314"/>
              <a:gd name="connsiteX0" fmla="*/ 0 w 119222"/>
              <a:gd name="connsiteY0" fmla="*/ 0 h 49799"/>
              <a:gd name="connsiteX1" fmla="*/ 119222 w 119222"/>
              <a:gd name="connsiteY1" fmla="*/ 49799 h 49799"/>
              <a:gd name="connsiteX0" fmla="*/ 0 w 119222"/>
              <a:gd name="connsiteY0" fmla="*/ 0 h 49799"/>
              <a:gd name="connsiteX1" fmla="*/ 119222 w 119222"/>
              <a:gd name="connsiteY1" fmla="*/ 49799 h 49799"/>
              <a:gd name="connsiteX0" fmla="*/ 0 w 106671"/>
              <a:gd name="connsiteY0" fmla="*/ 0 h 45204"/>
              <a:gd name="connsiteX1" fmla="*/ 106671 w 106671"/>
              <a:gd name="connsiteY1" fmla="*/ 45204 h 45204"/>
              <a:gd name="connsiteX0" fmla="*/ 0 w 106671"/>
              <a:gd name="connsiteY0" fmla="*/ 0 h 45204"/>
              <a:gd name="connsiteX1" fmla="*/ 106671 w 106671"/>
              <a:gd name="connsiteY1" fmla="*/ 45204 h 45204"/>
              <a:gd name="connsiteX0" fmla="*/ 0 w 106671"/>
              <a:gd name="connsiteY0" fmla="*/ 0 h 45204"/>
              <a:gd name="connsiteX1" fmla="*/ 106671 w 106671"/>
              <a:gd name="connsiteY1" fmla="*/ 45204 h 45204"/>
              <a:gd name="connsiteX0" fmla="*/ 0 w 106238"/>
              <a:gd name="connsiteY0" fmla="*/ 0 h 41630"/>
              <a:gd name="connsiteX1" fmla="*/ 106238 w 106238"/>
              <a:gd name="connsiteY1" fmla="*/ 41630 h 41630"/>
              <a:gd name="connsiteX0" fmla="*/ 0 w 106238"/>
              <a:gd name="connsiteY0" fmla="*/ 0 h 41630"/>
              <a:gd name="connsiteX1" fmla="*/ 106238 w 106238"/>
              <a:gd name="connsiteY1" fmla="*/ 41630 h 41630"/>
              <a:gd name="connsiteX0" fmla="*/ 0 w 106238"/>
              <a:gd name="connsiteY0" fmla="*/ 0 h 41630"/>
              <a:gd name="connsiteX1" fmla="*/ 106238 w 106238"/>
              <a:gd name="connsiteY1" fmla="*/ 41630 h 41630"/>
              <a:gd name="connsiteX0" fmla="*/ 0 w 106238"/>
              <a:gd name="connsiteY0" fmla="*/ 0 h 41630"/>
              <a:gd name="connsiteX1" fmla="*/ 106238 w 106238"/>
              <a:gd name="connsiteY1" fmla="*/ 41630 h 41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238" h="41630">
                <a:moveTo>
                  <a:pt x="0" y="0"/>
                </a:moveTo>
                <a:cubicBezTo>
                  <a:pt x="44719" y="16111"/>
                  <a:pt x="64423" y="24414"/>
                  <a:pt x="106238" y="41630"/>
                </a:cubicBezTo>
              </a:path>
            </a:pathLst>
          </a:cu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フリーフォーム 24">
            <a:extLst>
              <a:ext uri="{FF2B5EF4-FFF2-40B4-BE49-F238E27FC236}">
                <a16:creationId xmlns:a16="http://schemas.microsoft.com/office/drawing/2014/main" id="{45D91A2D-6123-8E46-A081-B0A6D217F3A5}"/>
              </a:ext>
            </a:extLst>
          </p:cNvPr>
          <p:cNvSpPr/>
          <p:nvPr/>
        </p:nvSpPr>
        <p:spPr>
          <a:xfrm>
            <a:off x="3710102" y="2330465"/>
            <a:ext cx="1391171" cy="499754"/>
          </a:xfrm>
          <a:custGeom>
            <a:avLst/>
            <a:gdLst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74928 w 190831"/>
              <a:gd name="connsiteY2" fmla="*/ 111318 h 286247"/>
              <a:gd name="connsiteX3" fmla="*/ 190831 w 190831"/>
              <a:gd name="connsiteY3" fmla="*/ 135172 h 286247"/>
              <a:gd name="connsiteX4" fmla="*/ 182880 w 190831"/>
              <a:gd name="connsiteY4" fmla="*/ 159026 h 286247"/>
              <a:gd name="connsiteX5" fmla="*/ 135172 w 190831"/>
              <a:gd name="connsiteY5" fmla="*/ 214685 h 286247"/>
              <a:gd name="connsiteX6" fmla="*/ 103367 w 190831"/>
              <a:gd name="connsiteY6" fmla="*/ 238539 h 286247"/>
              <a:gd name="connsiteX7" fmla="*/ 87464 w 190831"/>
              <a:gd name="connsiteY7" fmla="*/ 262393 h 286247"/>
              <a:gd name="connsiteX8" fmla="*/ 63610 w 190831"/>
              <a:gd name="connsiteY8" fmla="*/ 278296 h 286247"/>
              <a:gd name="connsiteX9" fmla="*/ 55659 w 190831"/>
              <a:gd name="connsiteY9" fmla="*/ 286247 h 286247"/>
              <a:gd name="connsiteX0" fmla="*/ 0 w 192909"/>
              <a:gd name="connsiteY0" fmla="*/ 0 h 286247"/>
              <a:gd name="connsiteX1" fmla="*/ 174928 w 192909"/>
              <a:gd name="connsiteY1" fmla="*/ 111318 h 286247"/>
              <a:gd name="connsiteX2" fmla="*/ 190831 w 192909"/>
              <a:gd name="connsiteY2" fmla="*/ 135172 h 286247"/>
              <a:gd name="connsiteX3" fmla="*/ 182880 w 192909"/>
              <a:gd name="connsiteY3" fmla="*/ 159026 h 286247"/>
              <a:gd name="connsiteX4" fmla="*/ 135172 w 192909"/>
              <a:gd name="connsiteY4" fmla="*/ 214685 h 286247"/>
              <a:gd name="connsiteX5" fmla="*/ 103367 w 192909"/>
              <a:gd name="connsiteY5" fmla="*/ 238539 h 286247"/>
              <a:gd name="connsiteX6" fmla="*/ 87464 w 192909"/>
              <a:gd name="connsiteY6" fmla="*/ 262393 h 286247"/>
              <a:gd name="connsiteX7" fmla="*/ 63610 w 192909"/>
              <a:gd name="connsiteY7" fmla="*/ 278296 h 286247"/>
              <a:gd name="connsiteX8" fmla="*/ 55659 w 192909"/>
              <a:gd name="connsiteY8" fmla="*/ 286247 h 286247"/>
              <a:gd name="connsiteX0" fmla="*/ 0 w 190831"/>
              <a:gd name="connsiteY0" fmla="*/ 0 h 286247"/>
              <a:gd name="connsiteX1" fmla="*/ 190831 w 190831"/>
              <a:gd name="connsiteY1" fmla="*/ 135172 h 286247"/>
              <a:gd name="connsiteX2" fmla="*/ 182880 w 190831"/>
              <a:gd name="connsiteY2" fmla="*/ 159026 h 286247"/>
              <a:gd name="connsiteX3" fmla="*/ 135172 w 190831"/>
              <a:gd name="connsiteY3" fmla="*/ 214685 h 286247"/>
              <a:gd name="connsiteX4" fmla="*/ 103367 w 190831"/>
              <a:gd name="connsiteY4" fmla="*/ 238539 h 286247"/>
              <a:gd name="connsiteX5" fmla="*/ 87464 w 190831"/>
              <a:gd name="connsiteY5" fmla="*/ 262393 h 286247"/>
              <a:gd name="connsiteX6" fmla="*/ 63610 w 190831"/>
              <a:gd name="connsiteY6" fmla="*/ 278296 h 286247"/>
              <a:gd name="connsiteX7" fmla="*/ 55659 w 190831"/>
              <a:gd name="connsiteY7" fmla="*/ 286247 h 286247"/>
              <a:gd name="connsiteX0" fmla="*/ 0 w 195611"/>
              <a:gd name="connsiteY0" fmla="*/ 0 h 286247"/>
              <a:gd name="connsiteX1" fmla="*/ 190831 w 195611"/>
              <a:gd name="connsiteY1" fmla="*/ 135172 h 286247"/>
              <a:gd name="connsiteX2" fmla="*/ 135172 w 195611"/>
              <a:gd name="connsiteY2" fmla="*/ 214685 h 286247"/>
              <a:gd name="connsiteX3" fmla="*/ 103367 w 195611"/>
              <a:gd name="connsiteY3" fmla="*/ 238539 h 286247"/>
              <a:gd name="connsiteX4" fmla="*/ 87464 w 195611"/>
              <a:gd name="connsiteY4" fmla="*/ 262393 h 286247"/>
              <a:gd name="connsiteX5" fmla="*/ 63610 w 195611"/>
              <a:gd name="connsiteY5" fmla="*/ 278296 h 286247"/>
              <a:gd name="connsiteX6" fmla="*/ 55659 w 195611"/>
              <a:gd name="connsiteY6" fmla="*/ 286247 h 286247"/>
              <a:gd name="connsiteX0" fmla="*/ 0 w 193066"/>
              <a:gd name="connsiteY0" fmla="*/ 0 h 286247"/>
              <a:gd name="connsiteX1" fmla="*/ 190831 w 193066"/>
              <a:gd name="connsiteY1" fmla="*/ 135172 h 286247"/>
              <a:gd name="connsiteX2" fmla="*/ 103367 w 193066"/>
              <a:gd name="connsiteY2" fmla="*/ 238539 h 286247"/>
              <a:gd name="connsiteX3" fmla="*/ 87464 w 193066"/>
              <a:gd name="connsiteY3" fmla="*/ 262393 h 286247"/>
              <a:gd name="connsiteX4" fmla="*/ 63610 w 193066"/>
              <a:gd name="connsiteY4" fmla="*/ 278296 h 286247"/>
              <a:gd name="connsiteX5" fmla="*/ 55659 w 193066"/>
              <a:gd name="connsiteY5" fmla="*/ 286247 h 286247"/>
              <a:gd name="connsiteX0" fmla="*/ 0 w 192319"/>
              <a:gd name="connsiteY0" fmla="*/ 0 h 286247"/>
              <a:gd name="connsiteX1" fmla="*/ 190831 w 192319"/>
              <a:gd name="connsiteY1" fmla="*/ 135172 h 286247"/>
              <a:gd name="connsiteX2" fmla="*/ 87464 w 192319"/>
              <a:gd name="connsiteY2" fmla="*/ 262393 h 286247"/>
              <a:gd name="connsiteX3" fmla="*/ 63610 w 192319"/>
              <a:gd name="connsiteY3" fmla="*/ 278296 h 286247"/>
              <a:gd name="connsiteX4" fmla="*/ 55659 w 192319"/>
              <a:gd name="connsiteY4" fmla="*/ 286247 h 286247"/>
              <a:gd name="connsiteX0" fmla="*/ 0 w 191517"/>
              <a:gd name="connsiteY0" fmla="*/ 0 h 286247"/>
              <a:gd name="connsiteX1" fmla="*/ 190831 w 191517"/>
              <a:gd name="connsiteY1" fmla="*/ 135172 h 286247"/>
              <a:gd name="connsiteX2" fmla="*/ 63610 w 191517"/>
              <a:gd name="connsiteY2" fmla="*/ 278296 h 286247"/>
              <a:gd name="connsiteX3" fmla="*/ 55659 w 191517"/>
              <a:gd name="connsiteY3" fmla="*/ 286247 h 286247"/>
              <a:gd name="connsiteX0" fmla="*/ 0 w 191356"/>
              <a:gd name="connsiteY0" fmla="*/ 0 h 286247"/>
              <a:gd name="connsiteX1" fmla="*/ 190831 w 191356"/>
              <a:gd name="connsiteY1" fmla="*/ 135172 h 286247"/>
              <a:gd name="connsiteX2" fmla="*/ 55659 w 191356"/>
              <a:gd name="connsiteY2" fmla="*/ 286247 h 286247"/>
              <a:gd name="connsiteX0" fmla="*/ 0 w 191226"/>
              <a:gd name="connsiteY0" fmla="*/ 0 h 268986"/>
              <a:gd name="connsiteX1" fmla="*/ 190831 w 191226"/>
              <a:gd name="connsiteY1" fmla="*/ 135172 h 268986"/>
              <a:gd name="connsiteX2" fmla="*/ 15420 w 191226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0831"/>
              <a:gd name="connsiteY0" fmla="*/ 0 h 268986"/>
              <a:gd name="connsiteX1" fmla="*/ 190831 w 190831"/>
              <a:gd name="connsiteY1" fmla="*/ 135172 h 268986"/>
              <a:gd name="connsiteX2" fmla="*/ 15420 w 190831"/>
              <a:gd name="connsiteY2" fmla="*/ 268986 h 268986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309262"/>
              <a:gd name="connsiteX1" fmla="*/ 532253 w 532253"/>
              <a:gd name="connsiteY1" fmla="*/ 162502 h 309262"/>
              <a:gd name="connsiteX2" fmla="*/ 9933 w 532253"/>
              <a:gd name="connsiteY2" fmla="*/ 309262 h 309262"/>
              <a:gd name="connsiteX0" fmla="*/ 7748 w 540001"/>
              <a:gd name="connsiteY0" fmla="*/ 0 h 315016"/>
              <a:gd name="connsiteX1" fmla="*/ 540001 w 540001"/>
              <a:gd name="connsiteY1" fmla="*/ 162502 h 315016"/>
              <a:gd name="connsiteX2" fmla="*/ 0 w 540001"/>
              <a:gd name="connsiteY2" fmla="*/ 315016 h 315016"/>
              <a:gd name="connsiteX0" fmla="*/ 0 w 546885"/>
              <a:gd name="connsiteY0" fmla="*/ 0 h 325804"/>
              <a:gd name="connsiteX1" fmla="*/ 546885 w 546885"/>
              <a:gd name="connsiteY1" fmla="*/ 173290 h 325804"/>
              <a:gd name="connsiteX2" fmla="*/ 6884 w 546885"/>
              <a:gd name="connsiteY2" fmla="*/ 325804 h 325804"/>
              <a:gd name="connsiteX0" fmla="*/ 0 w 548714"/>
              <a:gd name="connsiteY0" fmla="*/ 0 h 325804"/>
              <a:gd name="connsiteX1" fmla="*/ 548714 w 548714"/>
              <a:gd name="connsiteY1" fmla="*/ 173290 h 325804"/>
              <a:gd name="connsiteX2" fmla="*/ 8713 w 548714"/>
              <a:gd name="connsiteY2" fmla="*/ 325804 h 325804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0 w 550662"/>
              <a:gd name="connsiteY0" fmla="*/ 0 h 305912"/>
              <a:gd name="connsiteX1" fmla="*/ 550662 w 550662"/>
              <a:gd name="connsiteY1" fmla="*/ 139733 h 305912"/>
              <a:gd name="connsiteX2" fmla="*/ 1516 w 550662"/>
              <a:gd name="connsiteY2" fmla="*/ 305912 h 305912"/>
              <a:gd name="connsiteX0" fmla="*/ 6274 w 556936"/>
              <a:gd name="connsiteY0" fmla="*/ 0 h 269918"/>
              <a:gd name="connsiteX1" fmla="*/ 556936 w 556936"/>
              <a:gd name="connsiteY1" fmla="*/ 139733 h 269918"/>
              <a:gd name="connsiteX2" fmla="*/ 0 w 556936"/>
              <a:gd name="connsiteY2" fmla="*/ 269918 h 269918"/>
              <a:gd name="connsiteX0" fmla="*/ 3677 w 554339"/>
              <a:gd name="connsiteY0" fmla="*/ 0 h 277576"/>
              <a:gd name="connsiteX1" fmla="*/ 554339 w 554339"/>
              <a:gd name="connsiteY1" fmla="*/ 139733 h 277576"/>
              <a:gd name="connsiteX2" fmla="*/ 0 w 554339"/>
              <a:gd name="connsiteY2" fmla="*/ 277576 h 277576"/>
              <a:gd name="connsiteX0" fmla="*/ 4326 w 554988"/>
              <a:gd name="connsiteY0" fmla="*/ 0 h 282171"/>
              <a:gd name="connsiteX1" fmla="*/ 554988 w 554988"/>
              <a:gd name="connsiteY1" fmla="*/ 139733 h 282171"/>
              <a:gd name="connsiteX2" fmla="*/ 0 w 554988"/>
              <a:gd name="connsiteY2" fmla="*/ 282171 h 282171"/>
              <a:gd name="connsiteX0" fmla="*/ 1080 w 551742"/>
              <a:gd name="connsiteY0" fmla="*/ 0 h 282937"/>
              <a:gd name="connsiteX1" fmla="*/ 551742 w 551742"/>
              <a:gd name="connsiteY1" fmla="*/ 139733 h 282937"/>
              <a:gd name="connsiteX2" fmla="*/ 0 w 551742"/>
              <a:gd name="connsiteY2" fmla="*/ 282937 h 282937"/>
              <a:gd name="connsiteX0" fmla="*/ 0 w 550662"/>
              <a:gd name="connsiteY0" fmla="*/ 0 h 280640"/>
              <a:gd name="connsiteX1" fmla="*/ 550662 w 550662"/>
              <a:gd name="connsiteY1" fmla="*/ 139733 h 280640"/>
              <a:gd name="connsiteX2" fmla="*/ 868 w 550662"/>
              <a:gd name="connsiteY2" fmla="*/ 280640 h 280640"/>
              <a:gd name="connsiteX0" fmla="*/ 0 w 552372"/>
              <a:gd name="connsiteY0" fmla="*/ 0 h 280640"/>
              <a:gd name="connsiteX1" fmla="*/ 167694 w 552372"/>
              <a:gd name="connsiteY1" fmla="*/ 27846 h 280640"/>
              <a:gd name="connsiteX2" fmla="*/ 550662 w 552372"/>
              <a:gd name="connsiteY2" fmla="*/ 139733 h 280640"/>
              <a:gd name="connsiteX3" fmla="*/ 868 w 552372"/>
              <a:gd name="connsiteY3" fmla="*/ 280640 h 280640"/>
              <a:gd name="connsiteX0" fmla="*/ 0 w 552372"/>
              <a:gd name="connsiteY0" fmla="*/ 0 h 139733"/>
              <a:gd name="connsiteX1" fmla="*/ 167694 w 552372"/>
              <a:gd name="connsiteY1" fmla="*/ 27846 h 139733"/>
              <a:gd name="connsiteX2" fmla="*/ 550662 w 552372"/>
              <a:gd name="connsiteY2" fmla="*/ 139733 h 139733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8127"/>
              <a:gd name="connsiteY0" fmla="*/ 0 h 29378"/>
              <a:gd name="connsiteX1" fmla="*/ 168127 w 168127"/>
              <a:gd name="connsiteY1" fmla="*/ 29378 h 29378"/>
              <a:gd name="connsiteX0" fmla="*/ 0 w 168560"/>
              <a:gd name="connsiteY0" fmla="*/ 0 h 28357"/>
              <a:gd name="connsiteX1" fmla="*/ 168560 w 168560"/>
              <a:gd name="connsiteY1" fmla="*/ 28357 h 28357"/>
              <a:gd name="connsiteX0" fmla="*/ 0 w 169426"/>
              <a:gd name="connsiteY0" fmla="*/ 0 h 29378"/>
              <a:gd name="connsiteX1" fmla="*/ 169426 w 169426"/>
              <a:gd name="connsiteY1" fmla="*/ 29378 h 29378"/>
              <a:gd name="connsiteX0" fmla="*/ 0 w 161203"/>
              <a:gd name="connsiteY0" fmla="*/ 0 h 27846"/>
              <a:gd name="connsiteX1" fmla="*/ 161203 w 161203"/>
              <a:gd name="connsiteY1" fmla="*/ 27846 h 27846"/>
              <a:gd name="connsiteX0" fmla="*/ 0 w 162069"/>
              <a:gd name="connsiteY0" fmla="*/ 0 h 26314"/>
              <a:gd name="connsiteX1" fmla="*/ 162069 w 162069"/>
              <a:gd name="connsiteY1" fmla="*/ 26314 h 26314"/>
              <a:gd name="connsiteX0" fmla="*/ 0 w 119222"/>
              <a:gd name="connsiteY0" fmla="*/ 0 h 49799"/>
              <a:gd name="connsiteX1" fmla="*/ 119222 w 119222"/>
              <a:gd name="connsiteY1" fmla="*/ 49799 h 49799"/>
              <a:gd name="connsiteX0" fmla="*/ 0 w 119222"/>
              <a:gd name="connsiteY0" fmla="*/ 0 h 49799"/>
              <a:gd name="connsiteX1" fmla="*/ 119222 w 119222"/>
              <a:gd name="connsiteY1" fmla="*/ 49799 h 49799"/>
              <a:gd name="connsiteX0" fmla="*/ 0 w 106671"/>
              <a:gd name="connsiteY0" fmla="*/ 0 h 45204"/>
              <a:gd name="connsiteX1" fmla="*/ 106671 w 106671"/>
              <a:gd name="connsiteY1" fmla="*/ 45204 h 45204"/>
              <a:gd name="connsiteX0" fmla="*/ 0 w 106671"/>
              <a:gd name="connsiteY0" fmla="*/ 0 h 45204"/>
              <a:gd name="connsiteX1" fmla="*/ 106671 w 106671"/>
              <a:gd name="connsiteY1" fmla="*/ 45204 h 45204"/>
              <a:gd name="connsiteX0" fmla="*/ 0 w 106671"/>
              <a:gd name="connsiteY0" fmla="*/ 0 h 45204"/>
              <a:gd name="connsiteX1" fmla="*/ 106671 w 106671"/>
              <a:gd name="connsiteY1" fmla="*/ 45204 h 45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671" h="45204">
                <a:moveTo>
                  <a:pt x="0" y="0"/>
                </a:moveTo>
                <a:cubicBezTo>
                  <a:pt x="39741" y="16600"/>
                  <a:pt x="66930" y="25541"/>
                  <a:pt x="106671" y="45204"/>
                </a:cubicBezTo>
              </a:path>
            </a:pathLst>
          </a:cu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フリーフォーム 20">
            <a:extLst>
              <a:ext uri="{FF2B5EF4-FFF2-40B4-BE49-F238E27FC236}">
                <a16:creationId xmlns:a16="http://schemas.microsoft.com/office/drawing/2014/main" id="{9488B061-FEEA-C442-A17E-4B8F9AB80C69}"/>
              </a:ext>
            </a:extLst>
          </p:cNvPr>
          <p:cNvSpPr/>
          <p:nvPr/>
        </p:nvSpPr>
        <p:spPr>
          <a:xfrm>
            <a:off x="1596449" y="2039549"/>
            <a:ext cx="2113654" cy="290915"/>
          </a:xfrm>
          <a:custGeom>
            <a:avLst/>
            <a:gdLst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74928 w 190831"/>
              <a:gd name="connsiteY2" fmla="*/ 111318 h 286247"/>
              <a:gd name="connsiteX3" fmla="*/ 190831 w 190831"/>
              <a:gd name="connsiteY3" fmla="*/ 135172 h 286247"/>
              <a:gd name="connsiteX4" fmla="*/ 182880 w 190831"/>
              <a:gd name="connsiteY4" fmla="*/ 159026 h 286247"/>
              <a:gd name="connsiteX5" fmla="*/ 135172 w 190831"/>
              <a:gd name="connsiteY5" fmla="*/ 214685 h 286247"/>
              <a:gd name="connsiteX6" fmla="*/ 103367 w 190831"/>
              <a:gd name="connsiteY6" fmla="*/ 238539 h 286247"/>
              <a:gd name="connsiteX7" fmla="*/ 87464 w 190831"/>
              <a:gd name="connsiteY7" fmla="*/ 262393 h 286247"/>
              <a:gd name="connsiteX8" fmla="*/ 63610 w 190831"/>
              <a:gd name="connsiteY8" fmla="*/ 278296 h 286247"/>
              <a:gd name="connsiteX9" fmla="*/ 55659 w 190831"/>
              <a:gd name="connsiteY9" fmla="*/ 286247 h 286247"/>
              <a:gd name="connsiteX0" fmla="*/ 0 w 192909"/>
              <a:gd name="connsiteY0" fmla="*/ 0 h 286247"/>
              <a:gd name="connsiteX1" fmla="*/ 174928 w 192909"/>
              <a:gd name="connsiteY1" fmla="*/ 111318 h 286247"/>
              <a:gd name="connsiteX2" fmla="*/ 190831 w 192909"/>
              <a:gd name="connsiteY2" fmla="*/ 135172 h 286247"/>
              <a:gd name="connsiteX3" fmla="*/ 182880 w 192909"/>
              <a:gd name="connsiteY3" fmla="*/ 159026 h 286247"/>
              <a:gd name="connsiteX4" fmla="*/ 135172 w 192909"/>
              <a:gd name="connsiteY4" fmla="*/ 214685 h 286247"/>
              <a:gd name="connsiteX5" fmla="*/ 103367 w 192909"/>
              <a:gd name="connsiteY5" fmla="*/ 238539 h 286247"/>
              <a:gd name="connsiteX6" fmla="*/ 87464 w 192909"/>
              <a:gd name="connsiteY6" fmla="*/ 262393 h 286247"/>
              <a:gd name="connsiteX7" fmla="*/ 63610 w 192909"/>
              <a:gd name="connsiteY7" fmla="*/ 278296 h 286247"/>
              <a:gd name="connsiteX8" fmla="*/ 55659 w 192909"/>
              <a:gd name="connsiteY8" fmla="*/ 286247 h 286247"/>
              <a:gd name="connsiteX0" fmla="*/ 0 w 190831"/>
              <a:gd name="connsiteY0" fmla="*/ 0 h 286247"/>
              <a:gd name="connsiteX1" fmla="*/ 190831 w 190831"/>
              <a:gd name="connsiteY1" fmla="*/ 135172 h 286247"/>
              <a:gd name="connsiteX2" fmla="*/ 182880 w 190831"/>
              <a:gd name="connsiteY2" fmla="*/ 159026 h 286247"/>
              <a:gd name="connsiteX3" fmla="*/ 135172 w 190831"/>
              <a:gd name="connsiteY3" fmla="*/ 214685 h 286247"/>
              <a:gd name="connsiteX4" fmla="*/ 103367 w 190831"/>
              <a:gd name="connsiteY4" fmla="*/ 238539 h 286247"/>
              <a:gd name="connsiteX5" fmla="*/ 87464 w 190831"/>
              <a:gd name="connsiteY5" fmla="*/ 262393 h 286247"/>
              <a:gd name="connsiteX6" fmla="*/ 63610 w 190831"/>
              <a:gd name="connsiteY6" fmla="*/ 278296 h 286247"/>
              <a:gd name="connsiteX7" fmla="*/ 55659 w 190831"/>
              <a:gd name="connsiteY7" fmla="*/ 286247 h 286247"/>
              <a:gd name="connsiteX0" fmla="*/ 0 w 195611"/>
              <a:gd name="connsiteY0" fmla="*/ 0 h 286247"/>
              <a:gd name="connsiteX1" fmla="*/ 190831 w 195611"/>
              <a:gd name="connsiteY1" fmla="*/ 135172 h 286247"/>
              <a:gd name="connsiteX2" fmla="*/ 135172 w 195611"/>
              <a:gd name="connsiteY2" fmla="*/ 214685 h 286247"/>
              <a:gd name="connsiteX3" fmla="*/ 103367 w 195611"/>
              <a:gd name="connsiteY3" fmla="*/ 238539 h 286247"/>
              <a:gd name="connsiteX4" fmla="*/ 87464 w 195611"/>
              <a:gd name="connsiteY4" fmla="*/ 262393 h 286247"/>
              <a:gd name="connsiteX5" fmla="*/ 63610 w 195611"/>
              <a:gd name="connsiteY5" fmla="*/ 278296 h 286247"/>
              <a:gd name="connsiteX6" fmla="*/ 55659 w 195611"/>
              <a:gd name="connsiteY6" fmla="*/ 286247 h 286247"/>
              <a:gd name="connsiteX0" fmla="*/ 0 w 193066"/>
              <a:gd name="connsiteY0" fmla="*/ 0 h 286247"/>
              <a:gd name="connsiteX1" fmla="*/ 190831 w 193066"/>
              <a:gd name="connsiteY1" fmla="*/ 135172 h 286247"/>
              <a:gd name="connsiteX2" fmla="*/ 103367 w 193066"/>
              <a:gd name="connsiteY2" fmla="*/ 238539 h 286247"/>
              <a:gd name="connsiteX3" fmla="*/ 87464 w 193066"/>
              <a:gd name="connsiteY3" fmla="*/ 262393 h 286247"/>
              <a:gd name="connsiteX4" fmla="*/ 63610 w 193066"/>
              <a:gd name="connsiteY4" fmla="*/ 278296 h 286247"/>
              <a:gd name="connsiteX5" fmla="*/ 55659 w 193066"/>
              <a:gd name="connsiteY5" fmla="*/ 286247 h 286247"/>
              <a:gd name="connsiteX0" fmla="*/ 0 w 192319"/>
              <a:gd name="connsiteY0" fmla="*/ 0 h 286247"/>
              <a:gd name="connsiteX1" fmla="*/ 190831 w 192319"/>
              <a:gd name="connsiteY1" fmla="*/ 135172 h 286247"/>
              <a:gd name="connsiteX2" fmla="*/ 87464 w 192319"/>
              <a:gd name="connsiteY2" fmla="*/ 262393 h 286247"/>
              <a:gd name="connsiteX3" fmla="*/ 63610 w 192319"/>
              <a:gd name="connsiteY3" fmla="*/ 278296 h 286247"/>
              <a:gd name="connsiteX4" fmla="*/ 55659 w 192319"/>
              <a:gd name="connsiteY4" fmla="*/ 286247 h 286247"/>
              <a:gd name="connsiteX0" fmla="*/ 0 w 191517"/>
              <a:gd name="connsiteY0" fmla="*/ 0 h 286247"/>
              <a:gd name="connsiteX1" fmla="*/ 190831 w 191517"/>
              <a:gd name="connsiteY1" fmla="*/ 135172 h 286247"/>
              <a:gd name="connsiteX2" fmla="*/ 63610 w 191517"/>
              <a:gd name="connsiteY2" fmla="*/ 278296 h 286247"/>
              <a:gd name="connsiteX3" fmla="*/ 55659 w 191517"/>
              <a:gd name="connsiteY3" fmla="*/ 286247 h 286247"/>
              <a:gd name="connsiteX0" fmla="*/ 0 w 191356"/>
              <a:gd name="connsiteY0" fmla="*/ 0 h 286247"/>
              <a:gd name="connsiteX1" fmla="*/ 190831 w 191356"/>
              <a:gd name="connsiteY1" fmla="*/ 135172 h 286247"/>
              <a:gd name="connsiteX2" fmla="*/ 55659 w 191356"/>
              <a:gd name="connsiteY2" fmla="*/ 286247 h 286247"/>
              <a:gd name="connsiteX0" fmla="*/ 0 w 191226"/>
              <a:gd name="connsiteY0" fmla="*/ 0 h 268986"/>
              <a:gd name="connsiteX1" fmla="*/ 190831 w 191226"/>
              <a:gd name="connsiteY1" fmla="*/ 135172 h 268986"/>
              <a:gd name="connsiteX2" fmla="*/ 15420 w 191226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0831"/>
              <a:gd name="connsiteY0" fmla="*/ 0 h 268986"/>
              <a:gd name="connsiteX1" fmla="*/ 190831 w 190831"/>
              <a:gd name="connsiteY1" fmla="*/ 135172 h 268986"/>
              <a:gd name="connsiteX2" fmla="*/ 15420 w 190831"/>
              <a:gd name="connsiteY2" fmla="*/ 268986 h 268986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309262"/>
              <a:gd name="connsiteX1" fmla="*/ 532253 w 532253"/>
              <a:gd name="connsiteY1" fmla="*/ 162502 h 309262"/>
              <a:gd name="connsiteX2" fmla="*/ 9933 w 532253"/>
              <a:gd name="connsiteY2" fmla="*/ 309262 h 309262"/>
              <a:gd name="connsiteX0" fmla="*/ 7748 w 540001"/>
              <a:gd name="connsiteY0" fmla="*/ 0 h 315016"/>
              <a:gd name="connsiteX1" fmla="*/ 540001 w 540001"/>
              <a:gd name="connsiteY1" fmla="*/ 162502 h 315016"/>
              <a:gd name="connsiteX2" fmla="*/ 0 w 540001"/>
              <a:gd name="connsiteY2" fmla="*/ 315016 h 315016"/>
              <a:gd name="connsiteX0" fmla="*/ 0 w 546885"/>
              <a:gd name="connsiteY0" fmla="*/ 0 h 325804"/>
              <a:gd name="connsiteX1" fmla="*/ 546885 w 546885"/>
              <a:gd name="connsiteY1" fmla="*/ 173290 h 325804"/>
              <a:gd name="connsiteX2" fmla="*/ 6884 w 546885"/>
              <a:gd name="connsiteY2" fmla="*/ 325804 h 325804"/>
              <a:gd name="connsiteX0" fmla="*/ 0 w 548714"/>
              <a:gd name="connsiteY0" fmla="*/ 0 h 325804"/>
              <a:gd name="connsiteX1" fmla="*/ 548714 w 548714"/>
              <a:gd name="connsiteY1" fmla="*/ 173290 h 325804"/>
              <a:gd name="connsiteX2" fmla="*/ 8713 w 548714"/>
              <a:gd name="connsiteY2" fmla="*/ 325804 h 325804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0 w 550662"/>
              <a:gd name="connsiteY0" fmla="*/ 0 h 305912"/>
              <a:gd name="connsiteX1" fmla="*/ 550662 w 550662"/>
              <a:gd name="connsiteY1" fmla="*/ 139733 h 305912"/>
              <a:gd name="connsiteX2" fmla="*/ 1516 w 550662"/>
              <a:gd name="connsiteY2" fmla="*/ 305912 h 305912"/>
              <a:gd name="connsiteX0" fmla="*/ 6274 w 556936"/>
              <a:gd name="connsiteY0" fmla="*/ 0 h 269918"/>
              <a:gd name="connsiteX1" fmla="*/ 556936 w 556936"/>
              <a:gd name="connsiteY1" fmla="*/ 139733 h 269918"/>
              <a:gd name="connsiteX2" fmla="*/ 0 w 556936"/>
              <a:gd name="connsiteY2" fmla="*/ 269918 h 269918"/>
              <a:gd name="connsiteX0" fmla="*/ 3677 w 554339"/>
              <a:gd name="connsiteY0" fmla="*/ 0 h 277576"/>
              <a:gd name="connsiteX1" fmla="*/ 554339 w 554339"/>
              <a:gd name="connsiteY1" fmla="*/ 139733 h 277576"/>
              <a:gd name="connsiteX2" fmla="*/ 0 w 554339"/>
              <a:gd name="connsiteY2" fmla="*/ 277576 h 277576"/>
              <a:gd name="connsiteX0" fmla="*/ 4326 w 554988"/>
              <a:gd name="connsiteY0" fmla="*/ 0 h 282171"/>
              <a:gd name="connsiteX1" fmla="*/ 554988 w 554988"/>
              <a:gd name="connsiteY1" fmla="*/ 139733 h 282171"/>
              <a:gd name="connsiteX2" fmla="*/ 0 w 554988"/>
              <a:gd name="connsiteY2" fmla="*/ 282171 h 282171"/>
              <a:gd name="connsiteX0" fmla="*/ 1080 w 551742"/>
              <a:gd name="connsiteY0" fmla="*/ 0 h 282937"/>
              <a:gd name="connsiteX1" fmla="*/ 551742 w 551742"/>
              <a:gd name="connsiteY1" fmla="*/ 139733 h 282937"/>
              <a:gd name="connsiteX2" fmla="*/ 0 w 551742"/>
              <a:gd name="connsiteY2" fmla="*/ 282937 h 282937"/>
              <a:gd name="connsiteX0" fmla="*/ 0 w 550662"/>
              <a:gd name="connsiteY0" fmla="*/ 0 h 280640"/>
              <a:gd name="connsiteX1" fmla="*/ 550662 w 550662"/>
              <a:gd name="connsiteY1" fmla="*/ 139733 h 280640"/>
              <a:gd name="connsiteX2" fmla="*/ 868 w 550662"/>
              <a:gd name="connsiteY2" fmla="*/ 280640 h 280640"/>
              <a:gd name="connsiteX0" fmla="*/ 0 w 552372"/>
              <a:gd name="connsiteY0" fmla="*/ 0 h 280640"/>
              <a:gd name="connsiteX1" fmla="*/ 167694 w 552372"/>
              <a:gd name="connsiteY1" fmla="*/ 27846 h 280640"/>
              <a:gd name="connsiteX2" fmla="*/ 550662 w 552372"/>
              <a:gd name="connsiteY2" fmla="*/ 139733 h 280640"/>
              <a:gd name="connsiteX3" fmla="*/ 868 w 552372"/>
              <a:gd name="connsiteY3" fmla="*/ 280640 h 280640"/>
              <a:gd name="connsiteX0" fmla="*/ 0 w 552372"/>
              <a:gd name="connsiteY0" fmla="*/ 0 h 139733"/>
              <a:gd name="connsiteX1" fmla="*/ 167694 w 552372"/>
              <a:gd name="connsiteY1" fmla="*/ 27846 h 139733"/>
              <a:gd name="connsiteX2" fmla="*/ 550662 w 552372"/>
              <a:gd name="connsiteY2" fmla="*/ 139733 h 139733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8127"/>
              <a:gd name="connsiteY0" fmla="*/ 0 h 29378"/>
              <a:gd name="connsiteX1" fmla="*/ 168127 w 168127"/>
              <a:gd name="connsiteY1" fmla="*/ 29378 h 29378"/>
              <a:gd name="connsiteX0" fmla="*/ 0 w 168560"/>
              <a:gd name="connsiteY0" fmla="*/ 0 h 28357"/>
              <a:gd name="connsiteX1" fmla="*/ 168560 w 168560"/>
              <a:gd name="connsiteY1" fmla="*/ 28357 h 28357"/>
              <a:gd name="connsiteX0" fmla="*/ 0 w 169426"/>
              <a:gd name="connsiteY0" fmla="*/ 0 h 29378"/>
              <a:gd name="connsiteX1" fmla="*/ 169426 w 169426"/>
              <a:gd name="connsiteY1" fmla="*/ 29378 h 29378"/>
              <a:gd name="connsiteX0" fmla="*/ 0 w 161203"/>
              <a:gd name="connsiteY0" fmla="*/ 0 h 27846"/>
              <a:gd name="connsiteX1" fmla="*/ 161203 w 161203"/>
              <a:gd name="connsiteY1" fmla="*/ 27846 h 27846"/>
              <a:gd name="connsiteX0" fmla="*/ 0 w 162069"/>
              <a:gd name="connsiteY0" fmla="*/ 0 h 26314"/>
              <a:gd name="connsiteX1" fmla="*/ 162069 w 162069"/>
              <a:gd name="connsiteY1" fmla="*/ 26314 h 26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2069" h="26314">
                <a:moveTo>
                  <a:pt x="0" y="0"/>
                </a:moveTo>
                <a:lnTo>
                  <a:pt x="162069" y="26314"/>
                </a:lnTo>
              </a:path>
            </a:pathLst>
          </a:cu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985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1379FFA7-333B-D949-9782-0AF89D72CDF3}"/>
              </a:ext>
            </a:extLst>
          </p:cNvPr>
          <p:cNvCxnSpPr>
            <a:cxnSpLocks/>
          </p:cNvCxnSpPr>
          <p:nvPr/>
        </p:nvCxnSpPr>
        <p:spPr>
          <a:xfrm>
            <a:off x="1076241" y="3776488"/>
            <a:ext cx="9574796" cy="1225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87F1DE7E-C29C-C847-9255-5BCCB5B1966D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7156354" y="2945936"/>
            <a:ext cx="790748" cy="648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5B2ECB40-3428-104A-BD9C-53DF07A2E79D}"/>
              </a:ext>
            </a:extLst>
          </p:cNvPr>
          <p:cNvCxnSpPr>
            <a:cxnSpLocks/>
          </p:cNvCxnSpPr>
          <p:nvPr/>
        </p:nvCxnSpPr>
        <p:spPr>
          <a:xfrm flipV="1">
            <a:off x="7156354" y="4482790"/>
            <a:ext cx="842787" cy="1168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4C6BF32-818F-534B-ACAD-A0DC6B531610}"/>
              </a:ext>
            </a:extLst>
          </p:cNvPr>
          <p:cNvSpPr txBox="1"/>
          <p:nvPr/>
        </p:nvSpPr>
        <p:spPr>
          <a:xfrm>
            <a:off x="2889411" y="236453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放物面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5A913DD-7B23-9646-8BD6-1390E464BE8F}"/>
              </a:ext>
            </a:extLst>
          </p:cNvPr>
          <p:cNvSpPr txBox="1"/>
          <p:nvPr/>
        </p:nvSpPr>
        <p:spPr>
          <a:xfrm>
            <a:off x="5478935" y="236453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双曲</a:t>
            </a:r>
            <a:r>
              <a:rPr kumimoji="1"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面</a:t>
            </a:r>
          </a:p>
        </p:txBody>
      </p:sp>
      <p:sp>
        <p:nvSpPr>
          <p:cNvPr id="6" name="台形 5">
            <a:extLst>
              <a:ext uri="{FF2B5EF4-FFF2-40B4-BE49-F238E27FC236}">
                <a16:creationId xmlns:a16="http://schemas.microsoft.com/office/drawing/2014/main" id="{EEE40E54-8F2B-E54C-99D3-C608F6D18915}"/>
              </a:ext>
            </a:extLst>
          </p:cNvPr>
          <p:cNvSpPr/>
          <p:nvPr/>
        </p:nvSpPr>
        <p:spPr>
          <a:xfrm rot="5400000">
            <a:off x="3579605" y="1186966"/>
            <a:ext cx="1974452" cy="5179045"/>
          </a:xfrm>
          <a:custGeom>
            <a:avLst/>
            <a:gdLst>
              <a:gd name="connsiteX0" fmla="*/ 0 w 1974452"/>
              <a:gd name="connsiteY0" fmla="*/ 5179045 h 5179045"/>
              <a:gd name="connsiteX1" fmla="*/ 156673 w 1974452"/>
              <a:gd name="connsiteY1" fmla="*/ 0 h 5179045"/>
              <a:gd name="connsiteX2" fmla="*/ 1817779 w 1974452"/>
              <a:gd name="connsiteY2" fmla="*/ 0 h 5179045"/>
              <a:gd name="connsiteX3" fmla="*/ 1974452 w 1974452"/>
              <a:gd name="connsiteY3" fmla="*/ 5179045 h 5179045"/>
              <a:gd name="connsiteX4" fmla="*/ 0 w 1974452"/>
              <a:gd name="connsiteY4" fmla="*/ 5179045 h 5179045"/>
              <a:gd name="connsiteX0" fmla="*/ 0 w 1974452"/>
              <a:gd name="connsiteY0" fmla="*/ 5179045 h 5179045"/>
              <a:gd name="connsiteX1" fmla="*/ 87753 w 1974452"/>
              <a:gd name="connsiteY1" fmla="*/ 2554617 h 5179045"/>
              <a:gd name="connsiteX2" fmla="*/ 156673 w 1974452"/>
              <a:gd name="connsiteY2" fmla="*/ 0 h 5179045"/>
              <a:gd name="connsiteX3" fmla="*/ 1817779 w 1974452"/>
              <a:gd name="connsiteY3" fmla="*/ 0 h 5179045"/>
              <a:gd name="connsiteX4" fmla="*/ 1974452 w 1974452"/>
              <a:gd name="connsiteY4" fmla="*/ 5179045 h 5179045"/>
              <a:gd name="connsiteX5" fmla="*/ 0 w 1974452"/>
              <a:gd name="connsiteY5" fmla="*/ 5179045 h 5179045"/>
              <a:gd name="connsiteX0" fmla="*/ 0 w 1974452"/>
              <a:gd name="connsiteY0" fmla="*/ 5179045 h 5179045"/>
              <a:gd name="connsiteX1" fmla="*/ 87753 w 1974452"/>
              <a:gd name="connsiteY1" fmla="*/ 2554617 h 5179045"/>
              <a:gd name="connsiteX2" fmla="*/ 156673 w 1974452"/>
              <a:gd name="connsiteY2" fmla="*/ 0 h 5179045"/>
              <a:gd name="connsiteX3" fmla="*/ 1817779 w 1974452"/>
              <a:gd name="connsiteY3" fmla="*/ 0 h 5179045"/>
              <a:gd name="connsiteX4" fmla="*/ 1886815 w 1974452"/>
              <a:gd name="connsiteY4" fmla="*/ 2502578 h 5179045"/>
              <a:gd name="connsiteX5" fmla="*/ 1974452 w 1974452"/>
              <a:gd name="connsiteY5" fmla="*/ 5179045 h 5179045"/>
              <a:gd name="connsiteX6" fmla="*/ 0 w 1974452"/>
              <a:gd name="connsiteY6" fmla="*/ 5179045 h 5179045"/>
              <a:gd name="connsiteX0" fmla="*/ 0 w 1974452"/>
              <a:gd name="connsiteY0" fmla="*/ 5179045 h 5179045"/>
              <a:gd name="connsiteX1" fmla="*/ 35717 w 1974452"/>
              <a:gd name="connsiteY1" fmla="*/ 2554617 h 5179045"/>
              <a:gd name="connsiteX2" fmla="*/ 156673 w 1974452"/>
              <a:gd name="connsiteY2" fmla="*/ 0 h 5179045"/>
              <a:gd name="connsiteX3" fmla="*/ 1817779 w 1974452"/>
              <a:gd name="connsiteY3" fmla="*/ 0 h 5179045"/>
              <a:gd name="connsiteX4" fmla="*/ 1886815 w 1974452"/>
              <a:gd name="connsiteY4" fmla="*/ 2502578 h 5179045"/>
              <a:gd name="connsiteX5" fmla="*/ 1974452 w 1974452"/>
              <a:gd name="connsiteY5" fmla="*/ 5179045 h 5179045"/>
              <a:gd name="connsiteX6" fmla="*/ 0 w 1974452"/>
              <a:gd name="connsiteY6" fmla="*/ 5179045 h 5179045"/>
              <a:gd name="connsiteX0" fmla="*/ 0 w 1974452"/>
              <a:gd name="connsiteY0" fmla="*/ 5179045 h 5179045"/>
              <a:gd name="connsiteX1" fmla="*/ 35717 w 1974452"/>
              <a:gd name="connsiteY1" fmla="*/ 2554617 h 5179045"/>
              <a:gd name="connsiteX2" fmla="*/ 156673 w 1974452"/>
              <a:gd name="connsiteY2" fmla="*/ 0 h 5179045"/>
              <a:gd name="connsiteX3" fmla="*/ 1817779 w 1974452"/>
              <a:gd name="connsiteY3" fmla="*/ 0 h 5179045"/>
              <a:gd name="connsiteX4" fmla="*/ 1946290 w 1974452"/>
              <a:gd name="connsiteY4" fmla="*/ 2532315 h 5179045"/>
              <a:gd name="connsiteX5" fmla="*/ 1974452 w 1974452"/>
              <a:gd name="connsiteY5" fmla="*/ 5179045 h 5179045"/>
              <a:gd name="connsiteX6" fmla="*/ 0 w 1974452"/>
              <a:gd name="connsiteY6" fmla="*/ 5179045 h 5179045"/>
              <a:gd name="connsiteX0" fmla="*/ 0 w 1974452"/>
              <a:gd name="connsiteY0" fmla="*/ 5179045 h 5179045"/>
              <a:gd name="connsiteX1" fmla="*/ 35717 w 1974452"/>
              <a:gd name="connsiteY1" fmla="*/ 2554617 h 5179045"/>
              <a:gd name="connsiteX2" fmla="*/ 156673 w 1974452"/>
              <a:gd name="connsiteY2" fmla="*/ 0 h 5179045"/>
              <a:gd name="connsiteX3" fmla="*/ 1817779 w 1974452"/>
              <a:gd name="connsiteY3" fmla="*/ 0 h 5179045"/>
              <a:gd name="connsiteX4" fmla="*/ 1953726 w 1974452"/>
              <a:gd name="connsiteY4" fmla="*/ 2554617 h 5179045"/>
              <a:gd name="connsiteX5" fmla="*/ 1974452 w 1974452"/>
              <a:gd name="connsiteY5" fmla="*/ 5179045 h 5179045"/>
              <a:gd name="connsiteX6" fmla="*/ 0 w 1974452"/>
              <a:gd name="connsiteY6" fmla="*/ 5179045 h 517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4452" h="5179045">
                <a:moveTo>
                  <a:pt x="0" y="5179045"/>
                </a:moveTo>
                <a:lnTo>
                  <a:pt x="35717" y="2554617"/>
                </a:lnTo>
                <a:lnTo>
                  <a:pt x="156673" y="0"/>
                </a:lnTo>
                <a:lnTo>
                  <a:pt x="1817779" y="0"/>
                </a:lnTo>
                <a:lnTo>
                  <a:pt x="1953726" y="2554617"/>
                </a:lnTo>
                <a:lnTo>
                  <a:pt x="1974452" y="5179045"/>
                </a:lnTo>
                <a:lnTo>
                  <a:pt x="0" y="5179045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819A1B4-A9CC-9945-936B-4A49C4D1D94F}"/>
              </a:ext>
            </a:extLst>
          </p:cNvPr>
          <p:cNvCxnSpPr>
            <a:cxnSpLocks/>
            <a:stCxn id="6" idx="1"/>
            <a:endCxn id="6" idx="4"/>
          </p:cNvCxnSpPr>
          <p:nvPr/>
        </p:nvCxnSpPr>
        <p:spPr>
          <a:xfrm>
            <a:off x="4601737" y="2824980"/>
            <a:ext cx="0" cy="19180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784F3F3-CFC0-624F-9A71-59D06EC67152}"/>
              </a:ext>
            </a:extLst>
          </p:cNvPr>
          <p:cNvSpPr txBox="1"/>
          <p:nvPr/>
        </p:nvSpPr>
        <p:spPr>
          <a:xfrm>
            <a:off x="1323686" y="3386799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D</a:t>
            </a:r>
            <a:r>
              <a:rPr lang="en-US" altLang="ja-JP" baseline="-25000" dirty="0">
                <a:latin typeface="Meiryo UI" panose="020B0604030504040204" pitchFamily="34" charset="-128"/>
                <a:ea typeface="Meiryo UI" panose="020B0604030504040204" pitchFamily="34" charset="-128"/>
              </a:rPr>
              <a:t>u</a:t>
            </a:r>
            <a:endParaRPr kumimoji="1" lang="ja-JP" altLang="en-US" baseline="-250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3AADB1C5-CEE7-4F42-9DF5-DA1F37AF3870}"/>
              </a:ext>
            </a:extLst>
          </p:cNvPr>
          <p:cNvCxnSpPr>
            <a:cxnSpLocks/>
          </p:cNvCxnSpPr>
          <p:nvPr/>
        </p:nvCxnSpPr>
        <p:spPr>
          <a:xfrm>
            <a:off x="1803400" y="2789262"/>
            <a:ext cx="0" cy="1974453"/>
          </a:xfrm>
          <a:prstGeom prst="straightConnector1">
            <a:avLst/>
          </a:prstGeom>
          <a:ln>
            <a:solidFill>
              <a:schemeClr val="tx1"/>
            </a:solidFill>
            <a:headEnd type="arrow" w="lg" len="med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89AA3576-CAC3-7D47-8051-C3CDDBA1BCF0}"/>
              </a:ext>
            </a:extLst>
          </p:cNvPr>
          <p:cNvSpPr txBox="1"/>
          <p:nvPr/>
        </p:nvSpPr>
        <p:spPr>
          <a:xfrm>
            <a:off x="4128531" y="338679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D</a:t>
            </a:r>
            <a:r>
              <a:rPr lang="en-US" altLang="ja-JP" baseline="-25000" dirty="0">
                <a:latin typeface="Meiryo UI" panose="020B0604030504040204" pitchFamily="34" charset="-128"/>
                <a:ea typeface="Meiryo UI" panose="020B0604030504040204" pitchFamily="34" charset="-128"/>
              </a:rPr>
              <a:t>s</a:t>
            </a:r>
            <a:endParaRPr kumimoji="1" lang="ja-JP" altLang="en-US" baseline="-250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C28A0D25-AF51-4349-BD10-F53DACC17D76}"/>
              </a:ext>
            </a:extLst>
          </p:cNvPr>
          <p:cNvSpPr txBox="1"/>
          <p:nvPr/>
        </p:nvSpPr>
        <p:spPr>
          <a:xfrm>
            <a:off x="6657499" y="340618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D</a:t>
            </a:r>
            <a:r>
              <a:rPr lang="en-US" altLang="ja-JP" baseline="-25000" dirty="0">
                <a:latin typeface="Meiryo UI" panose="020B0604030504040204" pitchFamily="34" charset="-128"/>
                <a:ea typeface="Meiryo UI" panose="020B0604030504040204" pitchFamily="34" charset="-128"/>
              </a:rPr>
              <a:t>d</a:t>
            </a:r>
            <a:endParaRPr kumimoji="1" lang="ja-JP" altLang="en-US" baseline="-250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D46FA29A-43F8-0241-95E2-AEC2E494B8CB}"/>
              </a:ext>
            </a:extLst>
          </p:cNvPr>
          <p:cNvCxnSpPr>
            <a:cxnSpLocks/>
          </p:cNvCxnSpPr>
          <p:nvPr/>
        </p:nvCxnSpPr>
        <p:spPr>
          <a:xfrm flipH="1">
            <a:off x="1977308" y="4936067"/>
            <a:ext cx="2624429" cy="0"/>
          </a:xfrm>
          <a:prstGeom prst="straightConnector1">
            <a:avLst/>
          </a:prstGeom>
          <a:ln>
            <a:solidFill>
              <a:schemeClr val="tx1"/>
            </a:solidFill>
            <a:headEnd type="arrow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878B33EB-3292-F04A-A55A-E2EBBA4D6657}"/>
              </a:ext>
            </a:extLst>
          </p:cNvPr>
          <p:cNvCxnSpPr>
            <a:cxnSpLocks/>
          </p:cNvCxnSpPr>
          <p:nvPr/>
        </p:nvCxnSpPr>
        <p:spPr>
          <a:xfrm flipH="1">
            <a:off x="4601737" y="4936067"/>
            <a:ext cx="2554617" cy="0"/>
          </a:xfrm>
          <a:prstGeom prst="straightConnector1">
            <a:avLst/>
          </a:prstGeom>
          <a:ln>
            <a:solidFill>
              <a:schemeClr val="tx1"/>
            </a:solidFill>
            <a:headEnd type="arrow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1AE9C16D-302A-0A47-B3A4-1A46320255B1}"/>
              </a:ext>
            </a:extLst>
          </p:cNvPr>
          <p:cNvSpPr txBox="1"/>
          <p:nvPr/>
        </p:nvSpPr>
        <p:spPr>
          <a:xfrm>
            <a:off x="3086581" y="4932199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L</a:t>
            </a:r>
            <a:r>
              <a:rPr lang="en-US" altLang="ja-JP" baseline="-250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p</a:t>
            </a:r>
            <a:endParaRPr kumimoji="1" lang="ja-JP" altLang="en-US" baseline="-250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299F10C4-8F16-BA4E-B593-99B973CEABAD}"/>
              </a:ext>
            </a:extLst>
          </p:cNvPr>
          <p:cNvSpPr txBox="1"/>
          <p:nvPr/>
        </p:nvSpPr>
        <p:spPr>
          <a:xfrm>
            <a:off x="5675304" y="4926370"/>
            <a:ext cx="407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L</a:t>
            </a:r>
            <a:r>
              <a:rPr lang="en-US" altLang="ja-JP" baseline="-250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h</a:t>
            </a:r>
            <a:endParaRPr kumimoji="1" lang="ja-JP" altLang="en-US" baseline="-250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6" name="フリーフォーム 55">
            <a:extLst>
              <a:ext uri="{FF2B5EF4-FFF2-40B4-BE49-F238E27FC236}">
                <a16:creationId xmlns:a16="http://schemas.microsoft.com/office/drawing/2014/main" id="{FECD349F-B10B-7C44-805E-B2FFE9D055F3}"/>
              </a:ext>
            </a:extLst>
          </p:cNvPr>
          <p:cNvSpPr/>
          <p:nvPr/>
        </p:nvSpPr>
        <p:spPr>
          <a:xfrm>
            <a:off x="8293157" y="3564405"/>
            <a:ext cx="93670" cy="422223"/>
          </a:xfrm>
          <a:custGeom>
            <a:avLst/>
            <a:gdLst>
              <a:gd name="connsiteX0" fmla="*/ 0 w 14289"/>
              <a:gd name="connsiteY0" fmla="*/ 0 h 79310"/>
              <a:gd name="connsiteX1" fmla="*/ 9331 w 14289"/>
              <a:gd name="connsiteY1" fmla="*/ 46653 h 79310"/>
              <a:gd name="connsiteX2" fmla="*/ 13996 w 14289"/>
              <a:gd name="connsiteY2" fmla="*/ 65314 h 79310"/>
              <a:gd name="connsiteX3" fmla="*/ 13996 w 14289"/>
              <a:gd name="connsiteY3" fmla="*/ 79310 h 79310"/>
              <a:gd name="connsiteX0" fmla="*/ 5252 w 5951"/>
              <a:gd name="connsiteY0" fmla="*/ 0 h 46212"/>
              <a:gd name="connsiteX1" fmla="*/ 2 w 5951"/>
              <a:gd name="connsiteY1" fmla="*/ 13555 h 46212"/>
              <a:gd name="connsiteX2" fmla="*/ 4667 w 5951"/>
              <a:gd name="connsiteY2" fmla="*/ 32216 h 46212"/>
              <a:gd name="connsiteX3" fmla="*/ 4667 w 5951"/>
              <a:gd name="connsiteY3" fmla="*/ 46212 h 46212"/>
              <a:gd name="connsiteX0" fmla="*/ 8988 w 16503"/>
              <a:gd name="connsiteY0" fmla="*/ 0 h 10000"/>
              <a:gd name="connsiteX1" fmla="*/ 16338 w 16503"/>
              <a:gd name="connsiteY1" fmla="*/ 2500 h 10000"/>
              <a:gd name="connsiteX2" fmla="*/ 166 w 16503"/>
              <a:gd name="connsiteY2" fmla="*/ 2933 h 10000"/>
              <a:gd name="connsiteX3" fmla="*/ 8005 w 16503"/>
              <a:gd name="connsiteY3" fmla="*/ 6971 h 10000"/>
              <a:gd name="connsiteX4" fmla="*/ 8005 w 16503"/>
              <a:gd name="connsiteY4" fmla="*/ 10000 h 10000"/>
              <a:gd name="connsiteX0" fmla="*/ 13828 w 21343"/>
              <a:gd name="connsiteY0" fmla="*/ 0 h 10000"/>
              <a:gd name="connsiteX1" fmla="*/ 21178 w 21343"/>
              <a:gd name="connsiteY1" fmla="*/ 2500 h 10000"/>
              <a:gd name="connsiteX2" fmla="*/ 106 w 21343"/>
              <a:gd name="connsiteY2" fmla="*/ 3541 h 10000"/>
              <a:gd name="connsiteX3" fmla="*/ 12845 w 21343"/>
              <a:gd name="connsiteY3" fmla="*/ 6971 h 10000"/>
              <a:gd name="connsiteX4" fmla="*/ 12845 w 21343"/>
              <a:gd name="connsiteY4" fmla="*/ 10000 h 10000"/>
              <a:gd name="connsiteX0" fmla="*/ 39276 w 39276"/>
              <a:gd name="connsiteY0" fmla="*/ 0 h 10000"/>
              <a:gd name="connsiteX1" fmla="*/ 74 w 39276"/>
              <a:gd name="connsiteY1" fmla="*/ 2230 h 10000"/>
              <a:gd name="connsiteX2" fmla="*/ 25554 w 39276"/>
              <a:gd name="connsiteY2" fmla="*/ 3541 h 10000"/>
              <a:gd name="connsiteX3" fmla="*/ 38293 w 39276"/>
              <a:gd name="connsiteY3" fmla="*/ 6971 h 10000"/>
              <a:gd name="connsiteX4" fmla="*/ 38293 w 39276"/>
              <a:gd name="connsiteY4" fmla="*/ 10000 h 10000"/>
              <a:gd name="connsiteX0" fmla="*/ 39247 w 42391"/>
              <a:gd name="connsiteY0" fmla="*/ 0 h 10000"/>
              <a:gd name="connsiteX1" fmla="*/ 45 w 42391"/>
              <a:gd name="connsiteY1" fmla="*/ 2230 h 10000"/>
              <a:gd name="connsiteX2" fmla="*/ 40225 w 42391"/>
              <a:gd name="connsiteY2" fmla="*/ 4217 h 10000"/>
              <a:gd name="connsiteX3" fmla="*/ 38264 w 42391"/>
              <a:gd name="connsiteY3" fmla="*/ 6971 h 10000"/>
              <a:gd name="connsiteX4" fmla="*/ 38264 w 42391"/>
              <a:gd name="connsiteY4" fmla="*/ 10000 h 10000"/>
              <a:gd name="connsiteX0" fmla="*/ 42674 w 43657"/>
              <a:gd name="connsiteY0" fmla="*/ 0 h 10000"/>
              <a:gd name="connsiteX1" fmla="*/ 3472 w 43657"/>
              <a:gd name="connsiteY1" fmla="*/ 2230 h 10000"/>
              <a:gd name="connsiteX2" fmla="*/ 43652 w 43657"/>
              <a:gd name="connsiteY2" fmla="*/ 4217 h 10000"/>
              <a:gd name="connsiteX3" fmla="*/ 38 w 43657"/>
              <a:gd name="connsiteY3" fmla="*/ 6903 h 10000"/>
              <a:gd name="connsiteX4" fmla="*/ 41691 w 43657"/>
              <a:gd name="connsiteY4" fmla="*/ 10000 h 10000"/>
              <a:gd name="connsiteX0" fmla="*/ 42674 w 44142"/>
              <a:gd name="connsiteY0" fmla="*/ 0 h 9257"/>
              <a:gd name="connsiteX1" fmla="*/ 3472 w 44142"/>
              <a:gd name="connsiteY1" fmla="*/ 2230 h 9257"/>
              <a:gd name="connsiteX2" fmla="*/ 43652 w 44142"/>
              <a:gd name="connsiteY2" fmla="*/ 4217 h 9257"/>
              <a:gd name="connsiteX3" fmla="*/ 38 w 44142"/>
              <a:gd name="connsiteY3" fmla="*/ 6903 h 9257"/>
              <a:gd name="connsiteX4" fmla="*/ 44142 w 44142"/>
              <a:gd name="connsiteY4" fmla="*/ 9257 h 9257"/>
              <a:gd name="connsiteX0" fmla="*/ 9667 w 10268"/>
              <a:gd name="connsiteY0" fmla="*/ 0 h 10000"/>
              <a:gd name="connsiteX1" fmla="*/ 787 w 10268"/>
              <a:gd name="connsiteY1" fmla="*/ 2409 h 10000"/>
              <a:gd name="connsiteX2" fmla="*/ 10267 w 10268"/>
              <a:gd name="connsiteY2" fmla="*/ 4307 h 10000"/>
              <a:gd name="connsiteX3" fmla="*/ 9 w 10268"/>
              <a:gd name="connsiteY3" fmla="*/ 7457 h 10000"/>
              <a:gd name="connsiteX4" fmla="*/ 10000 w 10268"/>
              <a:gd name="connsiteY4" fmla="*/ 10000 h 10000"/>
              <a:gd name="connsiteX0" fmla="*/ 9289 w 9889"/>
              <a:gd name="connsiteY0" fmla="*/ 0 h 10000"/>
              <a:gd name="connsiteX1" fmla="*/ 409 w 9889"/>
              <a:gd name="connsiteY1" fmla="*/ 2409 h 10000"/>
              <a:gd name="connsiteX2" fmla="*/ 9889 w 9889"/>
              <a:gd name="connsiteY2" fmla="*/ 4307 h 10000"/>
              <a:gd name="connsiteX3" fmla="*/ 9 w 9889"/>
              <a:gd name="connsiteY3" fmla="*/ 6811 h 10000"/>
              <a:gd name="connsiteX4" fmla="*/ 9622 w 9889"/>
              <a:gd name="connsiteY4" fmla="*/ 10000 h 10000"/>
              <a:gd name="connsiteX0" fmla="*/ 9393 w 10000"/>
              <a:gd name="connsiteY0" fmla="*/ 0 h 9354"/>
              <a:gd name="connsiteX1" fmla="*/ 414 w 10000"/>
              <a:gd name="connsiteY1" fmla="*/ 2409 h 9354"/>
              <a:gd name="connsiteX2" fmla="*/ 10000 w 10000"/>
              <a:gd name="connsiteY2" fmla="*/ 4307 h 9354"/>
              <a:gd name="connsiteX3" fmla="*/ 9 w 10000"/>
              <a:gd name="connsiteY3" fmla="*/ 6811 h 9354"/>
              <a:gd name="connsiteX4" fmla="*/ 9730 w 10000"/>
              <a:gd name="connsiteY4" fmla="*/ 9354 h 9354"/>
              <a:gd name="connsiteX0" fmla="*/ 9393 w 10000"/>
              <a:gd name="connsiteY0" fmla="*/ 0 h 10000"/>
              <a:gd name="connsiteX1" fmla="*/ 32 w 10000"/>
              <a:gd name="connsiteY1" fmla="*/ 2256 h 10000"/>
              <a:gd name="connsiteX2" fmla="*/ 10000 w 10000"/>
              <a:gd name="connsiteY2" fmla="*/ 4604 h 10000"/>
              <a:gd name="connsiteX3" fmla="*/ 9 w 10000"/>
              <a:gd name="connsiteY3" fmla="*/ 7281 h 10000"/>
              <a:gd name="connsiteX4" fmla="*/ 9730 w 10000"/>
              <a:gd name="connsiteY4" fmla="*/ 10000 h 10000"/>
              <a:gd name="connsiteX0" fmla="*/ 9393 w 10000"/>
              <a:gd name="connsiteY0" fmla="*/ 0 h 10000"/>
              <a:gd name="connsiteX1" fmla="*/ 32 w 10000"/>
              <a:gd name="connsiteY1" fmla="*/ 2256 h 10000"/>
              <a:gd name="connsiteX2" fmla="*/ 10000 w 10000"/>
              <a:gd name="connsiteY2" fmla="*/ 4604 h 10000"/>
              <a:gd name="connsiteX3" fmla="*/ 9 w 10000"/>
              <a:gd name="connsiteY3" fmla="*/ 7281 h 10000"/>
              <a:gd name="connsiteX4" fmla="*/ 9730 w 10000"/>
              <a:gd name="connsiteY4" fmla="*/ 10000 h 10000"/>
              <a:gd name="connsiteX0" fmla="*/ 9393 w 10000"/>
              <a:gd name="connsiteY0" fmla="*/ 0 h 10000"/>
              <a:gd name="connsiteX1" fmla="*/ 32 w 10000"/>
              <a:gd name="connsiteY1" fmla="*/ 2256 h 10000"/>
              <a:gd name="connsiteX2" fmla="*/ 10000 w 10000"/>
              <a:gd name="connsiteY2" fmla="*/ 4604 h 10000"/>
              <a:gd name="connsiteX3" fmla="*/ 9 w 10000"/>
              <a:gd name="connsiteY3" fmla="*/ 7281 h 10000"/>
              <a:gd name="connsiteX4" fmla="*/ 9730 w 10000"/>
              <a:gd name="connsiteY4" fmla="*/ 10000 h 10000"/>
              <a:gd name="connsiteX0" fmla="*/ 9621 w 10266"/>
              <a:gd name="connsiteY0" fmla="*/ 0 h 10000"/>
              <a:gd name="connsiteX1" fmla="*/ 260 w 10266"/>
              <a:gd name="connsiteY1" fmla="*/ 2256 h 10000"/>
              <a:gd name="connsiteX2" fmla="*/ 10228 w 10266"/>
              <a:gd name="connsiteY2" fmla="*/ 4604 h 10000"/>
              <a:gd name="connsiteX3" fmla="*/ 3588 w 10266"/>
              <a:gd name="connsiteY3" fmla="*/ 5864 h 10000"/>
              <a:gd name="connsiteX4" fmla="*/ 237 w 10266"/>
              <a:gd name="connsiteY4" fmla="*/ 7281 h 10000"/>
              <a:gd name="connsiteX5" fmla="*/ 9958 w 10266"/>
              <a:gd name="connsiteY5" fmla="*/ 10000 h 10000"/>
              <a:gd name="connsiteX0" fmla="*/ 9431 w 10076"/>
              <a:gd name="connsiteY0" fmla="*/ 0 h 10000"/>
              <a:gd name="connsiteX1" fmla="*/ 70 w 10076"/>
              <a:gd name="connsiteY1" fmla="*/ 2256 h 10000"/>
              <a:gd name="connsiteX2" fmla="*/ 10038 w 10076"/>
              <a:gd name="connsiteY2" fmla="*/ 4604 h 10000"/>
              <a:gd name="connsiteX3" fmla="*/ 3398 w 10076"/>
              <a:gd name="connsiteY3" fmla="*/ 5864 h 10000"/>
              <a:gd name="connsiteX4" fmla="*/ 47 w 10076"/>
              <a:gd name="connsiteY4" fmla="*/ 7281 h 10000"/>
              <a:gd name="connsiteX5" fmla="*/ 5690 w 10076"/>
              <a:gd name="connsiteY5" fmla="*/ 8785 h 10000"/>
              <a:gd name="connsiteX6" fmla="*/ 9768 w 10076"/>
              <a:gd name="connsiteY6" fmla="*/ 10000 h 10000"/>
              <a:gd name="connsiteX0" fmla="*/ 9431 w 10070"/>
              <a:gd name="connsiteY0" fmla="*/ 0 h 10000"/>
              <a:gd name="connsiteX1" fmla="*/ 70 w 10070"/>
              <a:gd name="connsiteY1" fmla="*/ 2256 h 10000"/>
              <a:gd name="connsiteX2" fmla="*/ 5690 w 10070"/>
              <a:gd name="connsiteY2" fmla="*/ 3581 h 10000"/>
              <a:gd name="connsiteX3" fmla="*/ 10038 w 10070"/>
              <a:gd name="connsiteY3" fmla="*/ 4604 h 10000"/>
              <a:gd name="connsiteX4" fmla="*/ 3398 w 10070"/>
              <a:gd name="connsiteY4" fmla="*/ 5864 h 10000"/>
              <a:gd name="connsiteX5" fmla="*/ 47 w 10070"/>
              <a:gd name="connsiteY5" fmla="*/ 7281 h 10000"/>
              <a:gd name="connsiteX6" fmla="*/ 5690 w 10070"/>
              <a:gd name="connsiteY6" fmla="*/ 8785 h 10000"/>
              <a:gd name="connsiteX7" fmla="*/ 9768 w 10070"/>
              <a:gd name="connsiteY7" fmla="*/ 10000 h 10000"/>
              <a:gd name="connsiteX0" fmla="*/ 9431 w 10070"/>
              <a:gd name="connsiteY0" fmla="*/ 0 h 10000"/>
              <a:gd name="connsiteX1" fmla="*/ 6072 w 10070"/>
              <a:gd name="connsiteY1" fmla="*/ 979 h 10000"/>
              <a:gd name="connsiteX2" fmla="*/ 70 w 10070"/>
              <a:gd name="connsiteY2" fmla="*/ 2256 h 10000"/>
              <a:gd name="connsiteX3" fmla="*/ 5690 w 10070"/>
              <a:gd name="connsiteY3" fmla="*/ 3581 h 10000"/>
              <a:gd name="connsiteX4" fmla="*/ 10038 w 10070"/>
              <a:gd name="connsiteY4" fmla="*/ 4604 h 10000"/>
              <a:gd name="connsiteX5" fmla="*/ 3398 w 10070"/>
              <a:gd name="connsiteY5" fmla="*/ 5864 h 10000"/>
              <a:gd name="connsiteX6" fmla="*/ 47 w 10070"/>
              <a:gd name="connsiteY6" fmla="*/ 7281 h 10000"/>
              <a:gd name="connsiteX7" fmla="*/ 5690 w 10070"/>
              <a:gd name="connsiteY7" fmla="*/ 8785 h 10000"/>
              <a:gd name="connsiteX8" fmla="*/ 9768 w 10070"/>
              <a:gd name="connsiteY8" fmla="*/ 10000 h 10000"/>
              <a:gd name="connsiteX0" fmla="*/ 9431 w 10070"/>
              <a:gd name="connsiteY0" fmla="*/ 0 h 10000"/>
              <a:gd name="connsiteX1" fmla="*/ 6072 w 10070"/>
              <a:gd name="connsiteY1" fmla="*/ 979 h 10000"/>
              <a:gd name="connsiteX2" fmla="*/ 70 w 10070"/>
              <a:gd name="connsiteY2" fmla="*/ 2256 h 10000"/>
              <a:gd name="connsiteX3" fmla="*/ 5690 w 10070"/>
              <a:gd name="connsiteY3" fmla="*/ 3581 h 10000"/>
              <a:gd name="connsiteX4" fmla="*/ 10038 w 10070"/>
              <a:gd name="connsiteY4" fmla="*/ 4604 h 10000"/>
              <a:gd name="connsiteX5" fmla="*/ 3398 w 10070"/>
              <a:gd name="connsiteY5" fmla="*/ 5864 h 10000"/>
              <a:gd name="connsiteX6" fmla="*/ 47 w 10070"/>
              <a:gd name="connsiteY6" fmla="*/ 7281 h 10000"/>
              <a:gd name="connsiteX7" fmla="*/ 5690 w 10070"/>
              <a:gd name="connsiteY7" fmla="*/ 8785 h 10000"/>
              <a:gd name="connsiteX8" fmla="*/ 9768 w 10070"/>
              <a:gd name="connsiteY8" fmla="*/ 10000 h 10000"/>
              <a:gd name="connsiteX0" fmla="*/ 9431 w 10070"/>
              <a:gd name="connsiteY0" fmla="*/ 0 h 10000"/>
              <a:gd name="connsiteX1" fmla="*/ 6072 w 10070"/>
              <a:gd name="connsiteY1" fmla="*/ 979 h 10000"/>
              <a:gd name="connsiteX2" fmla="*/ 70 w 10070"/>
              <a:gd name="connsiteY2" fmla="*/ 2256 h 10000"/>
              <a:gd name="connsiteX3" fmla="*/ 5690 w 10070"/>
              <a:gd name="connsiteY3" fmla="*/ 3581 h 10000"/>
              <a:gd name="connsiteX4" fmla="*/ 10038 w 10070"/>
              <a:gd name="connsiteY4" fmla="*/ 4604 h 10000"/>
              <a:gd name="connsiteX5" fmla="*/ 3398 w 10070"/>
              <a:gd name="connsiteY5" fmla="*/ 5864 h 10000"/>
              <a:gd name="connsiteX6" fmla="*/ 47 w 10070"/>
              <a:gd name="connsiteY6" fmla="*/ 7281 h 10000"/>
              <a:gd name="connsiteX7" fmla="*/ 5690 w 10070"/>
              <a:gd name="connsiteY7" fmla="*/ 8785 h 10000"/>
              <a:gd name="connsiteX8" fmla="*/ 9768 w 10070"/>
              <a:gd name="connsiteY8" fmla="*/ 10000 h 10000"/>
              <a:gd name="connsiteX0" fmla="*/ 9431 w 10070"/>
              <a:gd name="connsiteY0" fmla="*/ 0 h 10000"/>
              <a:gd name="connsiteX1" fmla="*/ 5907 w 10070"/>
              <a:gd name="connsiteY1" fmla="*/ 1054 h 10000"/>
              <a:gd name="connsiteX2" fmla="*/ 70 w 10070"/>
              <a:gd name="connsiteY2" fmla="*/ 2256 h 10000"/>
              <a:gd name="connsiteX3" fmla="*/ 5690 w 10070"/>
              <a:gd name="connsiteY3" fmla="*/ 3581 h 10000"/>
              <a:gd name="connsiteX4" fmla="*/ 10038 w 10070"/>
              <a:gd name="connsiteY4" fmla="*/ 4604 h 10000"/>
              <a:gd name="connsiteX5" fmla="*/ 3398 w 10070"/>
              <a:gd name="connsiteY5" fmla="*/ 5864 h 10000"/>
              <a:gd name="connsiteX6" fmla="*/ 47 w 10070"/>
              <a:gd name="connsiteY6" fmla="*/ 7281 h 10000"/>
              <a:gd name="connsiteX7" fmla="*/ 5690 w 10070"/>
              <a:gd name="connsiteY7" fmla="*/ 8785 h 10000"/>
              <a:gd name="connsiteX8" fmla="*/ 9768 w 10070"/>
              <a:gd name="connsiteY8" fmla="*/ 10000 h 10000"/>
              <a:gd name="connsiteX0" fmla="*/ 9431 w 10070"/>
              <a:gd name="connsiteY0" fmla="*/ 0 h 10000"/>
              <a:gd name="connsiteX1" fmla="*/ 5962 w 10070"/>
              <a:gd name="connsiteY1" fmla="*/ 1189 h 10000"/>
              <a:gd name="connsiteX2" fmla="*/ 70 w 10070"/>
              <a:gd name="connsiteY2" fmla="*/ 2256 h 10000"/>
              <a:gd name="connsiteX3" fmla="*/ 5690 w 10070"/>
              <a:gd name="connsiteY3" fmla="*/ 3581 h 10000"/>
              <a:gd name="connsiteX4" fmla="*/ 10038 w 10070"/>
              <a:gd name="connsiteY4" fmla="*/ 4604 h 10000"/>
              <a:gd name="connsiteX5" fmla="*/ 3398 w 10070"/>
              <a:gd name="connsiteY5" fmla="*/ 5864 h 10000"/>
              <a:gd name="connsiteX6" fmla="*/ 47 w 10070"/>
              <a:gd name="connsiteY6" fmla="*/ 7281 h 10000"/>
              <a:gd name="connsiteX7" fmla="*/ 5690 w 10070"/>
              <a:gd name="connsiteY7" fmla="*/ 8785 h 10000"/>
              <a:gd name="connsiteX8" fmla="*/ 9768 w 10070"/>
              <a:gd name="connsiteY8" fmla="*/ 10000 h 10000"/>
              <a:gd name="connsiteX0" fmla="*/ 9431 w 10070"/>
              <a:gd name="connsiteY0" fmla="*/ 0 h 10000"/>
              <a:gd name="connsiteX1" fmla="*/ 5962 w 10070"/>
              <a:gd name="connsiteY1" fmla="*/ 1189 h 10000"/>
              <a:gd name="connsiteX2" fmla="*/ 70 w 10070"/>
              <a:gd name="connsiteY2" fmla="*/ 2256 h 10000"/>
              <a:gd name="connsiteX3" fmla="*/ 5690 w 10070"/>
              <a:gd name="connsiteY3" fmla="*/ 3581 h 10000"/>
              <a:gd name="connsiteX4" fmla="*/ 10038 w 10070"/>
              <a:gd name="connsiteY4" fmla="*/ 4604 h 10000"/>
              <a:gd name="connsiteX5" fmla="*/ 3398 w 10070"/>
              <a:gd name="connsiteY5" fmla="*/ 5864 h 10000"/>
              <a:gd name="connsiteX6" fmla="*/ 47 w 10070"/>
              <a:gd name="connsiteY6" fmla="*/ 7281 h 10000"/>
              <a:gd name="connsiteX7" fmla="*/ 5690 w 10070"/>
              <a:gd name="connsiteY7" fmla="*/ 8785 h 10000"/>
              <a:gd name="connsiteX8" fmla="*/ 9768 w 10070"/>
              <a:gd name="connsiteY8" fmla="*/ 10000 h 10000"/>
              <a:gd name="connsiteX0" fmla="*/ 9431 w 10070"/>
              <a:gd name="connsiteY0" fmla="*/ 0 h 10000"/>
              <a:gd name="connsiteX1" fmla="*/ 5962 w 10070"/>
              <a:gd name="connsiteY1" fmla="*/ 1189 h 10000"/>
              <a:gd name="connsiteX2" fmla="*/ 70 w 10070"/>
              <a:gd name="connsiteY2" fmla="*/ 2256 h 10000"/>
              <a:gd name="connsiteX3" fmla="*/ 5690 w 10070"/>
              <a:gd name="connsiteY3" fmla="*/ 3581 h 10000"/>
              <a:gd name="connsiteX4" fmla="*/ 10038 w 10070"/>
              <a:gd name="connsiteY4" fmla="*/ 4604 h 10000"/>
              <a:gd name="connsiteX5" fmla="*/ 3398 w 10070"/>
              <a:gd name="connsiteY5" fmla="*/ 5864 h 10000"/>
              <a:gd name="connsiteX6" fmla="*/ 47 w 10070"/>
              <a:gd name="connsiteY6" fmla="*/ 7281 h 10000"/>
              <a:gd name="connsiteX7" fmla="*/ 5690 w 10070"/>
              <a:gd name="connsiteY7" fmla="*/ 8785 h 10000"/>
              <a:gd name="connsiteX8" fmla="*/ 9768 w 10070"/>
              <a:gd name="connsiteY8" fmla="*/ 10000 h 10000"/>
              <a:gd name="connsiteX0" fmla="*/ 9431 w 10066"/>
              <a:gd name="connsiteY0" fmla="*/ 0 h 10000"/>
              <a:gd name="connsiteX1" fmla="*/ 5962 w 10066"/>
              <a:gd name="connsiteY1" fmla="*/ 1189 h 10000"/>
              <a:gd name="connsiteX2" fmla="*/ 70 w 10066"/>
              <a:gd name="connsiteY2" fmla="*/ 2256 h 10000"/>
              <a:gd name="connsiteX3" fmla="*/ 5580 w 10066"/>
              <a:gd name="connsiteY3" fmla="*/ 3491 h 10000"/>
              <a:gd name="connsiteX4" fmla="*/ 10038 w 10066"/>
              <a:gd name="connsiteY4" fmla="*/ 4604 h 10000"/>
              <a:gd name="connsiteX5" fmla="*/ 3398 w 10066"/>
              <a:gd name="connsiteY5" fmla="*/ 5864 h 10000"/>
              <a:gd name="connsiteX6" fmla="*/ 47 w 10066"/>
              <a:gd name="connsiteY6" fmla="*/ 7281 h 10000"/>
              <a:gd name="connsiteX7" fmla="*/ 5690 w 10066"/>
              <a:gd name="connsiteY7" fmla="*/ 8785 h 10000"/>
              <a:gd name="connsiteX8" fmla="*/ 9768 w 10066"/>
              <a:gd name="connsiteY8" fmla="*/ 10000 h 10000"/>
              <a:gd name="connsiteX0" fmla="*/ 9431 w 10069"/>
              <a:gd name="connsiteY0" fmla="*/ 0 h 10000"/>
              <a:gd name="connsiteX1" fmla="*/ 5962 w 10069"/>
              <a:gd name="connsiteY1" fmla="*/ 1189 h 10000"/>
              <a:gd name="connsiteX2" fmla="*/ 70 w 10069"/>
              <a:gd name="connsiteY2" fmla="*/ 2256 h 10000"/>
              <a:gd name="connsiteX3" fmla="*/ 5580 w 10069"/>
              <a:gd name="connsiteY3" fmla="*/ 3491 h 10000"/>
              <a:gd name="connsiteX4" fmla="*/ 10038 w 10069"/>
              <a:gd name="connsiteY4" fmla="*/ 4604 h 10000"/>
              <a:gd name="connsiteX5" fmla="*/ 3398 w 10069"/>
              <a:gd name="connsiteY5" fmla="*/ 5864 h 10000"/>
              <a:gd name="connsiteX6" fmla="*/ 47 w 10069"/>
              <a:gd name="connsiteY6" fmla="*/ 7281 h 10000"/>
              <a:gd name="connsiteX7" fmla="*/ 5690 w 10069"/>
              <a:gd name="connsiteY7" fmla="*/ 8785 h 10000"/>
              <a:gd name="connsiteX8" fmla="*/ 9768 w 10069"/>
              <a:gd name="connsiteY8" fmla="*/ 10000 h 10000"/>
              <a:gd name="connsiteX0" fmla="*/ 9431 w 10069"/>
              <a:gd name="connsiteY0" fmla="*/ 0 h 10000"/>
              <a:gd name="connsiteX1" fmla="*/ 5962 w 10069"/>
              <a:gd name="connsiteY1" fmla="*/ 1189 h 10000"/>
              <a:gd name="connsiteX2" fmla="*/ 70 w 10069"/>
              <a:gd name="connsiteY2" fmla="*/ 2256 h 10000"/>
              <a:gd name="connsiteX3" fmla="*/ 5580 w 10069"/>
              <a:gd name="connsiteY3" fmla="*/ 3491 h 10000"/>
              <a:gd name="connsiteX4" fmla="*/ 10038 w 10069"/>
              <a:gd name="connsiteY4" fmla="*/ 4604 h 10000"/>
              <a:gd name="connsiteX5" fmla="*/ 3398 w 10069"/>
              <a:gd name="connsiteY5" fmla="*/ 5864 h 10000"/>
              <a:gd name="connsiteX6" fmla="*/ 47 w 10069"/>
              <a:gd name="connsiteY6" fmla="*/ 7281 h 10000"/>
              <a:gd name="connsiteX7" fmla="*/ 5690 w 10069"/>
              <a:gd name="connsiteY7" fmla="*/ 8785 h 10000"/>
              <a:gd name="connsiteX8" fmla="*/ 9768 w 10069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5681 w 10031"/>
              <a:gd name="connsiteY7" fmla="*/ 878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5681 w 10031"/>
              <a:gd name="connsiteY7" fmla="*/ 878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5681 w 10031"/>
              <a:gd name="connsiteY7" fmla="*/ 878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5130 w 10031"/>
              <a:gd name="connsiteY7" fmla="*/ 866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5130 w 10031"/>
              <a:gd name="connsiteY7" fmla="*/ 866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5130 w 10031"/>
              <a:gd name="connsiteY7" fmla="*/ 866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5130 w 10031"/>
              <a:gd name="connsiteY7" fmla="*/ 8665 h 10000"/>
              <a:gd name="connsiteX8" fmla="*/ 8905 w 10031"/>
              <a:gd name="connsiteY8" fmla="*/ 9423 h 10000"/>
              <a:gd name="connsiteX9" fmla="*/ 9759 w 10031"/>
              <a:gd name="connsiteY9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4579 w 10031"/>
              <a:gd name="connsiteY7" fmla="*/ 8545 h 10000"/>
              <a:gd name="connsiteX8" fmla="*/ 8905 w 10031"/>
              <a:gd name="connsiteY8" fmla="*/ 9423 h 10000"/>
              <a:gd name="connsiteX9" fmla="*/ 9759 w 10031"/>
              <a:gd name="connsiteY9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4579 w 10031"/>
              <a:gd name="connsiteY7" fmla="*/ 8545 h 10000"/>
              <a:gd name="connsiteX8" fmla="*/ 8905 w 10031"/>
              <a:gd name="connsiteY8" fmla="*/ 9423 h 10000"/>
              <a:gd name="connsiteX9" fmla="*/ 9759 w 10031"/>
              <a:gd name="connsiteY9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4579 w 10031"/>
              <a:gd name="connsiteY7" fmla="*/ 8335 h 10000"/>
              <a:gd name="connsiteX8" fmla="*/ 8905 w 10031"/>
              <a:gd name="connsiteY8" fmla="*/ 9423 h 10000"/>
              <a:gd name="connsiteX9" fmla="*/ 9759 w 10031"/>
              <a:gd name="connsiteY9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4579 w 10031"/>
              <a:gd name="connsiteY7" fmla="*/ 8335 h 10000"/>
              <a:gd name="connsiteX8" fmla="*/ 8905 w 10031"/>
              <a:gd name="connsiteY8" fmla="*/ 9423 h 10000"/>
              <a:gd name="connsiteX9" fmla="*/ 9759 w 10031"/>
              <a:gd name="connsiteY9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4579 w 10031"/>
              <a:gd name="connsiteY7" fmla="*/ 833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4579 w 10031"/>
              <a:gd name="connsiteY7" fmla="*/ 833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4579 w 10031"/>
              <a:gd name="connsiteY7" fmla="*/ 833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4579 w 10031"/>
              <a:gd name="connsiteY7" fmla="*/ 833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478 w 10031"/>
              <a:gd name="connsiteY6" fmla="*/ 6967 h 10000"/>
              <a:gd name="connsiteX7" fmla="*/ 4579 w 10031"/>
              <a:gd name="connsiteY7" fmla="*/ 833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478 w 10031"/>
              <a:gd name="connsiteY6" fmla="*/ 6967 h 10000"/>
              <a:gd name="connsiteX7" fmla="*/ 4579 w 10031"/>
              <a:gd name="connsiteY7" fmla="*/ 833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478 w 10031"/>
              <a:gd name="connsiteY6" fmla="*/ 6967 h 10000"/>
              <a:gd name="connsiteX7" fmla="*/ 4579 w 10031"/>
              <a:gd name="connsiteY7" fmla="*/ 833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478 w 10031"/>
              <a:gd name="connsiteY6" fmla="*/ 6967 h 10000"/>
              <a:gd name="connsiteX7" fmla="*/ 4469 w 10031"/>
              <a:gd name="connsiteY7" fmla="*/ 8050 h 10000"/>
              <a:gd name="connsiteX8" fmla="*/ 9759 w 10031"/>
              <a:gd name="connsiteY8" fmla="*/ 10000 h 10000"/>
              <a:gd name="connsiteX0" fmla="*/ 9422 w 10091"/>
              <a:gd name="connsiteY0" fmla="*/ 0 h 10000"/>
              <a:gd name="connsiteX1" fmla="*/ 5953 w 10091"/>
              <a:gd name="connsiteY1" fmla="*/ 1189 h 10000"/>
              <a:gd name="connsiteX2" fmla="*/ 61 w 10091"/>
              <a:gd name="connsiteY2" fmla="*/ 2256 h 10000"/>
              <a:gd name="connsiteX3" fmla="*/ 5571 w 10091"/>
              <a:gd name="connsiteY3" fmla="*/ 3491 h 10000"/>
              <a:gd name="connsiteX4" fmla="*/ 10029 w 10091"/>
              <a:gd name="connsiteY4" fmla="*/ 4604 h 10000"/>
              <a:gd name="connsiteX5" fmla="*/ 4986 w 10091"/>
              <a:gd name="connsiteY5" fmla="*/ 5744 h 10000"/>
              <a:gd name="connsiteX6" fmla="*/ 478 w 10091"/>
              <a:gd name="connsiteY6" fmla="*/ 6967 h 10000"/>
              <a:gd name="connsiteX7" fmla="*/ 4469 w 10091"/>
              <a:gd name="connsiteY7" fmla="*/ 8050 h 10000"/>
              <a:gd name="connsiteX8" fmla="*/ 9676 w 10091"/>
              <a:gd name="connsiteY8" fmla="*/ 9364 h 10000"/>
              <a:gd name="connsiteX9" fmla="*/ 9759 w 10091"/>
              <a:gd name="connsiteY9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478 w 10031"/>
              <a:gd name="connsiteY6" fmla="*/ 6967 h 10000"/>
              <a:gd name="connsiteX7" fmla="*/ 4469 w 10031"/>
              <a:gd name="connsiteY7" fmla="*/ 8050 h 10000"/>
              <a:gd name="connsiteX8" fmla="*/ 9759 w 10031"/>
              <a:gd name="connsiteY8" fmla="*/ 10000 h 10000"/>
              <a:gd name="connsiteX0" fmla="*/ 9422 w 10031"/>
              <a:gd name="connsiteY0" fmla="*/ 0 h 9176"/>
              <a:gd name="connsiteX1" fmla="*/ 5953 w 10031"/>
              <a:gd name="connsiteY1" fmla="*/ 1189 h 9176"/>
              <a:gd name="connsiteX2" fmla="*/ 61 w 10031"/>
              <a:gd name="connsiteY2" fmla="*/ 2256 h 9176"/>
              <a:gd name="connsiteX3" fmla="*/ 5571 w 10031"/>
              <a:gd name="connsiteY3" fmla="*/ 3491 h 9176"/>
              <a:gd name="connsiteX4" fmla="*/ 10029 w 10031"/>
              <a:gd name="connsiteY4" fmla="*/ 4604 h 9176"/>
              <a:gd name="connsiteX5" fmla="*/ 4986 w 10031"/>
              <a:gd name="connsiteY5" fmla="*/ 5744 h 9176"/>
              <a:gd name="connsiteX6" fmla="*/ 478 w 10031"/>
              <a:gd name="connsiteY6" fmla="*/ 6967 h 9176"/>
              <a:gd name="connsiteX7" fmla="*/ 4469 w 10031"/>
              <a:gd name="connsiteY7" fmla="*/ 8050 h 9176"/>
              <a:gd name="connsiteX8" fmla="*/ 9429 w 10031"/>
              <a:gd name="connsiteY8" fmla="*/ 9176 h 9176"/>
              <a:gd name="connsiteX0" fmla="*/ 9393 w 10000"/>
              <a:gd name="connsiteY0" fmla="*/ 0 h 10000"/>
              <a:gd name="connsiteX1" fmla="*/ 5935 w 10000"/>
              <a:gd name="connsiteY1" fmla="*/ 1296 h 10000"/>
              <a:gd name="connsiteX2" fmla="*/ 61 w 10000"/>
              <a:gd name="connsiteY2" fmla="*/ 2459 h 10000"/>
              <a:gd name="connsiteX3" fmla="*/ 5554 w 10000"/>
              <a:gd name="connsiteY3" fmla="*/ 3804 h 10000"/>
              <a:gd name="connsiteX4" fmla="*/ 9998 w 10000"/>
              <a:gd name="connsiteY4" fmla="*/ 5017 h 10000"/>
              <a:gd name="connsiteX5" fmla="*/ 4971 w 10000"/>
              <a:gd name="connsiteY5" fmla="*/ 6260 h 10000"/>
              <a:gd name="connsiteX6" fmla="*/ 477 w 10000"/>
              <a:gd name="connsiteY6" fmla="*/ 7593 h 10000"/>
              <a:gd name="connsiteX7" fmla="*/ 4455 w 10000"/>
              <a:gd name="connsiteY7" fmla="*/ 8773 h 10000"/>
              <a:gd name="connsiteX8" fmla="*/ 9400 w 10000"/>
              <a:gd name="connsiteY8" fmla="*/ 10000 h 10000"/>
              <a:gd name="connsiteX0" fmla="*/ 9393 w 10000"/>
              <a:gd name="connsiteY0" fmla="*/ 0 h 10000"/>
              <a:gd name="connsiteX1" fmla="*/ 5935 w 10000"/>
              <a:gd name="connsiteY1" fmla="*/ 1296 h 10000"/>
              <a:gd name="connsiteX2" fmla="*/ 61 w 10000"/>
              <a:gd name="connsiteY2" fmla="*/ 2459 h 10000"/>
              <a:gd name="connsiteX3" fmla="*/ 5554 w 10000"/>
              <a:gd name="connsiteY3" fmla="*/ 3804 h 10000"/>
              <a:gd name="connsiteX4" fmla="*/ 9998 w 10000"/>
              <a:gd name="connsiteY4" fmla="*/ 5017 h 10000"/>
              <a:gd name="connsiteX5" fmla="*/ 4971 w 10000"/>
              <a:gd name="connsiteY5" fmla="*/ 6260 h 10000"/>
              <a:gd name="connsiteX6" fmla="*/ 477 w 10000"/>
              <a:gd name="connsiteY6" fmla="*/ 7593 h 10000"/>
              <a:gd name="connsiteX7" fmla="*/ 4455 w 10000"/>
              <a:gd name="connsiteY7" fmla="*/ 8773 h 10000"/>
              <a:gd name="connsiteX8" fmla="*/ 9400 w 10000"/>
              <a:gd name="connsiteY8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00" h="10000">
                <a:moveTo>
                  <a:pt x="9393" y="0"/>
                </a:moveTo>
                <a:cubicBezTo>
                  <a:pt x="9384" y="472"/>
                  <a:pt x="7273" y="1016"/>
                  <a:pt x="5935" y="1296"/>
                </a:cubicBezTo>
                <a:cubicBezTo>
                  <a:pt x="4379" y="1706"/>
                  <a:pt x="125" y="1986"/>
                  <a:pt x="61" y="2459"/>
                </a:cubicBezTo>
                <a:cubicBezTo>
                  <a:pt x="-560" y="3109"/>
                  <a:pt x="3788" y="3526"/>
                  <a:pt x="5554" y="3804"/>
                </a:cubicBezTo>
                <a:cubicBezTo>
                  <a:pt x="7539" y="4067"/>
                  <a:pt x="10095" y="4609"/>
                  <a:pt x="9998" y="5017"/>
                </a:cubicBezTo>
                <a:cubicBezTo>
                  <a:pt x="9901" y="5426"/>
                  <a:pt x="6795" y="5937"/>
                  <a:pt x="4971" y="6260"/>
                </a:cubicBezTo>
                <a:cubicBezTo>
                  <a:pt x="2982" y="6664"/>
                  <a:pt x="425" y="7046"/>
                  <a:pt x="477" y="7593"/>
                </a:cubicBezTo>
                <a:cubicBezTo>
                  <a:pt x="474" y="8140"/>
                  <a:pt x="2378" y="8414"/>
                  <a:pt x="4455" y="8773"/>
                </a:cubicBezTo>
                <a:cubicBezTo>
                  <a:pt x="6601" y="9143"/>
                  <a:pt x="9289" y="9378"/>
                  <a:pt x="9400" y="1000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フリーフォーム 57">
            <a:extLst>
              <a:ext uri="{FF2B5EF4-FFF2-40B4-BE49-F238E27FC236}">
                <a16:creationId xmlns:a16="http://schemas.microsoft.com/office/drawing/2014/main" id="{8DBA0E2D-CD61-1049-A60E-13D145C58065}"/>
              </a:ext>
            </a:extLst>
          </p:cNvPr>
          <p:cNvSpPr/>
          <p:nvPr/>
        </p:nvSpPr>
        <p:spPr>
          <a:xfrm>
            <a:off x="8386827" y="3564405"/>
            <a:ext cx="93670" cy="422223"/>
          </a:xfrm>
          <a:custGeom>
            <a:avLst/>
            <a:gdLst>
              <a:gd name="connsiteX0" fmla="*/ 0 w 14289"/>
              <a:gd name="connsiteY0" fmla="*/ 0 h 79310"/>
              <a:gd name="connsiteX1" fmla="*/ 9331 w 14289"/>
              <a:gd name="connsiteY1" fmla="*/ 46653 h 79310"/>
              <a:gd name="connsiteX2" fmla="*/ 13996 w 14289"/>
              <a:gd name="connsiteY2" fmla="*/ 65314 h 79310"/>
              <a:gd name="connsiteX3" fmla="*/ 13996 w 14289"/>
              <a:gd name="connsiteY3" fmla="*/ 79310 h 79310"/>
              <a:gd name="connsiteX0" fmla="*/ 5252 w 5951"/>
              <a:gd name="connsiteY0" fmla="*/ 0 h 46212"/>
              <a:gd name="connsiteX1" fmla="*/ 2 w 5951"/>
              <a:gd name="connsiteY1" fmla="*/ 13555 h 46212"/>
              <a:gd name="connsiteX2" fmla="*/ 4667 w 5951"/>
              <a:gd name="connsiteY2" fmla="*/ 32216 h 46212"/>
              <a:gd name="connsiteX3" fmla="*/ 4667 w 5951"/>
              <a:gd name="connsiteY3" fmla="*/ 46212 h 46212"/>
              <a:gd name="connsiteX0" fmla="*/ 8988 w 16503"/>
              <a:gd name="connsiteY0" fmla="*/ 0 h 10000"/>
              <a:gd name="connsiteX1" fmla="*/ 16338 w 16503"/>
              <a:gd name="connsiteY1" fmla="*/ 2500 h 10000"/>
              <a:gd name="connsiteX2" fmla="*/ 166 w 16503"/>
              <a:gd name="connsiteY2" fmla="*/ 2933 h 10000"/>
              <a:gd name="connsiteX3" fmla="*/ 8005 w 16503"/>
              <a:gd name="connsiteY3" fmla="*/ 6971 h 10000"/>
              <a:gd name="connsiteX4" fmla="*/ 8005 w 16503"/>
              <a:gd name="connsiteY4" fmla="*/ 10000 h 10000"/>
              <a:gd name="connsiteX0" fmla="*/ 13828 w 21343"/>
              <a:gd name="connsiteY0" fmla="*/ 0 h 10000"/>
              <a:gd name="connsiteX1" fmla="*/ 21178 w 21343"/>
              <a:gd name="connsiteY1" fmla="*/ 2500 h 10000"/>
              <a:gd name="connsiteX2" fmla="*/ 106 w 21343"/>
              <a:gd name="connsiteY2" fmla="*/ 3541 h 10000"/>
              <a:gd name="connsiteX3" fmla="*/ 12845 w 21343"/>
              <a:gd name="connsiteY3" fmla="*/ 6971 h 10000"/>
              <a:gd name="connsiteX4" fmla="*/ 12845 w 21343"/>
              <a:gd name="connsiteY4" fmla="*/ 10000 h 10000"/>
              <a:gd name="connsiteX0" fmla="*/ 39276 w 39276"/>
              <a:gd name="connsiteY0" fmla="*/ 0 h 10000"/>
              <a:gd name="connsiteX1" fmla="*/ 74 w 39276"/>
              <a:gd name="connsiteY1" fmla="*/ 2230 h 10000"/>
              <a:gd name="connsiteX2" fmla="*/ 25554 w 39276"/>
              <a:gd name="connsiteY2" fmla="*/ 3541 h 10000"/>
              <a:gd name="connsiteX3" fmla="*/ 38293 w 39276"/>
              <a:gd name="connsiteY3" fmla="*/ 6971 h 10000"/>
              <a:gd name="connsiteX4" fmla="*/ 38293 w 39276"/>
              <a:gd name="connsiteY4" fmla="*/ 10000 h 10000"/>
              <a:gd name="connsiteX0" fmla="*/ 39247 w 42391"/>
              <a:gd name="connsiteY0" fmla="*/ 0 h 10000"/>
              <a:gd name="connsiteX1" fmla="*/ 45 w 42391"/>
              <a:gd name="connsiteY1" fmla="*/ 2230 h 10000"/>
              <a:gd name="connsiteX2" fmla="*/ 40225 w 42391"/>
              <a:gd name="connsiteY2" fmla="*/ 4217 h 10000"/>
              <a:gd name="connsiteX3" fmla="*/ 38264 w 42391"/>
              <a:gd name="connsiteY3" fmla="*/ 6971 h 10000"/>
              <a:gd name="connsiteX4" fmla="*/ 38264 w 42391"/>
              <a:gd name="connsiteY4" fmla="*/ 10000 h 10000"/>
              <a:gd name="connsiteX0" fmla="*/ 42674 w 43657"/>
              <a:gd name="connsiteY0" fmla="*/ 0 h 10000"/>
              <a:gd name="connsiteX1" fmla="*/ 3472 w 43657"/>
              <a:gd name="connsiteY1" fmla="*/ 2230 h 10000"/>
              <a:gd name="connsiteX2" fmla="*/ 43652 w 43657"/>
              <a:gd name="connsiteY2" fmla="*/ 4217 h 10000"/>
              <a:gd name="connsiteX3" fmla="*/ 38 w 43657"/>
              <a:gd name="connsiteY3" fmla="*/ 6903 h 10000"/>
              <a:gd name="connsiteX4" fmla="*/ 41691 w 43657"/>
              <a:gd name="connsiteY4" fmla="*/ 10000 h 10000"/>
              <a:gd name="connsiteX0" fmla="*/ 42674 w 44142"/>
              <a:gd name="connsiteY0" fmla="*/ 0 h 9257"/>
              <a:gd name="connsiteX1" fmla="*/ 3472 w 44142"/>
              <a:gd name="connsiteY1" fmla="*/ 2230 h 9257"/>
              <a:gd name="connsiteX2" fmla="*/ 43652 w 44142"/>
              <a:gd name="connsiteY2" fmla="*/ 4217 h 9257"/>
              <a:gd name="connsiteX3" fmla="*/ 38 w 44142"/>
              <a:gd name="connsiteY3" fmla="*/ 6903 h 9257"/>
              <a:gd name="connsiteX4" fmla="*/ 44142 w 44142"/>
              <a:gd name="connsiteY4" fmla="*/ 9257 h 9257"/>
              <a:gd name="connsiteX0" fmla="*/ 9667 w 10268"/>
              <a:gd name="connsiteY0" fmla="*/ 0 h 10000"/>
              <a:gd name="connsiteX1" fmla="*/ 787 w 10268"/>
              <a:gd name="connsiteY1" fmla="*/ 2409 h 10000"/>
              <a:gd name="connsiteX2" fmla="*/ 10267 w 10268"/>
              <a:gd name="connsiteY2" fmla="*/ 4307 h 10000"/>
              <a:gd name="connsiteX3" fmla="*/ 9 w 10268"/>
              <a:gd name="connsiteY3" fmla="*/ 7457 h 10000"/>
              <a:gd name="connsiteX4" fmla="*/ 10000 w 10268"/>
              <a:gd name="connsiteY4" fmla="*/ 10000 h 10000"/>
              <a:gd name="connsiteX0" fmla="*/ 9289 w 9889"/>
              <a:gd name="connsiteY0" fmla="*/ 0 h 10000"/>
              <a:gd name="connsiteX1" fmla="*/ 409 w 9889"/>
              <a:gd name="connsiteY1" fmla="*/ 2409 h 10000"/>
              <a:gd name="connsiteX2" fmla="*/ 9889 w 9889"/>
              <a:gd name="connsiteY2" fmla="*/ 4307 h 10000"/>
              <a:gd name="connsiteX3" fmla="*/ 9 w 9889"/>
              <a:gd name="connsiteY3" fmla="*/ 6811 h 10000"/>
              <a:gd name="connsiteX4" fmla="*/ 9622 w 9889"/>
              <a:gd name="connsiteY4" fmla="*/ 10000 h 10000"/>
              <a:gd name="connsiteX0" fmla="*/ 9393 w 10000"/>
              <a:gd name="connsiteY0" fmla="*/ 0 h 9354"/>
              <a:gd name="connsiteX1" fmla="*/ 414 w 10000"/>
              <a:gd name="connsiteY1" fmla="*/ 2409 h 9354"/>
              <a:gd name="connsiteX2" fmla="*/ 10000 w 10000"/>
              <a:gd name="connsiteY2" fmla="*/ 4307 h 9354"/>
              <a:gd name="connsiteX3" fmla="*/ 9 w 10000"/>
              <a:gd name="connsiteY3" fmla="*/ 6811 h 9354"/>
              <a:gd name="connsiteX4" fmla="*/ 9730 w 10000"/>
              <a:gd name="connsiteY4" fmla="*/ 9354 h 9354"/>
              <a:gd name="connsiteX0" fmla="*/ 9393 w 10000"/>
              <a:gd name="connsiteY0" fmla="*/ 0 h 10000"/>
              <a:gd name="connsiteX1" fmla="*/ 32 w 10000"/>
              <a:gd name="connsiteY1" fmla="*/ 2256 h 10000"/>
              <a:gd name="connsiteX2" fmla="*/ 10000 w 10000"/>
              <a:gd name="connsiteY2" fmla="*/ 4604 h 10000"/>
              <a:gd name="connsiteX3" fmla="*/ 9 w 10000"/>
              <a:gd name="connsiteY3" fmla="*/ 7281 h 10000"/>
              <a:gd name="connsiteX4" fmla="*/ 9730 w 10000"/>
              <a:gd name="connsiteY4" fmla="*/ 10000 h 10000"/>
              <a:gd name="connsiteX0" fmla="*/ 9393 w 10000"/>
              <a:gd name="connsiteY0" fmla="*/ 0 h 10000"/>
              <a:gd name="connsiteX1" fmla="*/ 32 w 10000"/>
              <a:gd name="connsiteY1" fmla="*/ 2256 h 10000"/>
              <a:gd name="connsiteX2" fmla="*/ 10000 w 10000"/>
              <a:gd name="connsiteY2" fmla="*/ 4604 h 10000"/>
              <a:gd name="connsiteX3" fmla="*/ 9 w 10000"/>
              <a:gd name="connsiteY3" fmla="*/ 7281 h 10000"/>
              <a:gd name="connsiteX4" fmla="*/ 9730 w 10000"/>
              <a:gd name="connsiteY4" fmla="*/ 10000 h 10000"/>
              <a:gd name="connsiteX0" fmla="*/ 9393 w 10000"/>
              <a:gd name="connsiteY0" fmla="*/ 0 h 10000"/>
              <a:gd name="connsiteX1" fmla="*/ 32 w 10000"/>
              <a:gd name="connsiteY1" fmla="*/ 2256 h 10000"/>
              <a:gd name="connsiteX2" fmla="*/ 10000 w 10000"/>
              <a:gd name="connsiteY2" fmla="*/ 4604 h 10000"/>
              <a:gd name="connsiteX3" fmla="*/ 9 w 10000"/>
              <a:gd name="connsiteY3" fmla="*/ 7281 h 10000"/>
              <a:gd name="connsiteX4" fmla="*/ 9730 w 10000"/>
              <a:gd name="connsiteY4" fmla="*/ 10000 h 10000"/>
              <a:gd name="connsiteX0" fmla="*/ 9621 w 10266"/>
              <a:gd name="connsiteY0" fmla="*/ 0 h 10000"/>
              <a:gd name="connsiteX1" fmla="*/ 260 w 10266"/>
              <a:gd name="connsiteY1" fmla="*/ 2256 h 10000"/>
              <a:gd name="connsiteX2" fmla="*/ 10228 w 10266"/>
              <a:gd name="connsiteY2" fmla="*/ 4604 h 10000"/>
              <a:gd name="connsiteX3" fmla="*/ 3588 w 10266"/>
              <a:gd name="connsiteY3" fmla="*/ 5864 h 10000"/>
              <a:gd name="connsiteX4" fmla="*/ 237 w 10266"/>
              <a:gd name="connsiteY4" fmla="*/ 7281 h 10000"/>
              <a:gd name="connsiteX5" fmla="*/ 9958 w 10266"/>
              <a:gd name="connsiteY5" fmla="*/ 10000 h 10000"/>
              <a:gd name="connsiteX0" fmla="*/ 9431 w 10076"/>
              <a:gd name="connsiteY0" fmla="*/ 0 h 10000"/>
              <a:gd name="connsiteX1" fmla="*/ 70 w 10076"/>
              <a:gd name="connsiteY1" fmla="*/ 2256 h 10000"/>
              <a:gd name="connsiteX2" fmla="*/ 10038 w 10076"/>
              <a:gd name="connsiteY2" fmla="*/ 4604 h 10000"/>
              <a:gd name="connsiteX3" fmla="*/ 3398 w 10076"/>
              <a:gd name="connsiteY3" fmla="*/ 5864 h 10000"/>
              <a:gd name="connsiteX4" fmla="*/ 47 w 10076"/>
              <a:gd name="connsiteY4" fmla="*/ 7281 h 10000"/>
              <a:gd name="connsiteX5" fmla="*/ 5690 w 10076"/>
              <a:gd name="connsiteY5" fmla="*/ 8785 h 10000"/>
              <a:gd name="connsiteX6" fmla="*/ 9768 w 10076"/>
              <a:gd name="connsiteY6" fmla="*/ 10000 h 10000"/>
              <a:gd name="connsiteX0" fmla="*/ 9431 w 10070"/>
              <a:gd name="connsiteY0" fmla="*/ 0 h 10000"/>
              <a:gd name="connsiteX1" fmla="*/ 70 w 10070"/>
              <a:gd name="connsiteY1" fmla="*/ 2256 h 10000"/>
              <a:gd name="connsiteX2" fmla="*/ 5690 w 10070"/>
              <a:gd name="connsiteY2" fmla="*/ 3581 h 10000"/>
              <a:gd name="connsiteX3" fmla="*/ 10038 w 10070"/>
              <a:gd name="connsiteY3" fmla="*/ 4604 h 10000"/>
              <a:gd name="connsiteX4" fmla="*/ 3398 w 10070"/>
              <a:gd name="connsiteY4" fmla="*/ 5864 h 10000"/>
              <a:gd name="connsiteX5" fmla="*/ 47 w 10070"/>
              <a:gd name="connsiteY5" fmla="*/ 7281 h 10000"/>
              <a:gd name="connsiteX6" fmla="*/ 5690 w 10070"/>
              <a:gd name="connsiteY6" fmla="*/ 8785 h 10000"/>
              <a:gd name="connsiteX7" fmla="*/ 9768 w 10070"/>
              <a:gd name="connsiteY7" fmla="*/ 10000 h 10000"/>
              <a:gd name="connsiteX0" fmla="*/ 9431 w 10070"/>
              <a:gd name="connsiteY0" fmla="*/ 0 h 10000"/>
              <a:gd name="connsiteX1" fmla="*/ 6072 w 10070"/>
              <a:gd name="connsiteY1" fmla="*/ 979 h 10000"/>
              <a:gd name="connsiteX2" fmla="*/ 70 w 10070"/>
              <a:gd name="connsiteY2" fmla="*/ 2256 h 10000"/>
              <a:gd name="connsiteX3" fmla="*/ 5690 w 10070"/>
              <a:gd name="connsiteY3" fmla="*/ 3581 h 10000"/>
              <a:gd name="connsiteX4" fmla="*/ 10038 w 10070"/>
              <a:gd name="connsiteY4" fmla="*/ 4604 h 10000"/>
              <a:gd name="connsiteX5" fmla="*/ 3398 w 10070"/>
              <a:gd name="connsiteY5" fmla="*/ 5864 h 10000"/>
              <a:gd name="connsiteX6" fmla="*/ 47 w 10070"/>
              <a:gd name="connsiteY6" fmla="*/ 7281 h 10000"/>
              <a:gd name="connsiteX7" fmla="*/ 5690 w 10070"/>
              <a:gd name="connsiteY7" fmla="*/ 8785 h 10000"/>
              <a:gd name="connsiteX8" fmla="*/ 9768 w 10070"/>
              <a:gd name="connsiteY8" fmla="*/ 10000 h 10000"/>
              <a:gd name="connsiteX0" fmla="*/ 9431 w 10070"/>
              <a:gd name="connsiteY0" fmla="*/ 0 h 10000"/>
              <a:gd name="connsiteX1" fmla="*/ 6072 w 10070"/>
              <a:gd name="connsiteY1" fmla="*/ 979 h 10000"/>
              <a:gd name="connsiteX2" fmla="*/ 70 w 10070"/>
              <a:gd name="connsiteY2" fmla="*/ 2256 h 10000"/>
              <a:gd name="connsiteX3" fmla="*/ 5690 w 10070"/>
              <a:gd name="connsiteY3" fmla="*/ 3581 h 10000"/>
              <a:gd name="connsiteX4" fmla="*/ 10038 w 10070"/>
              <a:gd name="connsiteY4" fmla="*/ 4604 h 10000"/>
              <a:gd name="connsiteX5" fmla="*/ 3398 w 10070"/>
              <a:gd name="connsiteY5" fmla="*/ 5864 h 10000"/>
              <a:gd name="connsiteX6" fmla="*/ 47 w 10070"/>
              <a:gd name="connsiteY6" fmla="*/ 7281 h 10000"/>
              <a:gd name="connsiteX7" fmla="*/ 5690 w 10070"/>
              <a:gd name="connsiteY7" fmla="*/ 8785 h 10000"/>
              <a:gd name="connsiteX8" fmla="*/ 9768 w 10070"/>
              <a:gd name="connsiteY8" fmla="*/ 10000 h 10000"/>
              <a:gd name="connsiteX0" fmla="*/ 9431 w 10070"/>
              <a:gd name="connsiteY0" fmla="*/ 0 h 10000"/>
              <a:gd name="connsiteX1" fmla="*/ 6072 w 10070"/>
              <a:gd name="connsiteY1" fmla="*/ 979 h 10000"/>
              <a:gd name="connsiteX2" fmla="*/ 70 w 10070"/>
              <a:gd name="connsiteY2" fmla="*/ 2256 h 10000"/>
              <a:gd name="connsiteX3" fmla="*/ 5690 w 10070"/>
              <a:gd name="connsiteY3" fmla="*/ 3581 h 10000"/>
              <a:gd name="connsiteX4" fmla="*/ 10038 w 10070"/>
              <a:gd name="connsiteY4" fmla="*/ 4604 h 10000"/>
              <a:gd name="connsiteX5" fmla="*/ 3398 w 10070"/>
              <a:gd name="connsiteY5" fmla="*/ 5864 h 10000"/>
              <a:gd name="connsiteX6" fmla="*/ 47 w 10070"/>
              <a:gd name="connsiteY6" fmla="*/ 7281 h 10000"/>
              <a:gd name="connsiteX7" fmla="*/ 5690 w 10070"/>
              <a:gd name="connsiteY7" fmla="*/ 8785 h 10000"/>
              <a:gd name="connsiteX8" fmla="*/ 9768 w 10070"/>
              <a:gd name="connsiteY8" fmla="*/ 10000 h 10000"/>
              <a:gd name="connsiteX0" fmla="*/ 9431 w 10070"/>
              <a:gd name="connsiteY0" fmla="*/ 0 h 10000"/>
              <a:gd name="connsiteX1" fmla="*/ 5907 w 10070"/>
              <a:gd name="connsiteY1" fmla="*/ 1054 h 10000"/>
              <a:gd name="connsiteX2" fmla="*/ 70 w 10070"/>
              <a:gd name="connsiteY2" fmla="*/ 2256 h 10000"/>
              <a:gd name="connsiteX3" fmla="*/ 5690 w 10070"/>
              <a:gd name="connsiteY3" fmla="*/ 3581 h 10000"/>
              <a:gd name="connsiteX4" fmla="*/ 10038 w 10070"/>
              <a:gd name="connsiteY4" fmla="*/ 4604 h 10000"/>
              <a:gd name="connsiteX5" fmla="*/ 3398 w 10070"/>
              <a:gd name="connsiteY5" fmla="*/ 5864 h 10000"/>
              <a:gd name="connsiteX6" fmla="*/ 47 w 10070"/>
              <a:gd name="connsiteY6" fmla="*/ 7281 h 10000"/>
              <a:gd name="connsiteX7" fmla="*/ 5690 w 10070"/>
              <a:gd name="connsiteY7" fmla="*/ 8785 h 10000"/>
              <a:gd name="connsiteX8" fmla="*/ 9768 w 10070"/>
              <a:gd name="connsiteY8" fmla="*/ 10000 h 10000"/>
              <a:gd name="connsiteX0" fmla="*/ 9431 w 10070"/>
              <a:gd name="connsiteY0" fmla="*/ 0 h 10000"/>
              <a:gd name="connsiteX1" fmla="*/ 5962 w 10070"/>
              <a:gd name="connsiteY1" fmla="*/ 1189 h 10000"/>
              <a:gd name="connsiteX2" fmla="*/ 70 w 10070"/>
              <a:gd name="connsiteY2" fmla="*/ 2256 h 10000"/>
              <a:gd name="connsiteX3" fmla="*/ 5690 w 10070"/>
              <a:gd name="connsiteY3" fmla="*/ 3581 h 10000"/>
              <a:gd name="connsiteX4" fmla="*/ 10038 w 10070"/>
              <a:gd name="connsiteY4" fmla="*/ 4604 h 10000"/>
              <a:gd name="connsiteX5" fmla="*/ 3398 w 10070"/>
              <a:gd name="connsiteY5" fmla="*/ 5864 h 10000"/>
              <a:gd name="connsiteX6" fmla="*/ 47 w 10070"/>
              <a:gd name="connsiteY6" fmla="*/ 7281 h 10000"/>
              <a:gd name="connsiteX7" fmla="*/ 5690 w 10070"/>
              <a:gd name="connsiteY7" fmla="*/ 8785 h 10000"/>
              <a:gd name="connsiteX8" fmla="*/ 9768 w 10070"/>
              <a:gd name="connsiteY8" fmla="*/ 10000 h 10000"/>
              <a:gd name="connsiteX0" fmla="*/ 9431 w 10070"/>
              <a:gd name="connsiteY0" fmla="*/ 0 h 10000"/>
              <a:gd name="connsiteX1" fmla="*/ 5962 w 10070"/>
              <a:gd name="connsiteY1" fmla="*/ 1189 h 10000"/>
              <a:gd name="connsiteX2" fmla="*/ 70 w 10070"/>
              <a:gd name="connsiteY2" fmla="*/ 2256 h 10000"/>
              <a:gd name="connsiteX3" fmla="*/ 5690 w 10070"/>
              <a:gd name="connsiteY3" fmla="*/ 3581 h 10000"/>
              <a:gd name="connsiteX4" fmla="*/ 10038 w 10070"/>
              <a:gd name="connsiteY4" fmla="*/ 4604 h 10000"/>
              <a:gd name="connsiteX5" fmla="*/ 3398 w 10070"/>
              <a:gd name="connsiteY5" fmla="*/ 5864 h 10000"/>
              <a:gd name="connsiteX6" fmla="*/ 47 w 10070"/>
              <a:gd name="connsiteY6" fmla="*/ 7281 h 10000"/>
              <a:gd name="connsiteX7" fmla="*/ 5690 w 10070"/>
              <a:gd name="connsiteY7" fmla="*/ 8785 h 10000"/>
              <a:gd name="connsiteX8" fmla="*/ 9768 w 10070"/>
              <a:gd name="connsiteY8" fmla="*/ 10000 h 10000"/>
              <a:gd name="connsiteX0" fmla="*/ 9431 w 10070"/>
              <a:gd name="connsiteY0" fmla="*/ 0 h 10000"/>
              <a:gd name="connsiteX1" fmla="*/ 5962 w 10070"/>
              <a:gd name="connsiteY1" fmla="*/ 1189 h 10000"/>
              <a:gd name="connsiteX2" fmla="*/ 70 w 10070"/>
              <a:gd name="connsiteY2" fmla="*/ 2256 h 10000"/>
              <a:gd name="connsiteX3" fmla="*/ 5690 w 10070"/>
              <a:gd name="connsiteY3" fmla="*/ 3581 h 10000"/>
              <a:gd name="connsiteX4" fmla="*/ 10038 w 10070"/>
              <a:gd name="connsiteY4" fmla="*/ 4604 h 10000"/>
              <a:gd name="connsiteX5" fmla="*/ 3398 w 10070"/>
              <a:gd name="connsiteY5" fmla="*/ 5864 h 10000"/>
              <a:gd name="connsiteX6" fmla="*/ 47 w 10070"/>
              <a:gd name="connsiteY6" fmla="*/ 7281 h 10000"/>
              <a:gd name="connsiteX7" fmla="*/ 5690 w 10070"/>
              <a:gd name="connsiteY7" fmla="*/ 8785 h 10000"/>
              <a:gd name="connsiteX8" fmla="*/ 9768 w 10070"/>
              <a:gd name="connsiteY8" fmla="*/ 10000 h 10000"/>
              <a:gd name="connsiteX0" fmla="*/ 9431 w 10066"/>
              <a:gd name="connsiteY0" fmla="*/ 0 h 10000"/>
              <a:gd name="connsiteX1" fmla="*/ 5962 w 10066"/>
              <a:gd name="connsiteY1" fmla="*/ 1189 h 10000"/>
              <a:gd name="connsiteX2" fmla="*/ 70 w 10066"/>
              <a:gd name="connsiteY2" fmla="*/ 2256 h 10000"/>
              <a:gd name="connsiteX3" fmla="*/ 5580 w 10066"/>
              <a:gd name="connsiteY3" fmla="*/ 3491 h 10000"/>
              <a:gd name="connsiteX4" fmla="*/ 10038 w 10066"/>
              <a:gd name="connsiteY4" fmla="*/ 4604 h 10000"/>
              <a:gd name="connsiteX5" fmla="*/ 3398 w 10066"/>
              <a:gd name="connsiteY5" fmla="*/ 5864 h 10000"/>
              <a:gd name="connsiteX6" fmla="*/ 47 w 10066"/>
              <a:gd name="connsiteY6" fmla="*/ 7281 h 10000"/>
              <a:gd name="connsiteX7" fmla="*/ 5690 w 10066"/>
              <a:gd name="connsiteY7" fmla="*/ 8785 h 10000"/>
              <a:gd name="connsiteX8" fmla="*/ 9768 w 10066"/>
              <a:gd name="connsiteY8" fmla="*/ 10000 h 10000"/>
              <a:gd name="connsiteX0" fmla="*/ 9431 w 10069"/>
              <a:gd name="connsiteY0" fmla="*/ 0 h 10000"/>
              <a:gd name="connsiteX1" fmla="*/ 5962 w 10069"/>
              <a:gd name="connsiteY1" fmla="*/ 1189 h 10000"/>
              <a:gd name="connsiteX2" fmla="*/ 70 w 10069"/>
              <a:gd name="connsiteY2" fmla="*/ 2256 h 10000"/>
              <a:gd name="connsiteX3" fmla="*/ 5580 w 10069"/>
              <a:gd name="connsiteY3" fmla="*/ 3491 h 10000"/>
              <a:gd name="connsiteX4" fmla="*/ 10038 w 10069"/>
              <a:gd name="connsiteY4" fmla="*/ 4604 h 10000"/>
              <a:gd name="connsiteX5" fmla="*/ 3398 w 10069"/>
              <a:gd name="connsiteY5" fmla="*/ 5864 h 10000"/>
              <a:gd name="connsiteX6" fmla="*/ 47 w 10069"/>
              <a:gd name="connsiteY6" fmla="*/ 7281 h 10000"/>
              <a:gd name="connsiteX7" fmla="*/ 5690 w 10069"/>
              <a:gd name="connsiteY7" fmla="*/ 8785 h 10000"/>
              <a:gd name="connsiteX8" fmla="*/ 9768 w 10069"/>
              <a:gd name="connsiteY8" fmla="*/ 10000 h 10000"/>
              <a:gd name="connsiteX0" fmla="*/ 9431 w 10069"/>
              <a:gd name="connsiteY0" fmla="*/ 0 h 10000"/>
              <a:gd name="connsiteX1" fmla="*/ 5962 w 10069"/>
              <a:gd name="connsiteY1" fmla="*/ 1189 h 10000"/>
              <a:gd name="connsiteX2" fmla="*/ 70 w 10069"/>
              <a:gd name="connsiteY2" fmla="*/ 2256 h 10000"/>
              <a:gd name="connsiteX3" fmla="*/ 5580 w 10069"/>
              <a:gd name="connsiteY3" fmla="*/ 3491 h 10000"/>
              <a:gd name="connsiteX4" fmla="*/ 10038 w 10069"/>
              <a:gd name="connsiteY4" fmla="*/ 4604 h 10000"/>
              <a:gd name="connsiteX5" fmla="*/ 3398 w 10069"/>
              <a:gd name="connsiteY5" fmla="*/ 5864 h 10000"/>
              <a:gd name="connsiteX6" fmla="*/ 47 w 10069"/>
              <a:gd name="connsiteY6" fmla="*/ 7281 h 10000"/>
              <a:gd name="connsiteX7" fmla="*/ 5690 w 10069"/>
              <a:gd name="connsiteY7" fmla="*/ 8785 h 10000"/>
              <a:gd name="connsiteX8" fmla="*/ 9768 w 10069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5681 w 10031"/>
              <a:gd name="connsiteY7" fmla="*/ 878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5681 w 10031"/>
              <a:gd name="connsiteY7" fmla="*/ 878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5681 w 10031"/>
              <a:gd name="connsiteY7" fmla="*/ 878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5130 w 10031"/>
              <a:gd name="connsiteY7" fmla="*/ 866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5130 w 10031"/>
              <a:gd name="connsiteY7" fmla="*/ 866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5130 w 10031"/>
              <a:gd name="connsiteY7" fmla="*/ 866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5130 w 10031"/>
              <a:gd name="connsiteY7" fmla="*/ 8665 h 10000"/>
              <a:gd name="connsiteX8" fmla="*/ 8905 w 10031"/>
              <a:gd name="connsiteY8" fmla="*/ 9423 h 10000"/>
              <a:gd name="connsiteX9" fmla="*/ 9759 w 10031"/>
              <a:gd name="connsiteY9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4579 w 10031"/>
              <a:gd name="connsiteY7" fmla="*/ 8545 h 10000"/>
              <a:gd name="connsiteX8" fmla="*/ 8905 w 10031"/>
              <a:gd name="connsiteY8" fmla="*/ 9423 h 10000"/>
              <a:gd name="connsiteX9" fmla="*/ 9759 w 10031"/>
              <a:gd name="connsiteY9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4579 w 10031"/>
              <a:gd name="connsiteY7" fmla="*/ 8545 h 10000"/>
              <a:gd name="connsiteX8" fmla="*/ 8905 w 10031"/>
              <a:gd name="connsiteY8" fmla="*/ 9423 h 10000"/>
              <a:gd name="connsiteX9" fmla="*/ 9759 w 10031"/>
              <a:gd name="connsiteY9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4579 w 10031"/>
              <a:gd name="connsiteY7" fmla="*/ 8335 h 10000"/>
              <a:gd name="connsiteX8" fmla="*/ 8905 w 10031"/>
              <a:gd name="connsiteY8" fmla="*/ 9423 h 10000"/>
              <a:gd name="connsiteX9" fmla="*/ 9759 w 10031"/>
              <a:gd name="connsiteY9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4579 w 10031"/>
              <a:gd name="connsiteY7" fmla="*/ 8335 h 10000"/>
              <a:gd name="connsiteX8" fmla="*/ 8905 w 10031"/>
              <a:gd name="connsiteY8" fmla="*/ 9423 h 10000"/>
              <a:gd name="connsiteX9" fmla="*/ 9759 w 10031"/>
              <a:gd name="connsiteY9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4579 w 10031"/>
              <a:gd name="connsiteY7" fmla="*/ 833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4579 w 10031"/>
              <a:gd name="connsiteY7" fmla="*/ 833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4579 w 10031"/>
              <a:gd name="connsiteY7" fmla="*/ 833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38 w 10031"/>
              <a:gd name="connsiteY6" fmla="*/ 7281 h 10000"/>
              <a:gd name="connsiteX7" fmla="*/ 4579 w 10031"/>
              <a:gd name="connsiteY7" fmla="*/ 833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478 w 10031"/>
              <a:gd name="connsiteY6" fmla="*/ 6967 h 10000"/>
              <a:gd name="connsiteX7" fmla="*/ 4579 w 10031"/>
              <a:gd name="connsiteY7" fmla="*/ 833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478 w 10031"/>
              <a:gd name="connsiteY6" fmla="*/ 6967 h 10000"/>
              <a:gd name="connsiteX7" fmla="*/ 4579 w 10031"/>
              <a:gd name="connsiteY7" fmla="*/ 833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478 w 10031"/>
              <a:gd name="connsiteY6" fmla="*/ 6967 h 10000"/>
              <a:gd name="connsiteX7" fmla="*/ 4579 w 10031"/>
              <a:gd name="connsiteY7" fmla="*/ 8335 h 10000"/>
              <a:gd name="connsiteX8" fmla="*/ 9759 w 10031"/>
              <a:gd name="connsiteY8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478 w 10031"/>
              <a:gd name="connsiteY6" fmla="*/ 6967 h 10000"/>
              <a:gd name="connsiteX7" fmla="*/ 4469 w 10031"/>
              <a:gd name="connsiteY7" fmla="*/ 8050 h 10000"/>
              <a:gd name="connsiteX8" fmla="*/ 9759 w 10031"/>
              <a:gd name="connsiteY8" fmla="*/ 10000 h 10000"/>
              <a:gd name="connsiteX0" fmla="*/ 9422 w 10091"/>
              <a:gd name="connsiteY0" fmla="*/ 0 h 10000"/>
              <a:gd name="connsiteX1" fmla="*/ 5953 w 10091"/>
              <a:gd name="connsiteY1" fmla="*/ 1189 h 10000"/>
              <a:gd name="connsiteX2" fmla="*/ 61 w 10091"/>
              <a:gd name="connsiteY2" fmla="*/ 2256 h 10000"/>
              <a:gd name="connsiteX3" fmla="*/ 5571 w 10091"/>
              <a:gd name="connsiteY3" fmla="*/ 3491 h 10000"/>
              <a:gd name="connsiteX4" fmla="*/ 10029 w 10091"/>
              <a:gd name="connsiteY4" fmla="*/ 4604 h 10000"/>
              <a:gd name="connsiteX5" fmla="*/ 4986 w 10091"/>
              <a:gd name="connsiteY5" fmla="*/ 5744 h 10000"/>
              <a:gd name="connsiteX6" fmla="*/ 478 w 10091"/>
              <a:gd name="connsiteY6" fmla="*/ 6967 h 10000"/>
              <a:gd name="connsiteX7" fmla="*/ 4469 w 10091"/>
              <a:gd name="connsiteY7" fmla="*/ 8050 h 10000"/>
              <a:gd name="connsiteX8" fmla="*/ 9676 w 10091"/>
              <a:gd name="connsiteY8" fmla="*/ 9364 h 10000"/>
              <a:gd name="connsiteX9" fmla="*/ 9759 w 10091"/>
              <a:gd name="connsiteY9" fmla="*/ 10000 h 10000"/>
              <a:gd name="connsiteX0" fmla="*/ 9422 w 10031"/>
              <a:gd name="connsiteY0" fmla="*/ 0 h 10000"/>
              <a:gd name="connsiteX1" fmla="*/ 5953 w 10031"/>
              <a:gd name="connsiteY1" fmla="*/ 1189 h 10000"/>
              <a:gd name="connsiteX2" fmla="*/ 61 w 10031"/>
              <a:gd name="connsiteY2" fmla="*/ 2256 h 10000"/>
              <a:gd name="connsiteX3" fmla="*/ 5571 w 10031"/>
              <a:gd name="connsiteY3" fmla="*/ 3491 h 10000"/>
              <a:gd name="connsiteX4" fmla="*/ 10029 w 10031"/>
              <a:gd name="connsiteY4" fmla="*/ 4604 h 10000"/>
              <a:gd name="connsiteX5" fmla="*/ 4986 w 10031"/>
              <a:gd name="connsiteY5" fmla="*/ 5744 h 10000"/>
              <a:gd name="connsiteX6" fmla="*/ 478 w 10031"/>
              <a:gd name="connsiteY6" fmla="*/ 6967 h 10000"/>
              <a:gd name="connsiteX7" fmla="*/ 4469 w 10031"/>
              <a:gd name="connsiteY7" fmla="*/ 8050 h 10000"/>
              <a:gd name="connsiteX8" fmla="*/ 9759 w 10031"/>
              <a:gd name="connsiteY8" fmla="*/ 10000 h 10000"/>
              <a:gd name="connsiteX0" fmla="*/ 9422 w 10031"/>
              <a:gd name="connsiteY0" fmla="*/ 0 h 9176"/>
              <a:gd name="connsiteX1" fmla="*/ 5953 w 10031"/>
              <a:gd name="connsiteY1" fmla="*/ 1189 h 9176"/>
              <a:gd name="connsiteX2" fmla="*/ 61 w 10031"/>
              <a:gd name="connsiteY2" fmla="*/ 2256 h 9176"/>
              <a:gd name="connsiteX3" fmla="*/ 5571 w 10031"/>
              <a:gd name="connsiteY3" fmla="*/ 3491 h 9176"/>
              <a:gd name="connsiteX4" fmla="*/ 10029 w 10031"/>
              <a:gd name="connsiteY4" fmla="*/ 4604 h 9176"/>
              <a:gd name="connsiteX5" fmla="*/ 4986 w 10031"/>
              <a:gd name="connsiteY5" fmla="*/ 5744 h 9176"/>
              <a:gd name="connsiteX6" fmla="*/ 478 w 10031"/>
              <a:gd name="connsiteY6" fmla="*/ 6967 h 9176"/>
              <a:gd name="connsiteX7" fmla="*/ 4469 w 10031"/>
              <a:gd name="connsiteY7" fmla="*/ 8050 h 9176"/>
              <a:gd name="connsiteX8" fmla="*/ 9429 w 10031"/>
              <a:gd name="connsiteY8" fmla="*/ 9176 h 9176"/>
              <a:gd name="connsiteX0" fmla="*/ 9393 w 10000"/>
              <a:gd name="connsiteY0" fmla="*/ 0 h 10000"/>
              <a:gd name="connsiteX1" fmla="*/ 5935 w 10000"/>
              <a:gd name="connsiteY1" fmla="*/ 1296 h 10000"/>
              <a:gd name="connsiteX2" fmla="*/ 61 w 10000"/>
              <a:gd name="connsiteY2" fmla="*/ 2459 h 10000"/>
              <a:gd name="connsiteX3" fmla="*/ 5554 w 10000"/>
              <a:gd name="connsiteY3" fmla="*/ 3804 h 10000"/>
              <a:gd name="connsiteX4" fmla="*/ 9998 w 10000"/>
              <a:gd name="connsiteY4" fmla="*/ 5017 h 10000"/>
              <a:gd name="connsiteX5" fmla="*/ 4971 w 10000"/>
              <a:gd name="connsiteY5" fmla="*/ 6260 h 10000"/>
              <a:gd name="connsiteX6" fmla="*/ 477 w 10000"/>
              <a:gd name="connsiteY6" fmla="*/ 7593 h 10000"/>
              <a:gd name="connsiteX7" fmla="*/ 4455 w 10000"/>
              <a:gd name="connsiteY7" fmla="*/ 8773 h 10000"/>
              <a:gd name="connsiteX8" fmla="*/ 9400 w 10000"/>
              <a:gd name="connsiteY8" fmla="*/ 10000 h 10000"/>
              <a:gd name="connsiteX0" fmla="*/ 9393 w 10000"/>
              <a:gd name="connsiteY0" fmla="*/ 0 h 10000"/>
              <a:gd name="connsiteX1" fmla="*/ 5935 w 10000"/>
              <a:gd name="connsiteY1" fmla="*/ 1296 h 10000"/>
              <a:gd name="connsiteX2" fmla="*/ 61 w 10000"/>
              <a:gd name="connsiteY2" fmla="*/ 2459 h 10000"/>
              <a:gd name="connsiteX3" fmla="*/ 5554 w 10000"/>
              <a:gd name="connsiteY3" fmla="*/ 3804 h 10000"/>
              <a:gd name="connsiteX4" fmla="*/ 9998 w 10000"/>
              <a:gd name="connsiteY4" fmla="*/ 5017 h 10000"/>
              <a:gd name="connsiteX5" fmla="*/ 4971 w 10000"/>
              <a:gd name="connsiteY5" fmla="*/ 6260 h 10000"/>
              <a:gd name="connsiteX6" fmla="*/ 477 w 10000"/>
              <a:gd name="connsiteY6" fmla="*/ 7593 h 10000"/>
              <a:gd name="connsiteX7" fmla="*/ 4455 w 10000"/>
              <a:gd name="connsiteY7" fmla="*/ 8773 h 10000"/>
              <a:gd name="connsiteX8" fmla="*/ 9400 w 10000"/>
              <a:gd name="connsiteY8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00" h="10000">
                <a:moveTo>
                  <a:pt x="9393" y="0"/>
                </a:moveTo>
                <a:cubicBezTo>
                  <a:pt x="9384" y="472"/>
                  <a:pt x="7273" y="1016"/>
                  <a:pt x="5935" y="1296"/>
                </a:cubicBezTo>
                <a:cubicBezTo>
                  <a:pt x="4379" y="1706"/>
                  <a:pt x="125" y="1986"/>
                  <a:pt x="61" y="2459"/>
                </a:cubicBezTo>
                <a:cubicBezTo>
                  <a:pt x="-560" y="3109"/>
                  <a:pt x="3788" y="3526"/>
                  <a:pt x="5554" y="3804"/>
                </a:cubicBezTo>
                <a:cubicBezTo>
                  <a:pt x="7539" y="4067"/>
                  <a:pt x="10095" y="4609"/>
                  <a:pt x="9998" y="5017"/>
                </a:cubicBezTo>
                <a:cubicBezTo>
                  <a:pt x="9901" y="5426"/>
                  <a:pt x="6795" y="5937"/>
                  <a:pt x="4971" y="6260"/>
                </a:cubicBezTo>
                <a:cubicBezTo>
                  <a:pt x="2982" y="6664"/>
                  <a:pt x="425" y="7046"/>
                  <a:pt x="477" y="7593"/>
                </a:cubicBezTo>
                <a:cubicBezTo>
                  <a:pt x="474" y="8140"/>
                  <a:pt x="2378" y="8414"/>
                  <a:pt x="4455" y="8773"/>
                </a:cubicBezTo>
                <a:cubicBezTo>
                  <a:pt x="6601" y="9143"/>
                  <a:pt x="9289" y="9378"/>
                  <a:pt x="9400" y="1000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2C1ED378-5547-7A4E-8529-3CC74B2CE974}"/>
              </a:ext>
            </a:extLst>
          </p:cNvPr>
          <p:cNvCxnSpPr>
            <a:cxnSpLocks/>
          </p:cNvCxnSpPr>
          <p:nvPr/>
        </p:nvCxnSpPr>
        <p:spPr>
          <a:xfrm>
            <a:off x="9094088" y="3663073"/>
            <a:ext cx="1563317" cy="1256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3DF82FA6-1D27-D046-9000-82F85DC37173}"/>
              </a:ext>
            </a:extLst>
          </p:cNvPr>
          <p:cNvCxnSpPr>
            <a:cxnSpLocks/>
          </p:cNvCxnSpPr>
          <p:nvPr/>
        </p:nvCxnSpPr>
        <p:spPr>
          <a:xfrm flipV="1">
            <a:off x="9094088" y="3788586"/>
            <a:ext cx="1563317" cy="1135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2603E218-E4AC-8440-846D-BCC139B65C00}"/>
              </a:ext>
            </a:extLst>
          </p:cNvPr>
          <p:cNvCxnSpPr>
            <a:cxnSpLocks/>
          </p:cNvCxnSpPr>
          <p:nvPr/>
        </p:nvCxnSpPr>
        <p:spPr>
          <a:xfrm flipH="1">
            <a:off x="4601739" y="4045732"/>
            <a:ext cx="6049298" cy="0"/>
          </a:xfrm>
          <a:prstGeom prst="straightConnector1">
            <a:avLst/>
          </a:prstGeom>
          <a:ln>
            <a:solidFill>
              <a:schemeClr val="tx1"/>
            </a:solidFill>
            <a:headEnd type="arrow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9D40442-1EC4-7741-860C-10A69B19870C}"/>
              </a:ext>
            </a:extLst>
          </p:cNvPr>
          <p:cNvSpPr txBox="1"/>
          <p:nvPr/>
        </p:nvSpPr>
        <p:spPr>
          <a:xfrm>
            <a:off x="7495582" y="399805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f</a:t>
            </a:r>
            <a:endParaRPr kumimoji="1" lang="ja-JP" altLang="en-US" baseline="-250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4979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09316941-F315-384F-875E-0A4157828A55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1295400" y="3576273"/>
            <a:ext cx="9415693" cy="2882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9E37968-A9C0-F840-8832-393D4F64D87B}"/>
              </a:ext>
            </a:extLst>
          </p:cNvPr>
          <p:cNvSpPr txBox="1"/>
          <p:nvPr/>
        </p:nvSpPr>
        <p:spPr>
          <a:xfrm>
            <a:off x="10711093" y="3453162"/>
            <a:ext cx="249602" cy="246221"/>
          </a:xfrm>
          <a:prstGeom prst="rect">
            <a:avLst/>
          </a:prstGeom>
          <a:noFill/>
        </p:spPr>
        <p:txBody>
          <a:bodyPr wrap="none" lIns="72000" tIns="0" rIns="72000" bIns="0" rtlCol="0" anchor="ctr">
            <a:spAutoFit/>
          </a:bodyPr>
          <a:lstStyle/>
          <a:p>
            <a:pPr algn="ctr"/>
            <a:r>
              <a:rPr kumimoji="1" lang="en-US" altLang="ja-JP" sz="1600" dirty="0">
                <a:latin typeface="Meiryo UI" panose="020B0604030504040204" pitchFamily="34" charset="-128"/>
                <a:ea typeface="Meiryo UI" panose="020B0604030504040204" pitchFamily="34" charset="-128"/>
              </a:rPr>
              <a:t>z</a:t>
            </a:r>
            <a:endParaRPr kumimoji="1" lang="ja-JP" altLang="en-US" sz="16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3" name="フリーフォーム 12">
            <a:extLst>
              <a:ext uri="{FF2B5EF4-FFF2-40B4-BE49-F238E27FC236}">
                <a16:creationId xmlns:a16="http://schemas.microsoft.com/office/drawing/2014/main" id="{DCEC17D2-0037-DB4B-BFFD-DCCE21A57686}"/>
              </a:ext>
            </a:extLst>
          </p:cNvPr>
          <p:cNvSpPr/>
          <p:nvPr/>
        </p:nvSpPr>
        <p:spPr>
          <a:xfrm>
            <a:off x="1596448" y="2041721"/>
            <a:ext cx="7181565" cy="3057475"/>
          </a:xfrm>
          <a:custGeom>
            <a:avLst/>
            <a:gdLst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74928 w 190831"/>
              <a:gd name="connsiteY2" fmla="*/ 111318 h 286247"/>
              <a:gd name="connsiteX3" fmla="*/ 190831 w 190831"/>
              <a:gd name="connsiteY3" fmla="*/ 135172 h 286247"/>
              <a:gd name="connsiteX4" fmla="*/ 182880 w 190831"/>
              <a:gd name="connsiteY4" fmla="*/ 159026 h 286247"/>
              <a:gd name="connsiteX5" fmla="*/ 135172 w 190831"/>
              <a:gd name="connsiteY5" fmla="*/ 214685 h 286247"/>
              <a:gd name="connsiteX6" fmla="*/ 103367 w 190831"/>
              <a:gd name="connsiteY6" fmla="*/ 238539 h 286247"/>
              <a:gd name="connsiteX7" fmla="*/ 87464 w 190831"/>
              <a:gd name="connsiteY7" fmla="*/ 262393 h 286247"/>
              <a:gd name="connsiteX8" fmla="*/ 63610 w 190831"/>
              <a:gd name="connsiteY8" fmla="*/ 278296 h 286247"/>
              <a:gd name="connsiteX9" fmla="*/ 55659 w 190831"/>
              <a:gd name="connsiteY9" fmla="*/ 286247 h 286247"/>
              <a:gd name="connsiteX0" fmla="*/ 0 w 192909"/>
              <a:gd name="connsiteY0" fmla="*/ 0 h 286247"/>
              <a:gd name="connsiteX1" fmla="*/ 174928 w 192909"/>
              <a:gd name="connsiteY1" fmla="*/ 111318 h 286247"/>
              <a:gd name="connsiteX2" fmla="*/ 190831 w 192909"/>
              <a:gd name="connsiteY2" fmla="*/ 135172 h 286247"/>
              <a:gd name="connsiteX3" fmla="*/ 182880 w 192909"/>
              <a:gd name="connsiteY3" fmla="*/ 159026 h 286247"/>
              <a:gd name="connsiteX4" fmla="*/ 135172 w 192909"/>
              <a:gd name="connsiteY4" fmla="*/ 214685 h 286247"/>
              <a:gd name="connsiteX5" fmla="*/ 103367 w 192909"/>
              <a:gd name="connsiteY5" fmla="*/ 238539 h 286247"/>
              <a:gd name="connsiteX6" fmla="*/ 87464 w 192909"/>
              <a:gd name="connsiteY6" fmla="*/ 262393 h 286247"/>
              <a:gd name="connsiteX7" fmla="*/ 63610 w 192909"/>
              <a:gd name="connsiteY7" fmla="*/ 278296 h 286247"/>
              <a:gd name="connsiteX8" fmla="*/ 55659 w 192909"/>
              <a:gd name="connsiteY8" fmla="*/ 286247 h 286247"/>
              <a:gd name="connsiteX0" fmla="*/ 0 w 190831"/>
              <a:gd name="connsiteY0" fmla="*/ 0 h 286247"/>
              <a:gd name="connsiteX1" fmla="*/ 190831 w 190831"/>
              <a:gd name="connsiteY1" fmla="*/ 135172 h 286247"/>
              <a:gd name="connsiteX2" fmla="*/ 182880 w 190831"/>
              <a:gd name="connsiteY2" fmla="*/ 159026 h 286247"/>
              <a:gd name="connsiteX3" fmla="*/ 135172 w 190831"/>
              <a:gd name="connsiteY3" fmla="*/ 214685 h 286247"/>
              <a:gd name="connsiteX4" fmla="*/ 103367 w 190831"/>
              <a:gd name="connsiteY4" fmla="*/ 238539 h 286247"/>
              <a:gd name="connsiteX5" fmla="*/ 87464 w 190831"/>
              <a:gd name="connsiteY5" fmla="*/ 262393 h 286247"/>
              <a:gd name="connsiteX6" fmla="*/ 63610 w 190831"/>
              <a:gd name="connsiteY6" fmla="*/ 278296 h 286247"/>
              <a:gd name="connsiteX7" fmla="*/ 55659 w 190831"/>
              <a:gd name="connsiteY7" fmla="*/ 286247 h 286247"/>
              <a:gd name="connsiteX0" fmla="*/ 0 w 195611"/>
              <a:gd name="connsiteY0" fmla="*/ 0 h 286247"/>
              <a:gd name="connsiteX1" fmla="*/ 190831 w 195611"/>
              <a:gd name="connsiteY1" fmla="*/ 135172 h 286247"/>
              <a:gd name="connsiteX2" fmla="*/ 135172 w 195611"/>
              <a:gd name="connsiteY2" fmla="*/ 214685 h 286247"/>
              <a:gd name="connsiteX3" fmla="*/ 103367 w 195611"/>
              <a:gd name="connsiteY3" fmla="*/ 238539 h 286247"/>
              <a:gd name="connsiteX4" fmla="*/ 87464 w 195611"/>
              <a:gd name="connsiteY4" fmla="*/ 262393 h 286247"/>
              <a:gd name="connsiteX5" fmla="*/ 63610 w 195611"/>
              <a:gd name="connsiteY5" fmla="*/ 278296 h 286247"/>
              <a:gd name="connsiteX6" fmla="*/ 55659 w 195611"/>
              <a:gd name="connsiteY6" fmla="*/ 286247 h 286247"/>
              <a:gd name="connsiteX0" fmla="*/ 0 w 193066"/>
              <a:gd name="connsiteY0" fmla="*/ 0 h 286247"/>
              <a:gd name="connsiteX1" fmla="*/ 190831 w 193066"/>
              <a:gd name="connsiteY1" fmla="*/ 135172 h 286247"/>
              <a:gd name="connsiteX2" fmla="*/ 103367 w 193066"/>
              <a:gd name="connsiteY2" fmla="*/ 238539 h 286247"/>
              <a:gd name="connsiteX3" fmla="*/ 87464 w 193066"/>
              <a:gd name="connsiteY3" fmla="*/ 262393 h 286247"/>
              <a:gd name="connsiteX4" fmla="*/ 63610 w 193066"/>
              <a:gd name="connsiteY4" fmla="*/ 278296 h 286247"/>
              <a:gd name="connsiteX5" fmla="*/ 55659 w 193066"/>
              <a:gd name="connsiteY5" fmla="*/ 286247 h 286247"/>
              <a:gd name="connsiteX0" fmla="*/ 0 w 192319"/>
              <a:gd name="connsiteY0" fmla="*/ 0 h 286247"/>
              <a:gd name="connsiteX1" fmla="*/ 190831 w 192319"/>
              <a:gd name="connsiteY1" fmla="*/ 135172 h 286247"/>
              <a:gd name="connsiteX2" fmla="*/ 87464 w 192319"/>
              <a:gd name="connsiteY2" fmla="*/ 262393 h 286247"/>
              <a:gd name="connsiteX3" fmla="*/ 63610 w 192319"/>
              <a:gd name="connsiteY3" fmla="*/ 278296 h 286247"/>
              <a:gd name="connsiteX4" fmla="*/ 55659 w 192319"/>
              <a:gd name="connsiteY4" fmla="*/ 286247 h 286247"/>
              <a:gd name="connsiteX0" fmla="*/ 0 w 191517"/>
              <a:gd name="connsiteY0" fmla="*/ 0 h 286247"/>
              <a:gd name="connsiteX1" fmla="*/ 190831 w 191517"/>
              <a:gd name="connsiteY1" fmla="*/ 135172 h 286247"/>
              <a:gd name="connsiteX2" fmla="*/ 63610 w 191517"/>
              <a:gd name="connsiteY2" fmla="*/ 278296 h 286247"/>
              <a:gd name="connsiteX3" fmla="*/ 55659 w 191517"/>
              <a:gd name="connsiteY3" fmla="*/ 286247 h 286247"/>
              <a:gd name="connsiteX0" fmla="*/ 0 w 191356"/>
              <a:gd name="connsiteY0" fmla="*/ 0 h 286247"/>
              <a:gd name="connsiteX1" fmla="*/ 190831 w 191356"/>
              <a:gd name="connsiteY1" fmla="*/ 135172 h 286247"/>
              <a:gd name="connsiteX2" fmla="*/ 55659 w 191356"/>
              <a:gd name="connsiteY2" fmla="*/ 286247 h 286247"/>
              <a:gd name="connsiteX0" fmla="*/ 0 w 191226"/>
              <a:gd name="connsiteY0" fmla="*/ 0 h 268986"/>
              <a:gd name="connsiteX1" fmla="*/ 190831 w 191226"/>
              <a:gd name="connsiteY1" fmla="*/ 135172 h 268986"/>
              <a:gd name="connsiteX2" fmla="*/ 15420 w 191226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0831"/>
              <a:gd name="connsiteY0" fmla="*/ 0 h 268986"/>
              <a:gd name="connsiteX1" fmla="*/ 190831 w 190831"/>
              <a:gd name="connsiteY1" fmla="*/ 135172 h 268986"/>
              <a:gd name="connsiteX2" fmla="*/ 15420 w 190831"/>
              <a:gd name="connsiteY2" fmla="*/ 268986 h 268986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309262"/>
              <a:gd name="connsiteX1" fmla="*/ 532253 w 532253"/>
              <a:gd name="connsiteY1" fmla="*/ 162502 h 309262"/>
              <a:gd name="connsiteX2" fmla="*/ 9933 w 532253"/>
              <a:gd name="connsiteY2" fmla="*/ 309262 h 309262"/>
              <a:gd name="connsiteX0" fmla="*/ 7748 w 540001"/>
              <a:gd name="connsiteY0" fmla="*/ 0 h 315016"/>
              <a:gd name="connsiteX1" fmla="*/ 540001 w 540001"/>
              <a:gd name="connsiteY1" fmla="*/ 162502 h 315016"/>
              <a:gd name="connsiteX2" fmla="*/ 0 w 540001"/>
              <a:gd name="connsiteY2" fmla="*/ 315016 h 315016"/>
              <a:gd name="connsiteX0" fmla="*/ 0 w 546885"/>
              <a:gd name="connsiteY0" fmla="*/ 0 h 325804"/>
              <a:gd name="connsiteX1" fmla="*/ 546885 w 546885"/>
              <a:gd name="connsiteY1" fmla="*/ 173290 h 325804"/>
              <a:gd name="connsiteX2" fmla="*/ 6884 w 546885"/>
              <a:gd name="connsiteY2" fmla="*/ 325804 h 325804"/>
              <a:gd name="connsiteX0" fmla="*/ 0 w 548714"/>
              <a:gd name="connsiteY0" fmla="*/ 0 h 325804"/>
              <a:gd name="connsiteX1" fmla="*/ 548714 w 548714"/>
              <a:gd name="connsiteY1" fmla="*/ 173290 h 325804"/>
              <a:gd name="connsiteX2" fmla="*/ 8713 w 548714"/>
              <a:gd name="connsiteY2" fmla="*/ 325804 h 325804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0 w 550662"/>
              <a:gd name="connsiteY0" fmla="*/ 0 h 305912"/>
              <a:gd name="connsiteX1" fmla="*/ 550662 w 550662"/>
              <a:gd name="connsiteY1" fmla="*/ 139733 h 305912"/>
              <a:gd name="connsiteX2" fmla="*/ 1516 w 550662"/>
              <a:gd name="connsiteY2" fmla="*/ 305912 h 305912"/>
              <a:gd name="connsiteX0" fmla="*/ 6274 w 556936"/>
              <a:gd name="connsiteY0" fmla="*/ 0 h 269918"/>
              <a:gd name="connsiteX1" fmla="*/ 556936 w 556936"/>
              <a:gd name="connsiteY1" fmla="*/ 139733 h 269918"/>
              <a:gd name="connsiteX2" fmla="*/ 0 w 556936"/>
              <a:gd name="connsiteY2" fmla="*/ 269918 h 269918"/>
              <a:gd name="connsiteX0" fmla="*/ 3677 w 554339"/>
              <a:gd name="connsiteY0" fmla="*/ 0 h 277576"/>
              <a:gd name="connsiteX1" fmla="*/ 554339 w 554339"/>
              <a:gd name="connsiteY1" fmla="*/ 139733 h 277576"/>
              <a:gd name="connsiteX2" fmla="*/ 0 w 554339"/>
              <a:gd name="connsiteY2" fmla="*/ 277576 h 277576"/>
              <a:gd name="connsiteX0" fmla="*/ 4326 w 554988"/>
              <a:gd name="connsiteY0" fmla="*/ 0 h 282171"/>
              <a:gd name="connsiteX1" fmla="*/ 554988 w 554988"/>
              <a:gd name="connsiteY1" fmla="*/ 139733 h 282171"/>
              <a:gd name="connsiteX2" fmla="*/ 0 w 554988"/>
              <a:gd name="connsiteY2" fmla="*/ 282171 h 282171"/>
              <a:gd name="connsiteX0" fmla="*/ 1080 w 551742"/>
              <a:gd name="connsiteY0" fmla="*/ 0 h 282937"/>
              <a:gd name="connsiteX1" fmla="*/ 551742 w 551742"/>
              <a:gd name="connsiteY1" fmla="*/ 139733 h 282937"/>
              <a:gd name="connsiteX2" fmla="*/ 0 w 551742"/>
              <a:gd name="connsiteY2" fmla="*/ 282937 h 282937"/>
              <a:gd name="connsiteX0" fmla="*/ 0 w 550662"/>
              <a:gd name="connsiteY0" fmla="*/ 0 h 280640"/>
              <a:gd name="connsiteX1" fmla="*/ 550662 w 550662"/>
              <a:gd name="connsiteY1" fmla="*/ 139733 h 280640"/>
              <a:gd name="connsiteX2" fmla="*/ 868 w 550662"/>
              <a:gd name="connsiteY2" fmla="*/ 280640 h 280640"/>
              <a:gd name="connsiteX0" fmla="*/ 0 w 550662"/>
              <a:gd name="connsiteY0" fmla="*/ 0 h 270940"/>
              <a:gd name="connsiteX1" fmla="*/ 550662 w 550662"/>
              <a:gd name="connsiteY1" fmla="*/ 139733 h 270940"/>
              <a:gd name="connsiteX2" fmla="*/ 2 w 550662"/>
              <a:gd name="connsiteY2" fmla="*/ 270940 h 270940"/>
              <a:gd name="connsiteX0" fmla="*/ 0 w 550662"/>
              <a:gd name="connsiteY0" fmla="*/ 0 h 274514"/>
              <a:gd name="connsiteX1" fmla="*/ 550662 w 550662"/>
              <a:gd name="connsiteY1" fmla="*/ 139733 h 274514"/>
              <a:gd name="connsiteX2" fmla="*/ 868 w 550662"/>
              <a:gd name="connsiteY2" fmla="*/ 274514 h 274514"/>
              <a:gd name="connsiteX0" fmla="*/ 0 w 550662"/>
              <a:gd name="connsiteY0" fmla="*/ 0 h 274514"/>
              <a:gd name="connsiteX1" fmla="*/ 550662 w 550662"/>
              <a:gd name="connsiteY1" fmla="*/ 139733 h 274514"/>
              <a:gd name="connsiteX2" fmla="*/ 868 w 550662"/>
              <a:gd name="connsiteY2" fmla="*/ 274514 h 274514"/>
              <a:gd name="connsiteX0" fmla="*/ 0 w 550662"/>
              <a:gd name="connsiteY0" fmla="*/ 0 h 274514"/>
              <a:gd name="connsiteX1" fmla="*/ 550662 w 550662"/>
              <a:gd name="connsiteY1" fmla="*/ 139733 h 274514"/>
              <a:gd name="connsiteX2" fmla="*/ 868 w 550662"/>
              <a:gd name="connsiteY2" fmla="*/ 274514 h 274514"/>
              <a:gd name="connsiteX0" fmla="*/ 0 w 550662"/>
              <a:gd name="connsiteY0" fmla="*/ 0 h 274514"/>
              <a:gd name="connsiteX1" fmla="*/ 550662 w 550662"/>
              <a:gd name="connsiteY1" fmla="*/ 139733 h 274514"/>
              <a:gd name="connsiteX2" fmla="*/ 868 w 550662"/>
              <a:gd name="connsiteY2" fmla="*/ 274514 h 274514"/>
              <a:gd name="connsiteX0" fmla="*/ 0 w 550662"/>
              <a:gd name="connsiteY0" fmla="*/ 0 h 274514"/>
              <a:gd name="connsiteX1" fmla="*/ 550662 w 550662"/>
              <a:gd name="connsiteY1" fmla="*/ 139733 h 274514"/>
              <a:gd name="connsiteX2" fmla="*/ 868 w 550662"/>
              <a:gd name="connsiteY2" fmla="*/ 274514 h 274514"/>
              <a:gd name="connsiteX0" fmla="*/ 0 w 550662"/>
              <a:gd name="connsiteY0" fmla="*/ 0 h 279619"/>
              <a:gd name="connsiteX1" fmla="*/ 550662 w 550662"/>
              <a:gd name="connsiteY1" fmla="*/ 139733 h 279619"/>
              <a:gd name="connsiteX2" fmla="*/ 868 w 550662"/>
              <a:gd name="connsiteY2" fmla="*/ 279619 h 279619"/>
              <a:gd name="connsiteX0" fmla="*/ 0 w 550662"/>
              <a:gd name="connsiteY0" fmla="*/ 0 h 276556"/>
              <a:gd name="connsiteX1" fmla="*/ 550662 w 550662"/>
              <a:gd name="connsiteY1" fmla="*/ 139733 h 276556"/>
              <a:gd name="connsiteX2" fmla="*/ 435 w 550662"/>
              <a:gd name="connsiteY2" fmla="*/ 276556 h 276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0662" h="276556">
                <a:moveTo>
                  <a:pt x="0" y="0"/>
                </a:moveTo>
                <a:cubicBezTo>
                  <a:pt x="66050" y="9067"/>
                  <a:pt x="550056" y="86618"/>
                  <a:pt x="550662" y="139733"/>
                </a:cubicBezTo>
                <a:cubicBezTo>
                  <a:pt x="551403" y="190318"/>
                  <a:pt x="80503" y="265034"/>
                  <a:pt x="435" y="276556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 14">
            <a:extLst>
              <a:ext uri="{FF2B5EF4-FFF2-40B4-BE49-F238E27FC236}">
                <a16:creationId xmlns:a16="http://schemas.microsoft.com/office/drawing/2014/main" id="{60B43484-9556-254C-9EF6-B5742436EA38}"/>
              </a:ext>
            </a:extLst>
          </p:cNvPr>
          <p:cNvSpPr/>
          <p:nvPr/>
        </p:nvSpPr>
        <p:spPr>
          <a:xfrm>
            <a:off x="2828231" y="2039551"/>
            <a:ext cx="3415408" cy="3073444"/>
          </a:xfrm>
          <a:custGeom>
            <a:avLst/>
            <a:gdLst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74928 w 190831"/>
              <a:gd name="connsiteY2" fmla="*/ 111318 h 286247"/>
              <a:gd name="connsiteX3" fmla="*/ 190831 w 190831"/>
              <a:gd name="connsiteY3" fmla="*/ 135172 h 286247"/>
              <a:gd name="connsiteX4" fmla="*/ 182880 w 190831"/>
              <a:gd name="connsiteY4" fmla="*/ 159026 h 286247"/>
              <a:gd name="connsiteX5" fmla="*/ 135172 w 190831"/>
              <a:gd name="connsiteY5" fmla="*/ 214685 h 286247"/>
              <a:gd name="connsiteX6" fmla="*/ 103367 w 190831"/>
              <a:gd name="connsiteY6" fmla="*/ 238539 h 286247"/>
              <a:gd name="connsiteX7" fmla="*/ 87464 w 190831"/>
              <a:gd name="connsiteY7" fmla="*/ 262393 h 286247"/>
              <a:gd name="connsiteX8" fmla="*/ 63610 w 190831"/>
              <a:gd name="connsiteY8" fmla="*/ 278296 h 286247"/>
              <a:gd name="connsiteX9" fmla="*/ 55659 w 190831"/>
              <a:gd name="connsiteY9" fmla="*/ 286247 h 286247"/>
              <a:gd name="connsiteX0" fmla="*/ 0 w 192909"/>
              <a:gd name="connsiteY0" fmla="*/ 0 h 286247"/>
              <a:gd name="connsiteX1" fmla="*/ 174928 w 192909"/>
              <a:gd name="connsiteY1" fmla="*/ 111318 h 286247"/>
              <a:gd name="connsiteX2" fmla="*/ 190831 w 192909"/>
              <a:gd name="connsiteY2" fmla="*/ 135172 h 286247"/>
              <a:gd name="connsiteX3" fmla="*/ 182880 w 192909"/>
              <a:gd name="connsiteY3" fmla="*/ 159026 h 286247"/>
              <a:gd name="connsiteX4" fmla="*/ 135172 w 192909"/>
              <a:gd name="connsiteY4" fmla="*/ 214685 h 286247"/>
              <a:gd name="connsiteX5" fmla="*/ 103367 w 192909"/>
              <a:gd name="connsiteY5" fmla="*/ 238539 h 286247"/>
              <a:gd name="connsiteX6" fmla="*/ 87464 w 192909"/>
              <a:gd name="connsiteY6" fmla="*/ 262393 h 286247"/>
              <a:gd name="connsiteX7" fmla="*/ 63610 w 192909"/>
              <a:gd name="connsiteY7" fmla="*/ 278296 h 286247"/>
              <a:gd name="connsiteX8" fmla="*/ 55659 w 192909"/>
              <a:gd name="connsiteY8" fmla="*/ 286247 h 286247"/>
              <a:gd name="connsiteX0" fmla="*/ 0 w 190831"/>
              <a:gd name="connsiteY0" fmla="*/ 0 h 286247"/>
              <a:gd name="connsiteX1" fmla="*/ 190831 w 190831"/>
              <a:gd name="connsiteY1" fmla="*/ 135172 h 286247"/>
              <a:gd name="connsiteX2" fmla="*/ 182880 w 190831"/>
              <a:gd name="connsiteY2" fmla="*/ 159026 h 286247"/>
              <a:gd name="connsiteX3" fmla="*/ 135172 w 190831"/>
              <a:gd name="connsiteY3" fmla="*/ 214685 h 286247"/>
              <a:gd name="connsiteX4" fmla="*/ 103367 w 190831"/>
              <a:gd name="connsiteY4" fmla="*/ 238539 h 286247"/>
              <a:gd name="connsiteX5" fmla="*/ 87464 w 190831"/>
              <a:gd name="connsiteY5" fmla="*/ 262393 h 286247"/>
              <a:gd name="connsiteX6" fmla="*/ 63610 w 190831"/>
              <a:gd name="connsiteY6" fmla="*/ 278296 h 286247"/>
              <a:gd name="connsiteX7" fmla="*/ 55659 w 190831"/>
              <a:gd name="connsiteY7" fmla="*/ 286247 h 286247"/>
              <a:gd name="connsiteX0" fmla="*/ 0 w 195611"/>
              <a:gd name="connsiteY0" fmla="*/ 0 h 286247"/>
              <a:gd name="connsiteX1" fmla="*/ 190831 w 195611"/>
              <a:gd name="connsiteY1" fmla="*/ 135172 h 286247"/>
              <a:gd name="connsiteX2" fmla="*/ 135172 w 195611"/>
              <a:gd name="connsiteY2" fmla="*/ 214685 h 286247"/>
              <a:gd name="connsiteX3" fmla="*/ 103367 w 195611"/>
              <a:gd name="connsiteY3" fmla="*/ 238539 h 286247"/>
              <a:gd name="connsiteX4" fmla="*/ 87464 w 195611"/>
              <a:gd name="connsiteY4" fmla="*/ 262393 h 286247"/>
              <a:gd name="connsiteX5" fmla="*/ 63610 w 195611"/>
              <a:gd name="connsiteY5" fmla="*/ 278296 h 286247"/>
              <a:gd name="connsiteX6" fmla="*/ 55659 w 195611"/>
              <a:gd name="connsiteY6" fmla="*/ 286247 h 286247"/>
              <a:gd name="connsiteX0" fmla="*/ 0 w 193066"/>
              <a:gd name="connsiteY0" fmla="*/ 0 h 286247"/>
              <a:gd name="connsiteX1" fmla="*/ 190831 w 193066"/>
              <a:gd name="connsiteY1" fmla="*/ 135172 h 286247"/>
              <a:gd name="connsiteX2" fmla="*/ 103367 w 193066"/>
              <a:gd name="connsiteY2" fmla="*/ 238539 h 286247"/>
              <a:gd name="connsiteX3" fmla="*/ 87464 w 193066"/>
              <a:gd name="connsiteY3" fmla="*/ 262393 h 286247"/>
              <a:gd name="connsiteX4" fmla="*/ 63610 w 193066"/>
              <a:gd name="connsiteY4" fmla="*/ 278296 h 286247"/>
              <a:gd name="connsiteX5" fmla="*/ 55659 w 193066"/>
              <a:gd name="connsiteY5" fmla="*/ 286247 h 286247"/>
              <a:gd name="connsiteX0" fmla="*/ 0 w 192319"/>
              <a:gd name="connsiteY0" fmla="*/ 0 h 286247"/>
              <a:gd name="connsiteX1" fmla="*/ 190831 w 192319"/>
              <a:gd name="connsiteY1" fmla="*/ 135172 h 286247"/>
              <a:gd name="connsiteX2" fmla="*/ 87464 w 192319"/>
              <a:gd name="connsiteY2" fmla="*/ 262393 h 286247"/>
              <a:gd name="connsiteX3" fmla="*/ 63610 w 192319"/>
              <a:gd name="connsiteY3" fmla="*/ 278296 h 286247"/>
              <a:gd name="connsiteX4" fmla="*/ 55659 w 192319"/>
              <a:gd name="connsiteY4" fmla="*/ 286247 h 286247"/>
              <a:gd name="connsiteX0" fmla="*/ 0 w 191517"/>
              <a:gd name="connsiteY0" fmla="*/ 0 h 286247"/>
              <a:gd name="connsiteX1" fmla="*/ 190831 w 191517"/>
              <a:gd name="connsiteY1" fmla="*/ 135172 h 286247"/>
              <a:gd name="connsiteX2" fmla="*/ 63610 w 191517"/>
              <a:gd name="connsiteY2" fmla="*/ 278296 h 286247"/>
              <a:gd name="connsiteX3" fmla="*/ 55659 w 191517"/>
              <a:gd name="connsiteY3" fmla="*/ 286247 h 286247"/>
              <a:gd name="connsiteX0" fmla="*/ 0 w 191356"/>
              <a:gd name="connsiteY0" fmla="*/ 0 h 286247"/>
              <a:gd name="connsiteX1" fmla="*/ 190831 w 191356"/>
              <a:gd name="connsiteY1" fmla="*/ 135172 h 286247"/>
              <a:gd name="connsiteX2" fmla="*/ 55659 w 191356"/>
              <a:gd name="connsiteY2" fmla="*/ 286247 h 286247"/>
              <a:gd name="connsiteX0" fmla="*/ 0 w 191226"/>
              <a:gd name="connsiteY0" fmla="*/ 0 h 268986"/>
              <a:gd name="connsiteX1" fmla="*/ 190831 w 191226"/>
              <a:gd name="connsiteY1" fmla="*/ 135172 h 268986"/>
              <a:gd name="connsiteX2" fmla="*/ 15420 w 191226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0831"/>
              <a:gd name="connsiteY0" fmla="*/ 0 h 268986"/>
              <a:gd name="connsiteX1" fmla="*/ 190831 w 190831"/>
              <a:gd name="connsiteY1" fmla="*/ 135172 h 268986"/>
              <a:gd name="connsiteX2" fmla="*/ 15420 w 190831"/>
              <a:gd name="connsiteY2" fmla="*/ 268986 h 268986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309262"/>
              <a:gd name="connsiteX1" fmla="*/ 532253 w 532253"/>
              <a:gd name="connsiteY1" fmla="*/ 162502 h 309262"/>
              <a:gd name="connsiteX2" fmla="*/ 9933 w 532253"/>
              <a:gd name="connsiteY2" fmla="*/ 309262 h 309262"/>
              <a:gd name="connsiteX0" fmla="*/ 7748 w 540001"/>
              <a:gd name="connsiteY0" fmla="*/ 0 h 315016"/>
              <a:gd name="connsiteX1" fmla="*/ 540001 w 540001"/>
              <a:gd name="connsiteY1" fmla="*/ 162502 h 315016"/>
              <a:gd name="connsiteX2" fmla="*/ 0 w 540001"/>
              <a:gd name="connsiteY2" fmla="*/ 315016 h 315016"/>
              <a:gd name="connsiteX0" fmla="*/ 0 w 546885"/>
              <a:gd name="connsiteY0" fmla="*/ 0 h 325804"/>
              <a:gd name="connsiteX1" fmla="*/ 546885 w 546885"/>
              <a:gd name="connsiteY1" fmla="*/ 173290 h 325804"/>
              <a:gd name="connsiteX2" fmla="*/ 6884 w 546885"/>
              <a:gd name="connsiteY2" fmla="*/ 325804 h 325804"/>
              <a:gd name="connsiteX0" fmla="*/ 0 w 548714"/>
              <a:gd name="connsiteY0" fmla="*/ 0 h 325804"/>
              <a:gd name="connsiteX1" fmla="*/ 548714 w 548714"/>
              <a:gd name="connsiteY1" fmla="*/ 173290 h 325804"/>
              <a:gd name="connsiteX2" fmla="*/ 8713 w 548714"/>
              <a:gd name="connsiteY2" fmla="*/ 325804 h 325804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7695"/>
              <a:gd name="connsiteY0" fmla="*/ 0 h 337311"/>
              <a:gd name="connsiteX1" fmla="*/ 547695 w 547695"/>
              <a:gd name="connsiteY1" fmla="*/ 168974 h 337311"/>
              <a:gd name="connsiteX2" fmla="*/ 0 w 547695"/>
              <a:gd name="connsiteY2" fmla="*/ 337311 h 337311"/>
              <a:gd name="connsiteX0" fmla="*/ 432 w 547695"/>
              <a:gd name="connsiteY0" fmla="*/ 0 h 337311"/>
              <a:gd name="connsiteX1" fmla="*/ 547695 w 547695"/>
              <a:gd name="connsiteY1" fmla="*/ 171851 h 337311"/>
              <a:gd name="connsiteX2" fmla="*/ 0 w 547695"/>
              <a:gd name="connsiteY2" fmla="*/ 337311 h 337311"/>
              <a:gd name="connsiteX0" fmla="*/ 432 w 547696"/>
              <a:gd name="connsiteY0" fmla="*/ 0 h 337311"/>
              <a:gd name="connsiteX1" fmla="*/ 547695 w 547696"/>
              <a:gd name="connsiteY1" fmla="*/ 171851 h 337311"/>
              <a:gd name="connsiteX2" fmla="*/ 0 w 547696"/>
              <a:gd name="connsiteY2" fmla="*/ 337311 h 337311"/>
              <a:gd name="connsiteX0" fmla="*/ 432 w 580155"/>
              <a:gd name="connsiteY0" fmla="*/ 0 h 337311"/>
              <a:gd name="connsiteX1" fmla="*/ 547695 w 580155"/>
              <a:gd name="connsiteY1" fmla="*/ 171851 h 337311"/>
              <a:gd name="connsiteX2" fmla="*/ 0 w 580155"/>
              <a:gd name="connsiteY2" fmla="*/ 337311 h 337311"/>
              <a:gd name="connsiteX0" fmla="*/ 432 w 580155"/>
              <a:gd name="connsiteY0" fmla="*/ 0 h 337311"/>
              <a:gd name="connsiteX1" fmla="*/ 547695 w 580155"/>
              <a:gd name="connsiteY1" fmla="*/ 171851 h 337311"/>
              <a:gd name="connsiteX2" fmla="*/ 0 w 580155"/>
              <a:gd name="connsiteY2" fmla="*/ 337311 h 337311"/>
              <a:gd name="connsiteX0" fmla="*/ 432 w 694555"/>
              <a:gd name="connsiteY0" fmla="*/ 0 h 337311"/>
              <a:gd name="connsiteX1" fmla="*/ 691314 w 694555"/>
              <a:gd name="connsiteY1" fmla="*/ 176166 h 337311"/>
              <a:gd name="connsiteX2" fmla="*/ 0 w 694555"/>
              <a:gd name="connsiteY2" fmla="*/ 337311 h 337311"/>
              <a:gd name="connsiteX0" fmla="*/ 432 w 694555"/>
              <a:gd name="connsiteY0" fmla="*/ 0 h 337311"/>
              <a:gd name="connsiteX1" fmla="*/ 691314 w 694555"/>
              <a:gd name="connsiteY1" fmla="*/ 176166 h 337311"/>
              <a:gd name="connsiteX2" fmla="*/ 0 w 694555"/>
              <a:gd name="connsiteY2" fmla="*/ 337311 h 337311"/>
              <a:gd name="connsiteX0" fmla="*/ 432 w 691314"/>
              <a:gd name="connsiteY0" fmla="*/ 0 h 337311"/>
              <a:gd name="connsiteX1" fmla="*/ 691314 w 691314"/>
              <a:gd name="connsiteY1" fmla="*/ 176166 h 337311"/>
              <a:gd name="connsiteX2" fmla="*/ 0 w 691314"/>
              <a:gd name="connsiteY2" fmla="*/ 337311 h 337311"/>
              <a:gd name="connsiteX0" fmla="*/ 432 w 623131"/>
              <a:gd name="connsiteY0" fmla="*/ 0 h 337311"/>
              <a:gd name="connsiteX1" fmla="*/ 623131 w 623131"/>
              <a:gd name="connsiteY1" fmla="*/ 171851 h 337311"/>
              <a:gd name="connsiteX2" fmla="*/ 0 w 623131"/>
              <a:gd name="connsiteY2" fmla="*/ 337311 h 337311"/>
              <a:gd name="connsiteX0" fmla="*/ 432 w 623131"/>
              <a:gd name="connsiteY0" fmla="*/ 0 h 337311"/>
              <a:gd name="connsiteX1" fmla="*/ 623131 w 623131"/>
              <a:gd name="connsiteY1" fmla="*/ 171851 h 337311"/>
              <a:gd name="connsiteX2" fmla="*/ 0 w 623131"/>
              <a:gd name="connsiteY2" fmla="*/ 337311 h 337311"/>
              <a:gd name="connsiteX0" fmla="*/ 432 w 636203"/>
              <a:gd name="connsiteY0" fmla="*/ 0 h 337311"/>
              <a:gd name="connsiteX1" fmla="*/ 623131 w 636203"/>
              <a:gd name="connsiteY1" fmla="*/ 171851 h 337311"/>
              <a:gd name="connsiteX2" fmla="*/ 0 w 636203"/>
              <a:gd name="connsiteY2" fmla="*/ 337311 h 337311"/>
              <a:gd name="connsiteX0" fmla="*/ 432 w 636229"/>
              <a:gd name="connsiteY0" fmla="*/ 0 h 337311"/>
              <a:gd name="connsiteX1" fmla="*/ 623131 w 636229"/>
              <a:gd name="connsiteY1" fmla="*/ 171851 h 337311"/>
              <a:gd name="connsiteX2" fmla="*/ 0 w 636229"/>
              <a:gd name="connsiteY2" fmla="*/ 337311 h 337311"/>
              <a:gd name="connsiteX0" fmla="*/ 432 w 636203"/>
              <a:gd name="connsiteY0" fmla="*/ 0 h 337311"/>
              <a:gd name="connsiteX1" fmla="*/ 623131 w 636203"/>
              <a:gd name="connsiteY1" fmla="*/ 171851 h 337311"/>
              <a:gd name="connsiteX2" fmla="*/ 0 w 636203"/>
              <a:gd name="connsiteY2" fmla="*/ 337311 h 337311"/>
              <a:gd name="connsiteX0" fmla="*/ 432 w 623132"/>
              <a:gd name="connsiteY0" fmla="*/ 0 h 337311"/>
              <a:gd name="connsiteX1" fmla="*/ 623131 w 623132"/>
              <a:gd name="connsiteY1" fmla="*/ 171851 h 337311"/>
              <a:gd name="connsiteX2" fmla="*/ 0 w 623132"/>
              <a:gd name="connsiteY2" fmla="*/ 337311 h 337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3132" h="337311">
                <a:moveTo>
                  <a:pt x="432" y="0"/>
                </a:moveTo>
                <a:cubicBezTo>
                  <a:pt x="294393" y="59807"/>
                  <a:pt x="623976" y="119455"/>
                  <a:pt x="623131" y="171851"/>
                </a:cubicBezTo>
                <a:cubicBezTo>
                  <a:pt x="623872" y="221718"/>
                  <a:pt x="316323" y="271316"/>
                  <a:pt x="0" y="337311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リーフォーム 16">
            <a:extLst>
              <a:ext uri="{FF2B5EF4-FFF2-40B4-BE49-F238E27FC236}">
                <a16:creationId xmlns:a16="http://schemas.microsoft.com/office/drawing/2014/main" id="{8317067F-2D0C-464A-9E7F-C006DC83DF27}"/>
              </a:ext>
            </a:extLst>
          </p:cNvPr>
          <p:cNvSpPr/>
          <p:nvPr/>
        </p:nvSpPr>
        <p:spPr>
          <a:xfrm rot="10800000">
            <a:off x="7003995" y="2068377"/>
            <a:ext cx="3415408" cy="3073444"/>
          </a:xfrm>
          <a:custGeom>
            <a:avLst/>
            <a:gdLst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74928 w 190831"/>
              <a:gd name="connsiteY2" fmla="*/ 111318 h 286247"/>
              <a:gd name="connsiteX3" fmla="*/ 190831 w 190831"/>
              <a:gd name="connsiteY3" fmla="*/ 135172 h 286247"/>
              <a:gd name="connsiteX4" fmla="*/ 182880 w 190831"/>
              <a:gd name="connsiteY4" fmla="*/ 159026 h 286247"/>
              <a:gd name="connsiteX5" fmla="*/ 135172 w 190831"/>
              <a:gd name="connsiteY5" fmla="*/ 214685 h 286247"/>
              <a:gd name="connsiteX6" fmla="*/ 103367 w 190831"/>
              <a:gd name="connsiteY6" fmla="*/ 238539 h 286247"/>
              <a:gd name="connsiteX7" fmla="*/ 87464 w 190831"/>
              <a:gd name="connsiteY7" fmla="*/ 262393 h 286247"/>
              <a:gd name="connsiteX8" fmla="*/ 63610 w 190831"/>
              <a:gd name="connsiteY8" fmla="*/ 278296 h 286247"/>
              <a:gd name="connsiteX9" fmla="*/ 55659 w 190831"/>
              <a:gd name="connsiteY9" fmla="*/ 286247 h 286247"/>
              <a:gd name="connsiteX0" fmla="*/ 0 w 192909"/>
              <a:gd name="connsiteY0" fmla="*/ 0 h 286247"/>
              <a:gd name="connsiteX1" fmla="*/ 174928 w 192909"/>
              <a:gd name="connsiteY1" fmla="*/ 111318 h 286247"/>
              <a:gd name="connsiteX2" fmla="*/ 190831 w 192909"/>
              <a:gd name="connsiteY2" fmla="*/ 135172 h 286247"/>
              <a:gd name="connsiteX3" fmla="*/ 182880 w 192909"/>
              <a:gd name="connsiteY3" fmla="*/ 159026 h 286247"/>
              <a:gd name="connsiteX4" fmla="*/ 135172 w 192909"/>
              <a:gd name="connsiteY4" fmla="*/ 214685 h 286247"/>
              <a:gd name="connsiteX5" fmla="*/ 103367 w 192909"/>
              <a:gd name="connsiteY5" fmla="*/ 238539 h 286247"/>
              <a:gd name="connsiteX6" fmla="*/ 87464 w 192909"/>
              <a:gd name="connsiteY6" fmla="*/ 262393 h 286247"/>
              <a:gd name="connsiteX7" fmla="*/ 63610 w 192909"/>
              <a:gd name="connsiteY7" fmla="*/ 278296 h 286247"/>
              <a:gd name="connsiteX8" fmla="*/ 55659 w 192909"/>
              <a:gd name="connsiteY8" fmla="*/ 286247 h 286247"/>
              <a:gd name="connsiteX0" fmla="*/ 0 w 190831"/>
              <a:gd name="connsiteY0" fmla="*/ 0 h 286247"/>
              <a:gd name="connsiteX1" fmla="*/ 190831 w 190831"/>
              <a:gd name="connsiteY1" fmla="*/ 135172 h 286247"/>
              <a:gd name="connsiteX2" fmla="*/ 182880 w 190831"/>
              <a:gd name="connsiteY2" fmla="*/ 159026 h 286247"/>
              <a:gd name="connsiteX3" fmla="*/ 135172 w 190831"/>
              <a:gd name="connsiteY3" fmla="*/ 214685 h 286247"/>
              <a:gd name="connsiteX4" fmla="*/ 103367 w 190831"/>
              <a:gd name="connsiteY4" fmla="*/ 238539 h 286247"/>
              <a:gd name="connsiteX5" fmla="*/ 87464 w 190831"/>
              <a:gd name="connsiteY5" fmla="*/ 262393 h 286247"/>
              <a:gd name="connsiteX6" fmla="*/ 63610 w 190831"/>
              <a:gd name="connsiteY6" fmla="*/ 278296 h 286247"/>
              <a:gd name="connsiteX7" fmla="*/ 55659 w 190831"/>
              <a:gd name="connsiteY7" fmla="*/ 286247 h 286247"/>
              <a:gd name="connsiteX0" fmla="*/ 0 w 195611"/>
              <a:gd name="connsiteY0" fmla="*/ 0 h 286247"/>
              <a:gd name="connsiteX1" fmla="*/ 190831 w 195611"/>
              <a:gd name="connsiteY1" fmla="*/ 135172 h 286247"/>
              <a:gd name="connsiteX2" fmla="*/ 135172 w 195611"/>
              <a:gd name="connsiteY2" fmla="*/ 214685 h 286247"/>
              <a:gd name="connsiteX3" fmla="*/ 103367 w 195611"/>
              <a:gd name="connsiteY3" fmla="*/ 238539 h 286247"/>
              <a:gd name="connsiteX4" fmla="*/ 87464 w 195611"/>
              <a:gd name="connsiteY4" fmla="*/ 262393 h 286247"/>
              <a:gd name="connsiteX5" fmla="*/ 63610 w 195611"/>
              <a:gd name="connsiteY5" fmla="*/ 278296 h 286247"/>
              <a:gd name="connsiteX6" fmla="*/ 55659 w 195611"/>
              <a:gd name="connsiteY6" fmla="*/ 286247 h 286247"/>
              <a:gd name="connsiteX0" fmla="*/ 0 w 193066"/>
              <a:gd name="connsiteY0" fmla="*/ 0 h 286247"/>
              <a:gd name="connsiteX1" fmla="*/ 190831 w 193066"/>
              <a:gd name="connsiteY1" fmla="*/ 135172 h 286247"/>
              <a:gd name="connsiteX2" fmla="*/ 103367 w 193066"/>
              <a:gd name="connsiteY2" fmla="*/ 238539 h 286247"/>
              <a:gd name="connsiteX3" fmla="*/ 87464 w 193066"/>
              <a:gd name="connsiteY3" fmla="*/ 262393 h 286247"/>
              <a:gd name="connsiteX4" fmla="*/ 63610 w 193066"/>
              <a:gd name="connsiteY4" fmla="*/ 278296 h 286247"/>
              <a:gd name="connsiteX5" fmla="*/ 55659 w 193066"/>
              <a:gd name="connsiteY5" fmla="*/ 286247 h 286247"/>
              <a:gd name="connsiteX0" fmla="*/ 0 w 192319"/>
              <a:gd name="connsiteY0" fmla="*/ 0 h 286247"/>
              <a:gd name="connsiteX1" fmla="*/ 190831 w 192319"/>
              <a:gd name="connsiteY1" fmla="*/ 135172 h 286247"/>
              <a:gd name="connsiteX2" fmla="*/ 87464 w 192319"/>
              <a:gd name="connsiteY2" fmla="*/ 262393 h 286247"/>
              <a:gd name="connsiteX3" fmla="*/ 63610 w 192319"/>
              <a:gd name="connsiteY3" fmla="*/ 278296 h 286247"/>
              <a:gd name="connsiteX4" fmla="*/ 55659 w 192319"/>
              <a:gd name="connsiteY4" fmla="*/ 286247 h 286247"/>
              <a:gd name="connsiteX0" fmla="*/ 0 w 191517"/>
              <a:gd name="connsiteY0" fmla="*/ 0 h 286247"/>
              <a:gd name="connsiteX1" fmla="*/ 190831 w 191517"/>
              <a:gd name="connsiteY1" fmla="*/ 135172 h 286247"/>
              <a:gd name="connsiteX2" fmla="*/ 63610 w 191517"/>
              <a:gd name="connsiteY2" fmla="*/ 278296 h 286247"/>
              <a:gd name="connsiteX3" fmla="*/ 55659 w 191517"/>
              <a:gd name="connsiteY3" fmla="*/ 286247 h 286247"/>
              <a:gd name="connsiteX0" fmla="*/ 0 w 191356"/>
              <a:gd name="connsiteY0" fmla="*/ 0 h 286247"/>
              <a:gd name="connsiteX1" fmla="*/ 190831 w 191356"/>
              <a:gd name="connsiteY1" fmla="*/ 135172 h 286247"/>
              <a:gd name="connsiteX2" fmla="*/ 55659 w 191356"/>
              <a:gd name="connsiteY2" fmla="*/ 286247 h 286247"/>
              <a:gd name="connsiteX0" fmla="*/ 0 w 191226"/>
              <a:gd name="connsiteY0" fmla="*/ 0 h 268986"/>
              <a:gd name="connsiteX1" fmla="*/ 190831 w 191226"/>
              <a:gd name="connsiteY1" fmla="*/ 135172 h 268986"/>
              <a:gd name="connsiteX2" fmla="*/ 15420 w 191226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0831"/>
              <a:gd name="connsiteY0" fmla="*/ 0 h 268986"/>
              <a:gd name="connsiteX1" fmla="*/ 190831 w 190831"/>
              <a:gd name="connsiteY1" fmla="*/ 135172 h 268986"/>
              <a:gd name="connsiteX2" fmla="*/ 15420 w 190831"/>
              <a:gd name="connsiteY2" fmla="*/ 268986 h 268986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309262"/>
              <a:gd name="connsiteX1" fmla="*/ 532253 w 532253"/>
              <a:gd name="connsiteY1" fmla="*/ 162502 h 309262"/>
              <a:gd name="connsiteX2" fmla="*/ 9933 w 532253"/>
              <a:gd name="connsiteY2" fmla="*/ 309262 h 309262"/>
              <a:gd name="connsiteX0" fmla="*/ 7748 w 540001"/>
              <a:gd name="connsiteY0" fmla="*/ 0 h 315016"/>
              <a:gd name="connsiteX1" fmla="*/ 540001 w 540001"/>
              <a:gd name="connsiteY1" fmla="*/ 162502 h 315016"/>
              <a:gd name="connsiteX2" fmla="*/ 0 w 540001"/>
              <a:gd name="connsiteY2" fmla="*/ 315016 h 315016"/>
              <a:gd name="connsiteX0" fmla="*/ 0 w 546885"/>
              <a:gd name="connsiteY0" fmla="*/ 0 h 325804"/>
              <a:gd name="connsiteX1" fmla="*/ 546885 w 546885"/>
              <a:gd name="connsiteY1" fmla="*/ 173290 h 325804"/>
              <a:gd name="connsiteX2" fmla="*/ 6884 w 546885"/>
              <a:gd name="connsiteY2" fmla="*/ 325804 h 325804"/>
              <a:gd name="connsiteX0" fmla="*/ 0 w 548714"/>
              <a:gd name="connsiteY0" fmla="*/ 0 h 325804"/>
              <a:gd name="connsiteX1" fmla="*/ 548714 w 548714"/>
              <a:gd name="connsiteY1" fmla="*/ 173290 h 325804"/>
              <a:gd name="connsiteX2" fmla="*/ 8713 w 548714"/>
              <a:gd name="connsiteY2" fmla="*/ 325804 h 325804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7695"/>
              <a:gd name="connsiteY0" fmla="*/ 0 h 337311"/>
              <a:gd name="connsiteX1" fmla="*/ 547695 w 547695"/>
              <a:gd name="connsiteY1" fmla="*/ 168974 h 337311"/>
              <a:gd name="connsiteX2" fmla="*/ 0 w 547695"/>
              <a:gd name="connsiteY2" fmla="*/ 337311 h 337311"/>
              <a:gd name="connsiteX0" fmla="*/ 432 w 547695"/>
              <a:gd name="connsiteY0" fmla="*/ 0 h 337311"/>
              <a:gd name="connsiteX1" fmla="*/ 547695 w 547695"/>
              <a:gd name="connsiteY1" fmla="*/ 171851 h 337311"/>
              <a:gd name="connsiteX2" fmla="*/ 0 w 547695"/>
              <a:gd name="connsiteY2" fmla="*/ 337311 h 337311"/>
              <a:gd name="connsiteX0" fmla="*/ 432 w 547696"/>
              <a:gd name="connsiteY0" fmla="*/ 0 h 337311"/>
              <a:gd name="connsiteX1" fmla="*/ 547695 w 547696"/>
              <a:gd name="connsiteY1" fmla="*/ 171851 h 337311"/>
              <a:gd name="connsiteX2" fmla="*/ 0 w 547696"/>
              <a:gd name="connsiteY2" fmla="*/ 337311 h 337311"/>
              <a:gd name="connsiteX0" fmla="*/ 432 w 580155"/>
              <a:gd name="connsiteY0" fmla="*/ 0 h 337311"/>
              <a:gd name="connsiteX1" fmla="*/ 547695 w 580155"/>
              <a:gd name="connsiteY1" fmla="*/ 171851 h 337311"/>
              <a:gd name="connsiteX2" fmla="*/ 0 w 580155"/>
              <a:gd name="connsiteY2" fmla="*/ 337311 h 337311"/>
              <a:gd name="connsiteX0" fmla="*/ 432 w 580155"/>
              <a:gd name="connsiteY0" fmla="*/ 0 h 337311"/>
              <a:gd name="connsiteX1" fmla="*/ 547695 w 580155"/>
              <a:gd name="connsiteY1" fmla="*/ 171851 h 337311"/>
              <a:gd name="connsiteX2" fmla="*/ 0 w 580155"/>
              <a:gd name="connsiteY2" fmla="*/ 337311 h 337311"/>
              <a:gd name="connsiteX0" fmla="*/ 432 w 694555"/>
              <a:gd name="connsiteY0" fmla="*/ 0 h 337311"/>
              <a:gd name="connsiteX1" fmla="*/ 691314 w 694555"/>
              <a:gd name="connsiteY1" fmla="*/ 176166 h 337311"/>
              <a:gd name="connsiteX2" fmla="*/ 0 w 694555"/>
              <a:gd name="connsiteY2" fmla="*/ 337311 h 337311"/>
              <a:gd name="connsiteX0" fmla="*/ 432 w 694555"/>
              <a:gd name="connsiteY0" fmla="*/ 0 h 337311"/>
              <a:gd name="connsiteX1" fmla="*/ 691314 w 694555"/>
              <a:gd name="connsiteY1" fmla="*/ 176166 h 337311"/>
              <a:gd name="connsiteX2" fmla="*/ 0 w 694555"/>
              <a:gd name="connsiteY2" fmla="*/ 337311 h 337311"/>
              <a:gd name="connsiteX0" fmla="*/ 432 w 691314"/>
              <a:gd name="connsiteY0" fmla="*/ 0 h 337311"/>
              <a:gd name="connsiteX1" fmla="*/ 691314 w 691314"/>
              <a:gd name="connsiteY1" fmla="*/ 176166 h 337311"/>
              <a:gd name="connsiteX2" fmla="*/ 0 w 691314"/>
              <a:gd name="connsiteY2" fmla="*/ 337311 h 337311"/>
              <a:gd name="connsiteX0" fmla="*/ 432 w 623131"/>
              <a:gd name="connsiteY0" fmla="*/ 0 h 337311"/>
              <a:gd name="connsiteX1" fmla="*/ 623131 w 623131"/>
              <a:gd name="connsiteY1" fmla="*/ 171851 h 337311"/>
              <a:gd name="connsiteX2" fmla="*/ 0 w 623131"/>
              <a:gd name="connsiteY2" fmla="*/ 337311 h 337311"/>
              <a:gd name="connsiteX0" fmla="*/ 432 w 623131"/>
              <a:gd name="connsiteY0" fmla="*/ 0 h 337311"/>
              <a:gd name="connsiteX1" fmla="*/ 623131 w 623131"/>
              <a:gd name="connsiteY1" fmla="*/ 171851 h 337311"/>
              <a:gd name="connsiteX2" fmla="*/ 0 w 623131"/>
              <a:gd name="connsiteY2" fmla="*/ 337311 h 337311"/>
              <a:gd name="connsiteX0" fmla="*/ 432 w 636203"/>
              <a:gd name="connsiteY0" fmla="*/ 0 h 337311"/>
              <a:gd name="connsiteX1" fmla="*/ 623131 w 636203"/>
              <a:gd name="connsiteY1" fmla="*/ 171851 h 337311"/>
              <a:gd name="connsiteX2" fmla="*/ 0 w 636203"/>
              <a:gd name="connsiteY2" fmla="*/ 337311 h 337311"/>
              <a:gd name="connsiteX0" fmla="*/ 432 w 636229"/>
              <a:gd name="connsiteY0" fmla="*/ 0 h 337311"/>
              <a:gd name="connsiteX1" fmla="*/ 623131 w 636229"/>
              <a:gd name="connsiteY1" fmla="*/ 171851 h 337311"/>
              <a:gd name="connsiteX2" fmla="*/ 0 w 636229"/>
              <a:gd name="connsiteY2" fmla="*/ 337311 h 337311"/>
              <a:gd name="connsiteX0" fmla="*/ 432 w 636203"/>
              <a:gd name="connsiteY0" fmla="*/ 0 h 337311"/>
              <a:gd name="connsiteX1" fmla="*/ 623131 w 636203"/>
              <a:gd name="connsiteY1" fmla="*/ 171851 h 337311"/>
              <a:gd name="connsiteX2" fmla="*/ 0 w 636203"/>
              <a:gd name="connsiteY2" fmla="*/ 337311 h 337311"/>
              <a:gd name="connsiteX0" fmla="*/ 432 w 623132"/>
              <a:gd name="connsiteY0" fmla="*/ 0 h 337311"/>
              <a:gd name="connsiteX1" fmla="*/ 623131 w 623132"/>
              <a:gd name="connsiteY1" fmla="*/ 171851 h 337311"/>
              <a:gd name="connsiteX2" fmla="*/ 0 w 623132"/>
              <a:gd name="connsiteY2" fmla="*/ 337311 h 337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3132" h="337311">
                <a:moveTo>
                  <a:pt x="432" y="0"/>
                </a:moveTo>
                <a:cubicBezTo>
                  <a:pt x="294393" y="59807"/>
                  <a:pt x="623976" y="119455"/>
                  <a:pt x="623131" y="171851"/>
                </a:cubicBezTo>
                <a:cubicBezTo>
                  <a:pt x="623872" y="221718"/>
                  <a:pt x="316323" y="271316"/>
                  <a:pt x="0" y="337311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94E69B07-664F-4E40-9EA6-3BC4AEEC271E}"/>
              </a:ext>
            </a:extLst>
          </p:cNvPr>
          <p:cNvSpPr/>
          <p:nvPr/>
        </p:nvSpPr>
        <p:spPr>
          <a:xfrm>
            <a:off x="5613509" y="3544753"/>
            <a:ext cx="91866" cy="918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BAD03FBD-8C45-4748-829E-B88FB5334AE3}"/>
              </a:ext>
            </a:extLst>
          </p:cNvPr>
          <p:cNvSpPr/>
          <p:nvPr/>
        </p:nvSpPr>
        <p:spPr>
          <a:xfrm>
            <a:off x="7542950" y="3544753"/>
            <a:ext cx="91866" cy="918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フリーフォーム 20">
            <a:extLst>
              <a:ext uri="{FF2B5EF4-FFF2-40B4-BE49-F238E27FC236}">
                <a16:creationId xmlns:a16="http://schemas.microsoft.com/office/drawing/2014/main" id="{9488B061-FEEA-C442-A17E-4B8F9AB80C69}"/>
              </a:ext>
            </a:extLst>
          </p:cNvPr>
          <p:cNvSpPr/>
          <p:nvPr/>
        </p:nvSpPr>
        <p:spPr>
          <a:xfrm>
            <a:off x="1596449" y="2039549"/>
            <a:ext cx="2113654" cy="290915"/>
          </a:xfrm>
          <a:custGeom>
            <a:avLst/>
            <a:gdLst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74928 w 190831"/>
              <a:gd name="connsiteY2" fmla="*/ 111318 h 286247"/>
              <a:gd name="connsiteX3" fmla="*/ 190831 w 190831"/>
              <a:gd name="connsiteY3" fmla="*/ 135172 h 286247"/>
              <a:gd name="connsiteX4" fmla="*/ 182880 w 190831"/>
              <a:gd name="connsiteY4" fmla="*/ 159026 h 286247"/>
              <a:gd name="connsiteX5" fmla="*/ 135172 w 190831"/>
              <a:gd name="connsiteY5" fmla="*/ 214685 h 286247"/>
              <a:gd name="connsiteX6" fmla="*/ 103367 w 190831"/>
              <a:gd name="connsiteY6" fmla="*/ 238539 h 286247"/>
              <a:gd name="connsiteX7" fmla="*/ 87464 w 190831"/>
              <a:gd name="connsiteY7" fmla="*/ 262393 h 286247"/>
              <a:gd name="connsiteX8" fmla="*/ 63610 w 190831"/>
              <a:gd name="connsiteY8" fmla="*/ 278296 h 286247"/>
              <a:gd name="connsiteX9" fmla="*/ 55659 w 190831"/>
              <a:gd name="connsiteY9" fmla="*/ 286247 h 286247"/>
              <a:gd name="connsiteX0" fmla="*/ 0 w 192909"/>
              <a:gd name="connsiteY0" fmla="*/ 0 h 286247"/>
              <a:gd name="connsiteX1" fmla="*/ 174928 w 192909"/>
              <a:gd name="connsiteY1" fmla="*/ 111318 h 286247"/>
              <a:gd name="connsiteX2" fmla="*/ 190831 w 192909"/>
              <a:gd name="connsiteY2" fmla="*/ 135172 h 286247"/>
              <a:gd name="connsiteX3" fmla="*/ 182880 w 192909"/>
              <a:gd name="connsiteY3" fmla="*/ 159026 h 286247"/>
              <a:gd name="connsiteX4" fmla="*/ 135172 w 192909"/>
              <a:gd name="connsiteY4" fmla="*/ 214685 h 286247"/>
              <a:gd name="connsiteX5" fmla="*/ 103367 w 192909"/>
              <a:gd name="connsiteY5" fmla="*/ 238539 h 286247"/>
              <a:gd name="connsiteX6" fmla="*/ 87464 w 192909"/>
              <a:gd name="connsiteY6" fmla="*/ 262393 h 286247"/>
              <a:gd name="connsiteX7" fmla="*/ 63610 w 192909"/>
              <a:gd name="connsiteY7" fmla="*/ 278296 h 286247"/>
              <a:gd name="connsiteX8" fmla="*/ 55659 w 192909"/>
              <a:gd name="connsiteY8" fmla="*/ 286247 h 286247"/>
              <a:gd name="connsiteX0" fmla="*/ 0 w 190831"/>
              <a:gd name="connsiteY0" fmla="*/ 0 h 286247"/>
              <a:gd name="connsiteX1" fmla="*/ 190831 w 190831"/>
              <a:gd name="connsiteY1" fmla="*/ 135172 h 286247"/>
              <a:gd name="connsiteX2" fmla="*/ 182880 w 190831"/>
              <a:gd name="connsiteY2" fmla="*/ 159026 h 286247"/>
              <a:gd name="connsiteX3" fmla="*/ 135172 w 190831"/>
              <a:gd name="connsiteY3" fmla="*/ 214685 h 286247"/>
              <a:gd name="connsiteX4" fmla="*/ 103367 w 190831"/>
              <a:gd name="connsiteY4" fmla="*/ 238539 h 286247"/>
              <a:gd name="connsiteX5" fmla="*/ 87464 w 190831"/>
              <a:gd name="connsiteY5" fmla="*/ 262393 h 286247"/>
              <a:gd name="connsiteX6" fmla="*/ 63610 w 190831"/>
              <a:gd name="connsiteY6" fmla="*/ 278296 h 286247"/>
              <a:gd name="connsiteX7" fmla="*/ 55659 w 190831"/>
              <a:gd name="connsiteY7" fmla="*/ 286247 h 286247"/>
              <a:gd name="connsiteX0" fmla="*/ 0 w 195611"/>
              <a:gd name="connsiteY0" fmla="*/ 0 h 286247"/>
              <a:gd name="connsiteX1" fmla="*/ 190831 w 195611"/>
              <a:gd name="connsiteY1" fmla="*/ 135172 h 286247"/>
              <a:gd name="connsiteX2" fmla="*/ 135172 w 195611"/>
              <a:gd name="connsiteY2" fmla="*/ 214685 h 286247"/>
              <a:gd name="connsiteX3" fmla="*/ 103367 w 195611"/>
              <a:gd name="connsiteY3" fmla="*/ 238539 h 286247"/>
              <a:gd name="connsiteX4" fmla="*/ 87464 w 195611"/>
              <a:gd name="connsiteY4" fmla="*/ 262393 h 286247"/>
              <a:gd name="connsiteX5" fmla="*/ 63610 w 195611"/>
              <a:gd name="connsiteY5" fmla="*/ 278296 h 286247"/>
              <a:gd name="connsiteX6" fmla="*/ 55659 w 195611"/>
              <a:gd name="connsiteY6" fmla="*/ 286247 h 286247"/>
              <a:gd name="connsiteX0" fmla="*/ 0 w 193066"/>
              <a:gd name="connsiteY0" fmla="*/ 0 h 286247"/>
              <a:gd name="connsiteX1" fmla="*/ 190831 w 193066"/>
              <a:gd name="connsiteY1" fmla="*/ 135172 h 286247"/>
              <a:gd name="connsiteX2" fmla="*/ 103367 w 193066"/>
              <a:gd name="connsiteY2" fmla="*/ 238539 h 286247"/>
              <a:gd name="connsiteX3" fmla="*/ 87464 w 193066"/>
              <a:gd name="connsiteY3" fmla="*/ 262393 h 286247"/>
              <a:gd name="connsiteX4" fmla="*/ 63610 w 193066"/>
              <a:gd name="connsiteY4" fmla="*/ 278296 h 286247"/>
              <a:gd name="connsiteX5" fmla="*/ 55659 w 193066"/>
              <a:gd name="connsiteY5" fmla="*/ 286247 h 286247"/>
              <a:gd name="connsiteX0" fmla="*/ 0 w 192319"/>
              <a:gd name="connsiteY0" fmla="*/ 0 h 286247"/>
              <a:gd name="connsiteX1" fmla="*/ 190831 w 192319"/>
              <a:gd name="connsiteY1" fmla="*/ 135172 h 286247"/>
              <a:gd name="connsiteX2" fmla="*/ 87464 w 192319"/>
              <a:gd name="connsiteY2" fmla="*/ 262393 h 286247"/>
              <a:gd name="connsiteX3" fmla="*/ 63610 w 192319"/>
              <a:gd name="connsiteY3" fmla="*/ 278296 h 286247"/>
              <a:gd name="connsiteX4" fmla="*/ 55659 w 192319"/>
              <a:gd name="connsiteY4" fmla="*/ 286247 h 286247"/>
              <a:gd name="connsiteX0" fmla="*/ 0 w 191517"/>
              <a:gd name="connsiteY0" fmla="*/ 0 h 286247"/>
              <a:gd name="connsiteX1" fmla="*/ 190831 w 191517"/>
              <a:gd name="connsiteY1" fmla="*/ 135172 h 286247"/>
              <a:gd name="connsiteX2" fmla="*/ 63610 w 191517"/>
              <a:gd name="connsiteY2" fmla="*/ 278296 h 286247"/>
              <a:gd name="connsiteX3" fmla="*/ 55659 w 191517"/>
              <a:gd name="connsiteY3" fmla="*/ 286247 h 286247"/>
              <a:gd name="connsiteX0" fmla="*/ 0 w 191356"/>
              <a:gd name="connsiteY0" fmla="*/ 0 h 286247"/>
              <a:gd name="connsiteX1" fmla="*/ 190831 w 191356"/>
              <a:gd name="connsiteY1" fmla="*/ 135172 h 286247"/>
              <a:gd name="connsiteX2" fmla="*/ 55659 w 191356"/>
              <a:gd name="connsiteY2" fmla="*/ 286247 h 286247"/>
              <a:gd name="connsiteX0" fmla="*/ 0 w 191226"/>
              <a:gd name="connsiteY0" fmla="*/ 0 h 268986"/>
              <a:gd name="connsiteX1" fmla="*/ 190831 w 191226"/>
              <a:gd name="connsiteY1" fmla="*/ 135172 h 268986"/>
              <a:gd name="connsiteX2" fmla="*/ 15420 w 191226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0831"/>
              <a:gd name="connsiteY0" fmla="*/ 0 h 268986"/>
              <a:gd name="connsiteX1" fmla="*/ 190831 w 190831"/>
              <a:gd name="connsiteY1" fmla="*/ 135172 h 268986"/>
              <a:gd name="connsiteX2" fmla="*/ 15420 w 190831"/>
              <a:gd name="connsiteY2" fmla="*/ 268986 h 268986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309262"/>
              <a:gd name="connsiteX1" fmla="*/ 532253 w 532253"/>
              <a:gd name="connsiteY1" fmla="*/ 162502 h 309262"/>
              <a:gd name="connsiteX2" fmla="*/ 9933 w 532253"/>
              <a:gd name="connsiteY2" fmla="*/ 309262 h 309262"/>
              <a:gd name="connsiteX0" fmla="*/ 7748 w 540001"/>
              <a:gd name="connsiteY0" fmla="*/ 0 h 315016"/>
              <a:gd name="connsiteX1" fmla="*/ 540001 w 540001"/>
              <a:gd name="connsiteY1" fmla="*/ 162502 h 315016"/>
              <a:gd name="connsiteX2" fmla="*/ 0 w 540001"/>
              <a:gd name="connsiteY2" fmla="*/ 315016 h 315016"/>
              <a:gd name="connsiteX0" fmla="*/ 0 w 546885"/>
              <a:gd name="connsiteY0" fmla="*/ 0 h 325804"/>
              <a:gd name="connsiteX1" fmla="*/ 546885 w 546885"/>
              <a:gd name="connsiteY1" fmla="*/ 173290 h 325804"/>
              <a:gd name="connsiteX2" fmla="*/ 6884 w 546885"/>
              <a:gd name="connsiteY2" fmla="*/ 325804 h 325804"/>
              <a:gd name="connsiteX0" fmla="*/ 0 w 548714"/>
              <a:gd name="connsiteY0" fmla="*/ 0 h 325804"/>
              <a:gd name="connsiteX1" fmla="*/ 548714 w 548714"/>
              <a:gd name="connsiteY1" fmla="*/ 173290 h 325804"/>
              <a:gd name="connsiteX2" fmla="*/ 8713 w 548714"/>
              <a:gd name="connsiteY2" fmla="*/ 325804 h 325804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0 w 550662"/>
              <a:gd name="connsiteY0" fmla="*/ 0 h 305912"/>
              <a:gd name="connsiteX1" fmla="*/ 550662 w 550662"/>
              <a:gd name="connsiteY1" fmla="*/ 139733 h 305912"/>
              <a:gd name="connsiteX2" fmla="*/ 1516 w 550662"/>
              <a:gd name="connsiteY2" fmla="*/ 305912 h 305912"/>
              <a:gd name="connsiteX0" fmla="*/ 6274 w 556936"/>
              <a:gd name="connsiteY0" fmla="*/ 0 h 269918"/>
              <a:gd name="connsiteX1" fmla="*/ 556936 w 556936"/>
              <a:gd name="connsiteY1" fmla="*/ 139733 h 269918"/>
              <a:gd name="connsiteX2" fmla="*/ 0 w 556936"/>
              <a:gd name="connsiteY2" fmla="*/ 269918 h 269918"/>
              <a:gd name="connsiteX0" fmla="*/ 3677 w 554339"/>
              <a:gd name="connsiteY0" fmla="*/ 0 h 277576"/>
              <a:gd name="connsiteX1" fmla="*/ 554339 w 554339"/>
              <a:gd name="connsiteY1" fmla="*/ 139733 h 277576"/>
              <a:gd name="connsiteX2" fmla="*/ 0 w 554339"/>
              <a:gd name="connsiteY2" fmla="*/ 277576 h 277576"/>
              <a:gd name="connsiteX0" fmla="*/ 4326 w 554988"/>
              <a:gd name="connsiteY0" fmla="*/ 0 h 282171"/>
              <a:gd name="connsiteX1" fmla="*/ 554988 w 554988"/>
              <a:gd name="connsiteY1" fmla="*/ 139733 h 282171"/>
              <a:gd name="connsiteX2" fmla="*/ 0 w 554988"/>
              <a:gd name="connsiteY2" fmla="*/ 282171 h 282171"/>
              <a:gd name="connsiteX0" fmla="*/ 1080 w 551742"/>
              <a:gd name="connsiteY0" fmla="*/ 0 h 282937"/>
              <a:gd name="connsiteX1" fmla="*/ 551742 w 551742"/>
              <a:gd name="connsiteY1" fmla="*/ 139733 h 282937"/>
              <a:gd name="connsiteX2" fmla="*/ 0 w 551742"/>
              <a:gd name="connsiteY2" fmla="*/ 282937 h 282937"/>
              <a:gd name="connsiteX0" fmla="*/ 0 w 550662"/>
              <a:gd name="connsiteY0" fmla="*/ 0 h 280640"/>
              <a:gd name="connsiteX1" fmla="*/ 550662 w 550662"/>
              <a:gd name="connsiteY1" fmla="*/ 139733 h 280640"/>
              <a:gd name="connsiteX2" fmla="*/ 868 w 550662"/>
              <a:gd name="connsiteY2" fmla="*/ 280640 h 280640"/>
              <a:gd name="connsiteX0" fmla="*/ 0 w 552372"/>
              <a:gd name="connsiteY0" fmla="*/ 0 h 280640"/>
              <a:gd name="connsiteX1" fmla="*/ 167694 w 552372"/>
              <a:gd name="connsiteY1" fmla="*/ 27846 h 280640"/>
              <a:gd name="connsiteX2" fmla="*/ 550662 w 552372"/>
              <a:gd name="connsiteY2" fmla="*/ 139733 h 280640"/>
              <a:gd name="connsiteX3" fmla="*/ 868 w 552372"/>
              <a:gd name="connsiteY3" fmla="*/ 280640 h 280640"/>
              <a:gd name="connsiteX0" fmla="*/ 0 w 552372"/>
              <a:gd name="connsiteY0" fmla="*/ 0 h 139733"/>
              <a:gd name="connsiteX1" fmla="*/ 167694 w 552372"/>
              <a:gd name="connsiteY1" fmla="*/ 27846 h 139733"/>
              <a:gd name="connsiteX2" fmla="*/ 550662 w 552372"/>
              <a:gd name="connsiteY2" fmla="*/ 139733 h 139733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8127"/>
              <a:gd name="connsiteY0" fmla="*/ 0 h 29378"/>
              <a:gd name="connsiteX1" fmla="*/ 168127 w 168127"/>
              <a:gd name="connsiteY1" fmla="*/ 29378 h 29378"/>
              <a:gd name="connsiteX0" fmla="*/ 0 w 168560"/>
              <a:gd name="connsiteY0" fmla="*/ 0 h 28357"/>
              <a:gd name="connsiteX1" fmla="*/ 168560 w 168560"/>
              <a:gd name="connsiteY1" fmla="*/ 28357 h 28357"/>
              <a:gd name="connsiteX0" fmla="*/ 0 w 169426"/>
              <a:gd name="connsiteY0" fmla="*/ 0 h 29378"/>
              <a:gd name="connsiteX1" fmla="*/ 169426 w 169426"/>
              <a:gd name="connsiteY1" fmla="*/ 29378 h 29378"/>
              <a:gd name="connsiteX0" fmla="*/ 0 w 161203"/>
              <a:gd name="connsiteY0" fmla="*/ 0 h 27846"/>
              <a:gd name="connsiteX1" fmla="*/ 161203 w 161203"/>
              <a:gd name="connsiteY1" fmla="*/ 27846 h 27846"/>
              <a:gd name="connsiteX0" fmla="*/ 0 w 162069"/>
              <a:gd name="connsiteY0" fmla="*/ 0 h 26314"/>
              <a:gd name="connsiteX1" fmla="*/ 162069 w 162069"/>
              <a:gd name="connsiteY1" fmla="*/ 26314 h 26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2069" h="26314">
                <a:moveTo>
                  <a:pt x="0" y="0"/>
                </a:moveTo>
                <a:lnTo>
                  <a:pt x="162069" y="26314"/>
                </a:ln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リーフォーム 22">
            <a:extLst>
              <a:ext uri="{FF2B5EF4-FFF2-40B4-BE49-F238E27FC236}">
                <a16:creationId xmlns:a16="http://schemas.microsoft.com/office/drawing/2014/main" id="{7F8B379E-96C7-F94D-B663-A8D1E938C356}"/>
              </a:ext>
            </a:extLst>
          </p:cNvPr>
          <p:cNvSpPr/>
          <p:nvPr/>
        </p:nvSpPr>
        <p:spPr>
          <a:xfrm flipV="1">
            <a:off x="1596447" y="4803874"/>
            <a:ext cx="2119288" cy="313501"/>
          </a:xfrm>
          <a:custGeom>
            <a:avLst/>
            <a:gdLst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74928 w 190831"/>
              <a:gd name="connsiteY2" fmla="*/ 111318 h 286247"/>
              <a:gd name="connsiteX3" fmla="*/ 190831 w 190831"/>
              <a:gd name="connsiteY3" fmla="*/ 135172 h 286247"/>
              <a:gd name="connsiteX4" fmla="*/ 182880 w 190831"/>
              <a:gd name="connsiteY4" fmla="*/ 159026 h 286247"/>
              <a:gd name="connsiteX5" fmla="*/ 135172 w 190831"/>
              <a:gd name="connsiteY5" fmla="*/ 214685 h 286247"/>
              <a:gd name="connsiteX6" fmla="*/ 103367 w 190831"/>
              <a:gd name="connsiteY6" fmla="*/ 238539 h 286247"/>
              <a:gd name="connsiteX7" fmla="*/ 87464 w 190831"/>
              <a:gd name="connsiteY7" fmla="*/ 262393 h 286247"/>
              <a:gd name="connsiteX8" fmla="*/ 63610 w 190831"/>
              <a:gd name="connsiteY8" fmla="*/ 278296 h 286247"/>
              <a:gd name="connsiteX9" fmla="*/ 55659 w 190831"/>
              <a:gd name="connsiteY9" fmla="*/ 286247 h 286247"/>
              <a:gd name="connsiteX0" fmla="*/ 0 w 192909"/>
              <a:gd name="connsiteY0" fmla="*/ 0 h 286247"/>
              <a:gd name="connsiteX1" fmla="*/ 174928 w 192909"/>
              <a:gd name="connsiteY1" fmla="*/ 111318 h 286247"/>
              <a:gd name="connsiteX2" fmla="*/ 190831 w 192909"/>
              <a:gd name="connsiteY2" fmla="*/ 135172 h 286247"/>
              <a:gd name="connsiteX3" fmla="*/ 182880 w 192909"/>
              <a:gd name="connsiteY3" fmla="*/ 159026 h 286247"/>
              <a:gd name="connsiteX4" fmla="*/ 135172 w 192909"/>
              <a:gd name="connsiteY4" fmla="*/ 214685 h 286247"/>
              <a:gd name="connsiteX5" fmla="*/ 103367 w 192909"/>
              <a:gd name="connsiteY5" fmla="*/ 238539 h 286247"/>
              <a:gd name="connsiteX6" fmla="*/ 87464 w 192909"/>
              <a:gd name="connsiteY6" fmla="*/ 262393 h 286247"/>
              <a:gd name="connsiteX7" fmla="*/ 63610 w 192909"/>
              <a:gd name="connsiteY7" fmla="*/ 278296 h 286247"/>
              <a:gd name="connsiteX8" fmla="*/ 55659 w 192909"/>
              <a:gd name="connsiteY8" fmla="*/ 286247 h 286247"/>
              <a:gd name="connsiteX0" fmla="*/ 0 w 190831"/>
              <a:gd name="connsiteY0" fmla="*/ 0 h 286247"/>
              <a:gd name="connsiteX1" fmla="*/ 190831 w 190831"/>
              <a:gd name="connsiteY1" fmla="*/ 135172 h 286247"/>
              <a:gd name="connsiteX2" fmla="*/ 182880 w 190831"/>
              <a:gd name="connsiteY2" fmla="*/ 159026 h 286247"/>
              <a:gd name="connsiteX3" fmla="*/ 135172 w 190831"/>
              <a:gd name="connsiteY3" fmla="*/ 214685 h 286247"/>
              <a:gd name="connsiteX4" fmla="*/ 103367 w 190831"/>
              <a:gd name="connsiteY4" fmla="*/ 238539 h 286247"/>
              <a:gd name="connsiteX5" fmla="*/ 87464 w 190831"/>
              <a:gd name="connsiteY5" fmla="*/ 262393 h 286247"/>
              <a:gd name="connsiteX6" fmla="*/ 63610 w 190831"/>
              <a:gd name="connsiteY6" fmla="*/ 278296 h 286247"/>
              <a:gd name="connsiteX7" fmla="*/ 55659 w 190831"/>
              <a:gd name="connsiteY7" fmla="*/ 286247 h 286247"/>
              <a:gd name="connsiteX0" fmla="*/ 0 w 195611"/>
              <a:gd name="connsiteY0" fmla="*/ 0 h 286247"/>
              <a:gd name="connsiteX1" fmla="*/ 190831 w 195611"/>
              <a:gd name="connsiteY1" fmla="*/ 135172 h 286247"/>
              <a:gd name="connsiteX2" fmla="*/ 135172 w 195611"/>
              <a:gd name="connsiteY2" fmla="*/ 214685 h 286247"/>
              <a:gd name="connsiteX3" fmla="*/ 103367 w 195611"/>
              <a:gd name="connsiteY3" fmla="*/ 238539 h 286247"/>
              <a:gd name="connsiteX4" fmla="*/ 87464 w 195611"/>
              <a:gd name="connsiteY4" fmla="*/ 262393 h 286247"/>
              <a:gd name="connsiteX5" fmla="*/ 63610 w 195611"/>
              <a:gd name="connsiteY5" fmla="*/ 278296 h 286247"/>
              <a:gd name="connsiteX6" fmla="*/ 55659 w 195611"/>
              <a:gd name="connsiteY6" fmla="*/ 286247 h 286247"/>
              <a:gd name="connsiteX0" fmla="*/ 0 w 193066"/>
              <a:gd name="connsiteY0" fmla="*/ 0 h 286247"/>
              <a:gd name="connsiteX1" fmla="*/ 190831 w 193066"/>
              <a:gd name="connsiteY1" fmla="*/ 135172 h 286247"/>
              <a:gd name="connsiteX2" fmla="*/ 103367 w 193066"/>
              <a:gd name="connsiteY2" fmla="*/ 238539 h 286247"/>
              <a:gd name="connsiteX3" fmla="*/ 87464 w 193066"/>
              <a:gd name="connsiteY3" fmla="*/ 262393 h 286247"/>
              <a:gd name="connsiteX4" fmla="*/ 63610 w 193066"/>
              <a:gd name="connsiteY4" fmla="*/ 278296 h 286247"/>
              <a:gd name="connsiteX5" fmla="*/ 55659 w 193066"/>
              <a:gd name="connsiteY5" fmla="*/ 286247 h 286247"/>
              <a:gd name="connsiteX0" fmla="*/ 0 w 192319"/>
              <a:gd name="connsiteY0" fmla="*/ 0 h 286247"/>
              <a:gd name="connsiteX1" fmla="*/ 190831 w 192319"/>
              <a:gd name="connsiteY1" fmla="*/ 135172 h 286247"/>
              <a:gd name="connsiteX2" fmla="*/ 87464 w 192319"/>
              <a:gd name="connsiteY2" fmla="*/ 262393 h 286247"/>
              <a:gd name="connsiteX3" fmla="*/ 63610 w 192319"/>
              <a:gd name="connsiteY3" fmla="*/ 278296 h 286247"/>
              <a:gd name="connsiteX4" fmla="*/ 55659 w 192319"/>
              <a:gd name="connsiteY4" fmla="*/ 286247 h 286247"/>
              <a:gd name="connsiteX0" fmla="*/ 0 w 191517"/>
              <a:gd name="connsiteY0" fmla="*/ 0 h 286247"/>
              <a:gd name="connsiteX1" fmla="*/ 190831 w 191517"/>
              <a:gd name="connsiteY1" fmla="*/ 135172 h 286247"/>
              <a:gd name="connsiteX2" fmla="*/ 63610 w 191517"/>
              <a:gd name="connsiteY2" fmla="*/ 278296 h 286247"/>
              <a:gd name="connsiteX3" fmla="*/ 55659 w 191517"/>
              <a:gd name="connsiteY3" fmla="*/ 286247 h 286247"/>
              <a:gd name="connsiteX0" fmla="*/ 0 w 191356"/>
              <a:gd name="connsiteY0" fmla="*/ 0 h 286247"/>
              <a:gd name="connsiteX1" fmla="*/ 190831 w 191356"/>
              <a:gd name="connsiteY1" fmla="*/ 135172 h 286247"/>
              <a:gd name="connsiteX2" fmla="*/ 55659 w 191356"/>
              <a:gd name="connsiteY2" fmla="*/ 286247 h 286247"/>
              <a:gd name="connsiteX0" fmla="*/ 0 w 191226"/>
              <a:gd name="connsiteY0" fmla="*/ 0 h 268986"/>
              <a:gd name="connsiteX1" fmla="*/ 190831 w 191226"/>
              <a:gd name="connsiteY1" fmla="*/ 135172 h 268986"/>
              <a:gd name="connsiteX2" fmla="*/ 15420 w 191226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0831"/>
              <a:gd name="connsiteY0" fmla="*/ 0 h 268986"/>
              <a:gd name="connsiteX1" fmla="*/ 190831 w 190831"/>
              <a:gd name="connsiteY1" fmla="*/ 135172 h 268986"/>
              <a:gd name="connsiteX2" fmla="*/ 15420 w 190831"/>
              <a:gd name="connsiteY2" fmla="*/ 268986 h 268986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309262"/>
              <a:gd name="connsiteX1" fmla="*/ 532253 w 532253"/>
              <a:gd name="connsiteY1" fmla="*/ 162502 h 309262"/>
              <a:gd name="connsiteX2" fmla="*/ 9933 w 532253"/>
              <a:gd name="connsiteY2" fmla="*/ 309262 h 309262"/>
              <a:gd name="connsiteX0" fmla="*/ 7748 w 540001"/>
              <a:gd name="connsiteY0" fmla="*/ 0 h 315016"/>
              <a:gd name="connsiteX1" fmla="*/ 540001 w 540001"/>
              <a:gd name="connsiteY1" fmla="*/ 162502 h 315016"/>
              <a:gd name="connsiteX2" fmla="*/ 0 w 540001"/>
              <a:gd name="connsiteY2" fmla="*/ 315016 h 315016"/>
              <a:gd name="connsiteX0" fmla="*/ 0 w 546885"/>
              <a:gd name="connsiteY0" fmla="*/ 0 h 325804"/>
              <a:gd name="connsiteX1" fmla="*/ 546885 w 546885"/>
              <a:gd name="connsiteY1" fmla="*/ 173290 h 325804"/>
              <a:gd name="connsiteX2" fmla="*/ 6884 w 546885"/>
              <a:gd name="connsiteY2" fmla="*/ 325804 h 325804"/>
              <a:gd name="connsiteX0" fmla="*/ 0 w 548714"/>
              <a:gd name="connsiteY0" fmla="*/ 0 h 325804"/>
              <a:gd name="connsiteX1" fmla="*/ 548714 w 548714"/>
              <a:gd name="connsiteY1" fmla="*/ 173290 h 325804"/>
              <a:gd name="connsiteX2" fmla="*/ 8713 w 548714"/>
              <a:gd name="connsiteY2" fmla="*/ 325804 h 325804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0 w 550662"/>
              <a:gd name="connsiteY0" fmla="*/ 0 h 305912"/>
              <a:gd name="connsiteX1" fmla="*/ 550662 w 550662"/>
              <a:gd name="connsiteY1" fmla="*/ 139733 h 305912"/>
              <a:gd name="connsiteX2" fmla="*/ 1516 w 550662"/>
              <a:gd name="connsiteY2" fmla="*/ 305912 h 305912"/>
              <a:gd name="connsiteX0" fmla="*/ 6274 w 556936"/>
              <a:gd name="connsiteY0" fmla="*/ 0 h 269918"/>
              <a:gd name="connsiteX1" fmla="*/ 556936 w 556936"/>
              <a:gd name="connsiteY1" fmla="*/ 139733 h 269918"/>
              <a:gd name="connsiteX2" fmla="*/ 0 w 556936"/>
              <a:gd name="connsiteY2" fmla="*/ 269918 h 269918"/>
              <a:gd name="connsiteX0" fmla="*/ 3677 w 554339"/>
              <a:gd name="connsiteY0" fmla="*/ 0 h 277576"/>
              <a:gd name="connsiteX1" fmla="*/ 554339 w 554339"/>
              <a:gd name="connsiteY1" fmla="*/ 139733 h 277576"/>
              <a:gd name="connsiteX2" fmla="*/ 0 w 554339"/>
              <a:gd name="connsiteY2" fmla="*/ 277576 h 277576"/>
              <a:gd name="connsiteX0" fmla="*/ 4326 w 554988"/>
              <a:gd name="connsiteY0" fmla="*/ 0 h 282171"/>
              <a:gd name="connsiteX1" fmla="*/ 554988 w 554988"/>
              <a:gd name="connsiteY1" fmla="*/ 139733 h 282171"/>
              <a:gd name="connsiteX2" fmla="*/ 0 w 554988"/>
              <a:gd name="connsiteY2" fmla="*/ 282171 h 282171"/>
              <a:gd name="connsiteX0" fmla="*/ 1080 w 551742"/>
              <a:gd name="connsiteY0" fmla="*/ 0 h 282937"/>
              <a:gd name="connsiteX1" fmla="*/ 551742 w 551742"/>
              <a:gd name="connsiteY1" fmla="*/ 139733 h 282937"/>
              <a:gd name="connsiteX2" fmla="*/ 0 w 551742"/>
              <a:gd name="connsiteY2" fmla="*/ 282937 h 282937"/>
              <a:gd name="connsiteX0" fmla="*/ 0 w 550662"/>
              <a:gd name="connsiteY0" fmla="*/ 0 h 280640"/>
              <a:gd name="connsiteX1" fmla="*/ 550662 w 550662"/>
              <a:gd name="connsiteY1" fmla="*/ 139733 h 280640"/>
              <a:gd name="connsiteX2" fmla="*/ 868 w 550662"/>
              <a:gd name="connsiteY2" fmla="*/ 280640 h 280640"/>
              <a:gd name="connsiteX0" fmla="*/ 0 w 552372"/>
              <a:gd name="connsiteY0" fmla="*/ 0 h 280640"/>
              <a:gd name="connsiteX1" fmla="*/ 167694 w 552372"/>
              <a:gd name="connsiteY1" fmla="*/ 27846 h 280640"/>
              <a:gd name="connsiteX2" fmla="*/ 550662 w 552372"/>
              <a:gd name="connsiteY2" fmla="*/ 139733 h 280640"/>
              <a:gd name="connsiteX3" fmla="*/ 868 w 552372"/>
              <a:gd name="connsiteY3" fmla="*/ 280640 h 280640"/>
              <a:gd name="connsiteX0" fmla="*/ 0 w 552372"/>
              <a:gd name="connsiteY0" fmla="*/ 0 h 139733"/>
              <a:gd name="connsiteX1" fmla="*/ 167694 w 552372"/>
              <a:gd name="connsiteY1" fmla="*/ 27846 h 139733"/>
              <a:gd name="connsiteX2" fmla="*/ 550662 w 552372"/>
              <a:gd name="connsiteY2" fmla="*/ 139733 h 139733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8127"/>
              <a:gd name="connsiteY0" fmla="*/ 0 h 29378"/>
              <a:gd name="connsiteX1" fmla="*/ 168127 w 168127"/>
              <a:gd name="connsiteY1" fmla="*/ 29378 h 29378"/>
              <a:gd name="connsiteX0" fmla="*/ 0 w 168560"/>
              <a:gd name="connsiteY0" fmla="*/ 0 h 28357"/>
              <a:gd name="connsiteX1" fmla="*/ 168560 w 168560"/>
              <a:gd name="connsiteY1" fmla="*/ 28357 h 28357"/>
              <a:gd name="connsiteX0" fmla="*/ 0 w 169426"/>
              <a:gd name="connsiteY0" fmla="*/ 0 h 29378"/>
              <a:gd name="connsiteX1" fmla="*/ 169426 w 169426"/>
              <a:gd name="connsiteY1" fmla="*/ 29378 h 29378"/>
              <a:gd name="connsiteX0" fmla="*/ 0 w 171590"/>
              <a:gd name="connsiteY0" fmla="*/ 0 h 26825"/>
              <a:gd name="connsiteX1" fmla="*/ 171590 w 171590"/>
              <a:gd name="connsiteY1" fmla="*/ 26825 h 26825"/>
              <a:gd name="connsiteX0" fmla="*/ 0 w 162501"/>
              <a:gd name="connsiteY0" fmla="*/ 0 h 28357"/>
              <a:gd name="connsiteX1" fmla="*/ 162501 w 162501"/>
              <a:gd name="connsiteY1" fmla="*/ 28357 h 28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2501" h="28357">
                <a:moveTo>
                  <a:pt x="0" y="0"/>
                </a:moveTo>
                <a:lnTo>
                  <a:pt x="162501" y="28357"/>
                </a:ln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フリーフォーム 24">
            <a:extLst>
              <a:ext uri="{FF2B5EF4-FFF2-40B4-BE49-F238E27FC236}">
                <a16:creationId xmlns:a16="http://schemas.microsoft.com/office/drawing/2014/main" id="{45D91A2D-6123-8E46-A081-B0A6D217F3A5}"/>
              </a:ext>
            </a:extLst>
          </p:cNvPr>
          <p:cNvSpPr/>
          <p:nvPr/>
        </p:nvSpPr>
        <p:spPr>
          <a:xfrm>
            <a:off x="3710102" y="2330465"/>
            <a:ext cx="1391171" cy="499754"/>
          </a:xfrm>
          <a:custGeom>
            <a:avLst/>
            <a:gdLst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74928 w 190831"/>
              <a:gd name="connsiteY2" fmla="*/ 111318 h 286247"/>
              <a:gd name="connsiteX3" fmla="*/ 190831 w 190831"/>
              <a:gd name="connsiteY3" fmla="*/ 135172 h 286247"/>
              <a:gd name="connsiteX4" fmla="*/ 182880 w 190831"/>
              <a:gd name="connsiteY4" fmla="*/ 159026 h 286247"/>
              <a:gd name="connsiteX5" fmla="*/ 135172 w 190831"/>
              <a:gd name="connsiteY5" fmla="*/ 214685 h 286247"/>
              <a:gd name="connsiteX6" fmla="*/ 103367 w 190831"/>
              <a:gd name="connsiteY6" fmla="*/ 238539 h 286247"/>
              <a:gd name="connsiteX7" fmla="*/ 87464 w 190831"/>
              <a:gd name="connsiteY7" fmla="*/ 262393 h 286247"/>
              <a:gd name="connsiteX8" fmla="*/ 63610 w 190831"/>
              <a:gd name="connsiteY8" fmla="*/ 278296 h 286247"/>
              <a:gd name="connsiteX9" fmla="*/ 55659 w 190831"/>
              <a:gd name="connsiteY9" fmla="*/ 286247 h 286247"/>
              <a:gd name="connsiteX0" fmla="*/ 0 w 192909"/>
              <a:gd name="connsiteY0" fmla="*/ 0 h 286247"/>
              <a:gd name="connsiteX1" fmla="*/ 174928 w 192909"/>
              <a:gd name="connsiteY1" fmla="*/ 111318 h 286247"/>
              <a:gd name="connsiteX2" fmla="*/ 190831 w 192909"/>
              <a:gd name="connsiteY2" fmla="*/ 135172 h 286247"/>
              <a:gd name="connsiteX3" fmla="*/ 182880 w 192909"/>
              <a:gd name="connsiteY3" fmla="*/ 159026 h 286247"/>
              <a:gd name="connsiteX4" fmla="*/ 135172 w 192909"/>
              <a:gd name="connsiteY4" fmla="*/ 214685 h 286247"/>
              <a:gd name="connsiteX5" fmla="*/ 103367 w 192909"/>
              <a:gd name="connsiteY5" fmla="*/ 238539 h 286247"/>
              <a:gd name="connsiteX6" fmla="*/ 87464 w 192909"/>
              <a:gd name="connsiteY6" fmla="*/ 262393 h 286247"/>
              <a:gd name="connsiteX7" fmla="*/ 63610 w 192909"/>
              <a:gd name="connsiteY7" fmla="*/ 278296 h 286247"/>
              <a:gd name="connsiteX8" fmla="*/ 55659 w 192909"/>
              <a:gd name="connsiteY8" fmla="*/ 286247 h 286247"/>
              <a:gd name="connsiteX0" fmla="*/ 0 w 190831"/>
              <a:gd name="connsiteY0" fmla="*/ 0 h 286247"/>
              <a:gd name="connsiteX1" fmla="*/ 190831 w 190831"/>
              <a:gd name="connsiteY1" fmla="*/ 135172 h 286247"/>
              <a:gd name="connsiteX2" fmla="*/ 182880 w 190831"/>
              <a:gd name="connsiteY2" fmla="*/ 159026 h 286247"/>
              <a:gd name="connsiteX3" fmla="*/ 135172 w 190831"/>
              <a:gd name="connsiteY3" fmla="*/ 214685 h 286247"/>
              <a:gd name="connsiteX4" fmla="*/ 103367 w 190831"/>
              <a:gd name="connsiteY4" fmla="*/ 238539 h 286247"/>
              <a:gd name="connsiteX5" fmla="*/ 87464 w 190831"/>
              <a:gd name="connsiteY5" fmla="*/ 262393 h 286247"/>
              <a:gd name="connsiteX6" fmla="*/ 63610 w 190831"/>
              <a:gd name="connsiteY6" fmla="*/ 278296 h 286247"/>
              <a:gd name="connsiteX7" fmla="*/ 55659 w 190831"/>
              <a:gd name="connsiteY7" fmla="*/ 286247 h 286247"/>
              <a:gd name="connsiteX0" fmla="*/ 0 w 195611"/>
              <a:gd name="connsiteY0" fmla="*/ 0 h 286247"/>
              <a:gd name="connsiteX1" fmla="*/ 190831 w 195611"/>
              <a:gd name="connsiteY1" fmla="*/ 135172 h 286247"/>
              <a:gd name="connsiteX2" fmla="*/ 135172 w 195611"/>
              <a:gd name="connsiteY2" fmla="*/ 214685 h 286247"/>
              <a:gd name="connsiteX3" fmla="*/ 103367 w 195611"/>
              <a:gd name="connsiteY3" fmla="*/ 238539 h 286247"/>
              <a:gd name="connsiteX4" fmla="*/ 87464 w 195611"/>
              <a:gd name="connsiteY4" fmla="*/ 262393 h 286247"/>
              <a:gd name="connsiteX5" fmla="*/ 63610 w 195611"/>
              <a:gd name="connsiteY5" fmla="*/ 278296 h 286247"/>
              <a:gd name="connsiteX6" fmla="*/ 55659 w 195611"/>
              <a:gd name="connsiteY6" fmla="*/ 286247 h 286247"/>
              <a:gd name="connsiteX0" fmla="*/ 0 w 193066"/>
              <a:gd name="connsiteY0" fmla="*/ 0 h 286247"/>
              <a:gd name="connsiteX1" fmla="*/ 190831 w 193066"/>
              <a:gd name="connsiteY1" fmla="*/ 135172 h 286247"/>
              <a:gd name="connsiteX2" fmla="*/ 103367 w 193066"/>
              <a:gd name="connsiteY2" fmla="*/ 238539 h 286247"/>
              <a:gd name="connsiteX3" fmla="*/ 87464 w 193066"/>
              <a:gd name="connsiteY3" fmla="*/ 262393 h 286247"/>
              <a:gd name="connsiteX4" fmla="*/ 63610 w 193066"/>
              <a:gd name="connsiteY4" fmla="*/ 278296 h 286247"/>
              <a:gd name="connsiteX5" fmla="*/ 55659 w 193066"/>
              <a:gd name="connsiteY5" fmla="*/ 286247 h 286247"/>
              <a:gd name="connsiteX0" fmla="*/ 0 w 192319"/>
              <a:gd name="connsiteY0" fmla="*/ 0 h 286247"/>
              <a:gd name="connsiteX1" fmla="*/ 190831 w 192319"/>
              <a:gd name="connsiteY1" fmla="*/ 135172 h 286247"/>
              <a:gd name="connsiteX2" fmla="*/ 87464 w 192319"/>
              <a:gd name="connsiteY2" fmla="*/ 262393 h 286247"/>
              <a:gd name="connsiteX3" fmla="*/ 63610 w 192319"/>
              <a:gd name="connsiteY3" fmla="*/ 278296 h 286247"/>
              <a:gd name="connsiteX4" fmla="*/ 55659 w 192319"/>
              <a:gd name="connsiteY4" fmla="*/ 286247 h 286247"/>
              <a:gd name="connsiteX0" fmla="*/ 0 w 191517"/>
              <a:gd name="connsiteY0" fmla="*/ 0 h 286247"/>
              <a:gd name="connsiteX1" fmla="*/ 190831 w 191517"/>
              <a:gd name="connsiteY1" fmla="*/ 135172 h 286247"/>
              <a:gd name="connsiteX2" fmla="*/ 63610 w 191517"/>
              <a:gd name="connsiteY2" fmla="*/ 278296 h 286247"/>
              <a:gd name="connsiteX3" fmla="*/ 55659 w 191517"/>
              <a:gd name="connsiteY3" fmla="*/ 286247 h 286247"/>
              <a:gd name="connsiteX0" fmla="*/ 0 w 191356"/>
              <a:gd name="connsiteY0" fmla="*/ 0 h 286247"/>
              <a:gd name="connsiteX1" fmla="*/ 190831 w 191356"/>
              <a:gd name="connsiteY1" fmla="*/ 135172 h 286247"/>
              <a:gd name="connsiteX2" fmla="*/ 55659 w 191356"/>
              <a:gd name="connsiteY2" fmla="*/ 286247 h 286247"/>
              <a:gd name="connsiteX0" fmla="*/ 0 w 191226"/>
              <a:gd name="connsiteY0" fmla="*/ 0 h 268986"/>
              <a:gd name="connsiteX1" fmla="*/ 190831 w 191226"/>
              <a:gd name="connsiteY1" fmla="*/ 135172 h 268986"/>
              <a:gd name="connsiteX2" fmla="*/ 15420 w 191226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0831"/>
              <a:gd name="connsiteY0" fmla="*/ 0 h 268986"/>
              <a:gd name="connsiteX1" fmla="*/ 190831 w 190831"/>
              <a:gd name="connsiteY1" fmla="*/ 135172 h 268986"/>
              <a:gd name="connsiteX2" fmla="*/ 15420 w 190831"/>
              <a:gd name="connsiteY2" fmla="*/ 268986 h 268986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309262"/>
              <a:gd name="connsiteX1" fmla="*/ 532253 w 532253"/>
              <a:gd name="connsiteY1" fmla="*/ 162502 h 309262"/>
              <a:gd name="connsiteX2" fmla="*/ 9933 w 532253"/>
              <a:gd name="connsiteY2" fmla="*/ 309262 h 309262"/>
              <a:gd name="connsiteX0" fmla="*/ 7748 w 540001"/>
              <a:gd name="connsiteY0" fmla="*/ 0 h 315016"/>
              <a:gd name="connsiteX1" fmla="*/ 540001 w 540001"/>
              <a:gd name="connsiteY1" fmla="*/ 162502 h 315016"/>
              <a:gd name="connsiteX2" fmla="*/ 0 w 540001"/>
              <a:gd name="connsiteY2" fmla="*/ 315016 h 315016"/>
              <a:gd name="connsiteX0" fmla="*/ 0 w 546885"/>
              <a:gd name="connsiteY0" fmla="*/ 0 h 325804"/>
              <a:gd name="connsiteX1" fmla="*/ 546885 w 546885"/>
              <a:gd name="connsiteY1" fmla="*/ 173290 h 325804"/>
              <a:gd name="connsiteX2" fmla="*/ 6884 w 546885"/>
              <a:gd name="connsiteY2" fmla="*/ 325804 h 325804"/>
              <a:gd name="connsiteX0" fmla="*/ 0 w 548714"/>
              <a:gd name="connsiteY0" fmla="*/ 0 h 325804"/>
              <a:gd name="connsiteX1" fmla="*/ 548714 w 548714"/>
              <a:gd name="connsiteY1" fmla="*/ 173290 h 325804"/>
              <a:gd name="connsiteX2" fmla="*/ 8713 w 548714"/>
              <a:gd name="connsiteY2" fmla="*/ 325804 h 325804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0 w 550662"/>
              <a:gd name="connsiteY0" fmla="*/ 0 h 305912"/>
              <a:gd name="connsiteX1" fmla="*/ 550662 w 550662"/>
              <a:gd name="connsiteY1" fmla="*/ 139733 h 305912"/>
              <a:gd name="connsiteX2" fmla="*/ 1516 w 550662"/>
              <a:gd name="connsiteY2" fmla="*/ 305912 h 305912"/>
              <a:gd name="connsiteX0" fmla="*/ 6274 w 556936"/>
              <a:gd name="connsiteY0" fmla="*/ 0 h 269918"/>
              <a:gd name="connsiteX1" fmla="*/ 556936 w 556936"/>
              <a:gd name="connsiteY1" fmla="*/ 139733 h 269918"/>
              <a:gd name="connsiteX2" fmla="*/ 0 w 556936"/>
              <a:gd name="connsiteY2" fmla="*/ 269918 h 269918"/>
              <a:gd name="connsiteX0" fmla="*/ 3677 w 554339"/>
              <a:gd name="connsiteY0" fmla="*/ 0 h 277576"/>
              <a:gd name="connsiteX1" fmla="*/ 554339 w 554339"/>
              <a:gd name="connsiteY1" fmla="*/ 139733 h 277576"/>
              <a:gd name="connsiteX2" fmla="*/ 0 w 554339"/>
              <a:gd name="connsiteY2" fmla="*/ 277576 h 277576"/>
              <a:gd name="connsiteX0" fmla="*/ 4326 w 554988"/>
              <a:gd name="connsiteY0" fmla="*/ 0 h 282171"/>
              <a:gd name="connsiteX1" fmla="*/ 554988 w 554988"/>
              <a:gd name="connsiteY1" fmla="*/ 139733 h 282171"/>
              <a:gd name="connsiteX2" fmla="*/ 0 w 554988"/>
              <a:gd name="connsiteY2" fmla="*/ 282171 h 282171"/>
              <a:gd name="connsiteX0" fmla="*/ 1080 w 551742"/>
              <a:gd name="connsiteY0" fmla="*/ 0 h 282937"/>
              <a:gd name="connsiteX1" fmla="*/ 551742 w 551742"/>
              <a:gd name="connsiteY1" fmla="*/ 139733 h 282937"/>
              <a:gd name="connsiteX2" fmla="*/ 0 w 551742"/>
              <a:gd name="connsiteY2" fmla="*/ 282937 h 282937"/>
              <a:gd name="connsiteX0" fmla="*/ 0 w 550662"/>
              <a:gd name="connsiteY0" fmla="*/ 0 h 280640"/>
              <a:gd name="connsiteX1" fmla="*/ 550662 w 550662"/>
              <a:gd name="connsiteY1" fmla="*/ 139733 h 280640"/>
              <a:gd name="connsiteX2" fmla="*/ 868 w 550662"/>
              <a:gd name="connsiteY2" fmla="*/ 280640 h 280640"/>
              <a:gd name="connsiteX0" fmla="*/ 0 w 552372"/>
              <a:gd name="connsiteY0" fmla="*/ 0 h 280640"/>
              <a:gd name="connsiteX1" fmla="*/ 167694 w 552372"/>
              <a:gd name="connsiteY1" fmla="*/ 27846 h 280640"/>
              <a:gd name="connsiteX2" fmla="*/ 550662 w 552372"/>
              <a:gd name="connsiteY2" fmla="*/ 139733 h 280640"/>
              <a:gd name="connsiteX3" fmla="*/ 868 w 552372"/>
              <a:gd name="connsiteY3" fmla="*/ 280640 h 280640"/>
              <a:gd name="connsiteX0" fmla="*/ 0 w 552372"/>
              <a:gd name="connsiteY0" fmla="*/ 0 h 139733"/>
              <a:gd name="connsiteX1" fmla="*/ 167694 w 552372"/>
              <a:gd name="connsiteY1" fmla="*/ 27846 h 139733"/>
              <a:gd name="connsiteX2" fmla="*/ 550662 w 552372"/>
              <a:gd name="connsiteY2" fmla="*/ 139733 h 139733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8127"/>
              <a:gd name="connsiteY0" fmla="*/ 0 h 29378"/>
              <a:gd name="connsiteX1" fmla="*/ 168127 w 168127"/>
              <a:gd name="connsiteY1" fmla="*/ 29378 h 29378"/>
              <a:gd name="connsiteX0" fmla="*/ 0 w 168560"/>
              <a:gd name="connsiteY0" fmla="*/ 0 h 28357"/>
              <a:gd name="connsiteX1" fmla="*/ 168560 w 168560"/>
              <a:gd name="connsiteY1" fmla="*/ 28357 h 28357"/>
              <a:gd name="connsiteX0" fmla="*/ 0 w 169426"/>
              <a:gd name="connsiteY0" fmla="*/ 0 h 29378"/>
              <a:gd name="connsiteX1" fmla="*/ 169426 w 169426"/>
              <a:gd name="connsiteY1" fmla="*/ 29378 h 29378"/>
              <a:gd name="connsiteX0" fmla="*/ 0 w 161203"/>
              <a:gd name="connsiteY0" fmla="*/ 0 h 27846"/>
              <a:gd name="connsiteX1" fmla="*/ 161203 w 161203"/>
              <a:gd name="connsiteY1" fmla="*/ 27846 h 27846"/>
              <a:gd name="connsiteX0" fmla="*/ 0 w 162069"/>
              <a:gd name="connsiteY0" fmla="*/ 0 h 26314"/>
              <a:gd name="connsiteX1" fmla="*/ 162069 w 162069"/>
              <a:gd name="connsiteY1" fmla="*/ 26314 h 26314"/>
              <a:gd name="connsiteX0" fmla="*/ 0 w 119222"/>
              <a:gd name="connsiteY0" fmla="*/ 0 h 49799"/>
              <a:gd name="connsiteX1" fmla="*/ 119222 w 119222"/>
              <a:gd name="connsiteY1" fmla="*/ 49799 h 49799"/>
              <a:gd name="connsiteX0" fmla="*/ 0 w 119222"/>
              <a:gd name="connsiteY0" fmla="*/ 0 h 49799"/>
              <a:gd name="connsiteX1" fmla="*/ 119222 w 119222"/>
              <a:gd name="connsiteY1" fmla="*/ 49799 h 49799"/>
              <a:gd name="connsiteX0" fmla="*/ 0 w 106671"/>
              <a:gd name="connsiteY0" fmla="*/ 0 h 45204"/>
              <a:gd name="connsiteX1" fmla="*/ 106671 w 106671"/>
              <a:gd name="connsiteY1" fmla="*/ 45204 h 45204"/>
              <a:gd name="connsiteX0" fmla="*/ 0 w 106671"/>
              <a:gd name="connsiteY0" fmla="*/ 0 h 45204"/>
              <a:gd name="connsiteX1" fmla="*/ 106671 w 106671"/>
              <a:gd name="connsiteY1" fmla="*/ 45204 h 45204"/>
              <a:gd name="connsiteX0" fmla="*/ 0 w 106671"/>
              <a:gd name="connsiteY0" fmla="*/ 0 h 45204"/>
              <a:gd name="connsiteX1" fmla="*/ 106671 w 106671"/>
              <a:gd name="connsiteY1" fmla="*/ 45204 h 45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671" h="45204">
                <a:moveTo>
                  <a:pt x="0" y="0"/>
                </a:moveTo>
                <a:cubicBezTo>
                  <a:pt x="39741" y="16600"/>
                  <a:pt x="66930" y="25541"/>
                  <a:pt x="106671" y="45204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リーフォーム 25">
            <a:extLst>
              <a:ext uri="{FF2B5EF4-FFF2-40B4-BE49-F238E27FC236}">
                <a16:creationId xmlns:a16="http://schemas.microsoft.com/office/drawing/2014/main" id="{037F8153-0851-984D-97A6-93C6FD91CB2A}"/>
              </a:ext>
            </a:extLst>
          </p:cNvPr>
          <p:cNvSpPr/>
          <p:nvPr/>
        </p:nvSpPr>
        <p:spPr>
          <a:xfrm flipV="1">
            <a:off x="3710101" y="4338672"/>
            <a:ext cx="1385524" cy="460242"/>
          </a:xfrm>
          <a:custGeom>
            <a:avLst/>
            <a:gdLst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74928 w 190831"/>
              <a:gd name="connsiteY2" fmla="*/ 111318 h 286247"/>
              <a:gd name="connsiteX3" fmla="*/ 190831 w 190831"/>
              <a:gd name="connsiteY3" fmla="*/ 135172 h 286247"/>
              <a:gd name="connsiteX4" fmla="*/ 182880 w 190831"/>
              <a:gd name="connsiteY4" fmla="*/ 159026 h 286247"/>
              <a:gd name="connsiteX5" fmla="*/ 135172 w 190831"/>
              <a:gd name="connsiteY5" fmla="*/ 214685 h 286247"/>
              <a:gd name="connsiteX6" fmla="*/ 103367 w 190831"/>
              <a:gd name="connsiteY6" fmla="*/ 238539 h 286247"/>
              <a:gd name="connsiteX7" fmla="*/ 87464 w 190831"/>
              <a:gd name="connsiteY7" fmla="*/ 262393 h 286247"/>
              <a:gd name="connsiteX8" fmla="*/ 63610 w 190831"/>
              <a:gd name="connsiteY8" fmla="*/ 278296 h 286247"/>
              <a:gd name="connsiteX9" fmla="*/ 55659 w 190831"/>
              <a:gd name="connsiteY9" fmla="*/ 286247 h 286247"/>
              <a:gd name="connsiteX0" fmla="*/ 0 w 192909"/>
              <a:gd name="connsiteY0" fmla="*/ 0 h 286247"/>
              <a:gd name="connsiteX1" fmla="*/ 174928 w 192909"/>
              <a:gd name="connsiteY1" fmla="*/ 111318 h 286247"/>
              <a:gd name="connsiteX2" fmla="*/ 190831 w 192909"/>
              <a:gd name="connsiteY2" fmla="*/ 135172 h 286247"/>
              <a:gd name="connsiteX3" fmla="*/ 182880 w 192909"/>
              <a:gd name="connsiteY3" fmla="*/ 159026 h 286247"/>
              <a:gd name="connsiteX4" fmla="*/ 135172 w 192909"/>
              <a:gd name="connsiteY4" fmla="*/ 214685 h 286247"/>
              <a:gd name="connsiteX5" fmla="*/ 103367 w 192909"/>
              <a:gd name="connsiteY5" fmla="*/ 238539 h 286247"/>
              <a:gd name="connsiteX6" fmla="*/ 87464 w 192909"/>
              <a:gd name="connsiteY6" fmla="*/ 262393 h 286247"/>
              <a:gd name="connsiteX7" fmla="*/ 63610 w 192909"/>
              <a:gd name="connsiteY7" fmla="*/ 278296 h 286247"/>
              <a:gd name="connsiteX8" fmla="*/ 55659 w 192909"/>
              <a:gd name="connsiteY8" fmla="*/ 286247 h 286247"/>
              <a:gd name="connsiteX0" fmla="*/ 0 w 190831"/>
              <a:gd name="connsiteY0" fmla="*/ 0 h 286247"/>
              <a:gd name="connsiteX1" fmla="*/ 190831 w 190831"/>
              <a:gd name="connsiteY1" fmla="*/ 135172 h 286247"/>
              <a:gd name="connsiteX2" fmla="*/ 182880 w 190831"/>
              <a:gd name="connsiteY2" fmla="*/ 159026 h 286247"/>
              <a:gd name="connsiteX3" fmla="*/ 135172 w 190831"/>
              <a:gd name="connsiteY3" fmla="*/ 214685 h 286247"/>
              <a:gd name="connsiteX4" fmla="*/ 103367 w 190831"/>
              <a:gd name="connsiteY4" fmla="*/ 238539 h 286247"/>
              <a:gd name="connsiteX5" fmla="*/ 87464 w 190831"/>
              <a:gd name="connsiteY5" fmla="*/ 262393 h 286247"/>
              <a:gd name="connsiteX6" fmla="*/ 63610 w 190831"/>
              <a:gd name="connsiteY6" fmla="*/ 278296 h 286247"/>
              <a:gd name="connsiteX7" fmla="*/ 55659 w 190831"/>
              <a:gd name="connsiteY7" fmla="*/ 286247 h 286247"/>
              <a:gd name="connsiteX0" fmla="*/ 0 w 195611"/>
              <a:gd name="connsiteY0" fmla="*/ 0 h 286247"/>
              <a:gd name="connsiteX1" fmla="*/ 190831 w 195611"/>
              <a:gd name="connsiteY1" fmla="*/ 135172 h 286247"/>
              <a:gd name="connsiteX2" fmla="*/ 135172 w 195611"/>
              <a:gd name="connsiteY2" fmla="*/ 214685 h 286247"/>
              <a:gd name="connsiteX3" fmla="*/ 103367 w 195611"/>
              <a:gd name="connsiteY3" fmla="*/ 238539 h 286247"/>
              <a:gd name="connsiteX4" fmla="*/ 87464 w 195611"/>
              <a:gd name="connsiteY4" fmla="*/ 262393 h 286247"/>
              <a:gd name="connsiteX5" fmla="*/ 63610 w 195611"/>
              <a:gd name="connsiteY5" fmla="*/ 278296 h 286247"/>
              <a:gd name="connsiteX6" fmla="*/ 55659 w 195611"/>
              <a:gd name="connsiteY6" fmla="*/ 286247 h 286247"/>
              <a:gd name="connsiteX0" fmla="*/ 0 w 193066"/>
              <a:gd name="connsiteY0" fmla="*/ 0 h 286247"/>
              <a:gd name="connsiteX1" fmla="*/ 190831 w 193066"/>
              <a:gd name="connsiteY1" fmla="*/ 135172 h 286247"/>
              <a:gd name="connsiteX2" fmla="*/ 103367 w 193066"/>
              <a:gd name="connsiteY2" fmla="*/ 238539 h 286247"/>
              <a:gd name="connsiteX3" fmla="*/ 87464 w 193066"/>
              <a:gd name="connsiteY3" fmla="*/ 262393 h 286247"/>
              <a:gd name="connsiteX4" fmla="*/ 63610 w 193066"/>
              <a:gd name="connsiteY4" fmla="*/ 278296 h 286247"/>
              <a:gd name="connsiteX5" fmla="*/ 55659 w 193066"/>
              <a:gd name="connsiteY5" fmla="*/ 286247 h 286247"/>
              <a:gd name="connsiteX0" fmla="*/ 0 w 192319"/>
              <a:gd name="connsiteY0" fmla="*/ 0 h 286247"/>
              <a:gd name="connsiteX1" fmla="*/ 190831 w 192319"/>
              <a:gd name="connsiteY1" fmla="*/ 135172 h 286247"/>
              <a:gd name="connsiteX2" fmla="*/ 87464 w 192319"/>
              <a:gd name="connsiteY2" fmla="*/ 262393 h 286247"/>
              <a:gd name="connsiteX3" fmla="*/ 63610 w 192319"/>
              <a:gd name="connsiteY3" fmla="*/ 278296 h 286247"/>
              <a:gd name="connsiteX4" fmla="*/ 55659 w 192319"/>
              <a:gd name="connsiteY4" fmla="*/ 286247 h 286247"/>
              <a:gd name="connsiteX0" fmla="*/ 0 w 191517"/>
              <a:gd name="connsiteY0" fmla="*/ 0 h 286247"/>
              <a:gd name="connsiteX1" fmla="*/ 190831 w 191517"/>
              <a:gd name="connsiteY1" fmla="*/ 135172 h 286247"/>
              <a:gd name="connsiteX2" fmla="*/ 63610 w 191517"/>
              <a:gd name="connsiteY2" fmla="*/ 278296 h 286247"/>
              <a:gd name="connsiteX3" fmla="*/ 55659 w 191517"/>
              <a:gd name="connsiteY3" fmla="*/ 286247 h 286247"/>
              <a:gd name="connsiteX0" fmla="*/ 0 w 191356"/>
              <a:gd name="connsiteY0" fmla="*/ 0 h 286247"/>
              <a:gd name="connsiteX1" fmla="*/ 190831 w 191356"/>
              <a:gd name="connsiteY1" fmla="*/ 135172 h 286247"/>
              <a:gd name="connsiteX2" fmla="*/ 55659 w 191356"/>
              <a:gd name="connsiteY2" fmla="*/ 286247 h 286247"/>
              <a:gd name="connsiteX0" fmla="*/ 0 w 191226"/>
              <a:gd name="connsiteY0" fmla="*/ 0 h 268986"/>
              <a:gd name="connsiteX1" fmla="*/ 190831 w 191226"/>
              <a:gd name="connsiteY1" fmla="*/ 135172 h 268986"/>
              <a:gd name="connsiteX2" fmla="*/ 15420 w 191226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0831"/>
              <a:gd name="connsiteY0" fmla="*/ 0 h 268986"/>
              <a:gd name="connsiteX1" fmla="*/ 190831 w 190831"/>
              <a:gd name="connsiteY1" fmla="*/ 135172 h 268986"/>
              <a:gd name="connsiteX2" fmla="*/ 15420 w 190831"/>
              <a:gd name="connsiteY2" fmla="*/ 268986 h 268986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309262"/>
              <a:gd name="connsiteX1" fmla="*/ 532253 w 532253"/>
              <a:gd name="connsiteY1" fmla="*/ 162502 h 309262"/>
              <a:gd name="connsiteX2" fmla="*/ 9933 w 532253"/>
              <a:gd name="connsiteY2" fmla="*/ 309262 h 309262"/>
              <a:gd name="connsiteX0" fmla="*/ 7748 w 540001"/>
              <a:gd name="connsiteY0" fmla="*/ 0 h 315016"/>
              <a:gd name="connsiteX1" fmla="*/ 540001 w 540001"/>
              <a:gd name="connsiteY1" fmla="*/ 162502 h 315016"/>
              <a:gd name="connsiteX2" fmla="*/ 0 w 540001"/>
              <a:gd name="connsiteY2" fmla="*/ 315016 h 315016"/>
              <a:gd name="connsiteX0" fmla="*/ 0 w 546885"/>
              <a:gd name="connsiteY0" fmla="*/ 0 h 325804"/>
              <a:gd name="connsiteX1" fmla="*/ 546885 w 546885"/>
              <a:gd name="connsiteY1" fmla="*/ 173290 h 325804"/>
              <a:gd name="connsiteX2" fmla="*/ 6884 w 546885"/>
              <a:gd name="connsiteY2" fmla="*/ 325804 h 325804"/>
              <a:gd name="connsiteX0" fmla="*/ 0 w 548714"/>
              <a:gd name="connsiteY0" fmla="*/ 0 h 325804"/>
              <a:gd name="connsiteX1" fmla="*/ 548714 w 548714"/>
              <a:gd name="connsiteY1" fmla="*/ 173290 h 325804"/>
              <a:gd name="connsiteX2" fmla="*/ 8713 w 548714"/>
              <a:gd name="connsiteY2" fmla="*/ 325804 h 325804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0 w 550662"/>
              <a:gd name="connsiteY0" fmla="*/ 0 h 305912"/>
              <a:gd name="connsiteX1" fmla="*/ 550662 w 550662"/>
              <a:gd name="connsiteY1" fmla="*/ 139733 h 305912"/>
              <a:gd name="connsiteX2" fmla="*/ 1516 w 550662"/>
              <a:gd name="connsiteY2" fmla="*/ 305912 h 305912"/>
              <a:gd name="connsiteX0" fmla="*/ 6274 w 556936"/>
              <a:gd name="connsiteY0" fmla="*/ 0 h 269918"/>
              <a:gd name="connsiteX1" fmla="*/ 556936 w 556936"/>
              <a:gd name="connsiteY1" fmla="*/ 139733 h 269918"/>
              <a:gd name="connsiteX2" fmla="*/ 0 w 556936"/>
              <a:gd name="connsiteY2" fmla="*/ 269918 h 269918"/>
              <a:gd name="connsiteX0" fmla="*/ 3677 w 554339"/>
              <a:gd name="connsiteY0" fmla="*/ 0 h 277576"/>
              <a:gd name="connsiteX1" fmla="*/ 554339 w 554339"/>
              <a:gd name="connsiteY1" fmla="*/ 139733 h 277576"/>
              <a:gd name="connsiteX2" fmla="*/ 0 w 554339"/>
              <a:gd name="connsiteY2" fmla="*/ 277576 h 277576"/>
              <a:gd name="connsiteX0" fmla="*/ 4326 w 554988"/>
              <a:gd name="connsiteY0" fmla="*/ 0 h 282171"/>
              <a:gd name="connsiteX1" fmla="*/ 554988 w 554988"/>
              <a:gd name="connsiteY1" fmla="*/ 139733 h 282171"/>
              <a:gd name="connsiteX2" fmla="*/ 0 w 554988"/>
              <a:gd name="connsiteY2" fmla="*/ 282171 h 282171"/>
              <a:gd name="connsiteX0" fmla="*/ 1080 w 551742"/>
              <a:gd name="connsiteY0" fmla="*/ 0 h 282937"/>
              <a:gd name="connsiteX1" fmla="*/ 551742 w 551742"/>
              <a:gd name="connsiteY1" fmla="*/ 139733 h 282937"/>
              <a:gd name="connsiteX2" fmla="*/ 0 w 551742"/>
              <a:gd name="connsiteY2" fmla="*/ 282937 h 282937"/>
              <a:gd name="connsiteX0" fmla="*/ 0 w 550662"/>
              <a:gd name="connsiteY0" fmla="*/ 0 h 280640"/>
              <a:gd name="connsiteX1" fmla="*/ 550662 w 550662"/>
              <a:gd name="connsiteY1" fmla="*/ 139733 h 280640"/>
              <a:gd name="connsiteX2" fmla="*/ 868 w 550662"/>
              <a:gd name="connsiteY2" fmla="*/ 280640 h 280640"/>
              <a:gd name="connsiteX0" fmla="*/ 0 w 552372"/>
              <a:gd name="connsiteY0" fmla="*/ 0 h 280640"/>
              <a:gd name="connsiteX1" fmla="*/ 167694 w 552372"/>
              <a:gd name="connsiteY1" fmla="*/ 27846 h 280640"/>
              <a:gd name="connsiteX2" fmla="*/ 550662 w 552372"/>
              <a:gd name="connsiteY2" fmla="*/ 139733 h 280640"/>
              <a:gd name="connsiteX3" fmla="*/ 868 w 552372"/>
              <a:gd name="connsiteY3" fmla="*/ 280640 h 280640"/>
              <a:gd name="connsiteX0" fmla="*/ 0 w 552372"/>
              <a:gd name="connsiteY0" fmla="*/ 0 h 139733"/>
              <a:gd name="connsiteX1" fmla="*/ 167694 w 552372"/>
              <a:gd name="connsiteY1" fmla="*/ 27846 h 139733"/>
              <a:gd name="connsiteX2" fmla="*/ 550662 w 552372"/>
              <a:gd name="connsiteY2" fmla="*/ 139733 h 139733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8127"/>
              <a:gd name="connsiteY0" fmla="*/ 0 h 29378"/>
              <a:gd name="connsiteX1" fmla="*/ 168127 w 168127"/>
              <a:gd name="connsiteY1" fmla="*/ 29378 h 29378"/>
              <a:gd name="connsiteX0" fmla="*/ 0 w 168560"/>
              <a:gd name="connsiteY0" fmla="*/ 0 h 28357"/>
              <a:gd name="connsiteX1" fmla="*/ 168560 w 168560"/>
              <a:gd name="connsiteY1" fmla="*/ 28357 h 28357"/>
              <a:gd name="connsiteX0" fmla="*/ 0 w 169426"/>
              <a:gd name="connsiteY0" fmla="*/ 0 h 29378"/>
              <a:gd name="connsiteX1" fmla="*/ 169426 w 169426"/>
              <a:gd name="connsiteY1" fmla="*/ 29378 h 29378"/>
              <a:gd name="connsiteX0" fmla="*/ 0 w 161203"/>
              <a:gd name="connsiteY0" fmla="*/ 0 h 27846"/>
              <a:gd name="connsiteX1" fmla="*/ 161203 w 161203"/>
              <a:gd name="connsiteY1" fmla="*/ 27846 h 27846"/>
              <a:gd name="connsiteX0" fmla="*/ 0 w 162069"/>
              <a:gd name="connsiteY0" fmla="*/ 0 h 26314"/>
              <a:gd name="connsiteX1" fmla="*/ 162069 w 162069"/>
              <a:gd name="connsiteY1" fmla="*/ 26314 h 26314"/>
              <a:gd name="connsiteX0" fmla="*/ 0 w 119222"/>
              <a:gd name="connsiteY0" fmla="*/ 0 h 49799"/>
              <a:gd name="connsiteX1" fmla="*/ 119222 w 119222"/>
              <a:gd name="connsiteY1" fmla="*/ 49799 h 49799"/>
              <a:gd name="connsiteX0" fmla="*/ 0 w 119222"/>
              <a:gd name="connsiteY0" fmla="*/ 0 h 49799"/>
              <a:gd name="connsiteX1" fmla="*/ 119222 w 119222"/>
              <a:gd name="connsiteY1" fmla="*/ 49799 h 49799"/>
              <a:gd name="connsiteX0" fmla="*/ 0 w 106671"/>
              <a:gd name="connsiteY0" fmla="*/ 0 h 45204"/>
              <a:gd name="connsiteX1" fmla="*/ 106671 w 106671"/>
              <a:gd name="connsiteY1" fmla="*/ 45204 h 45204"/>
              <a:gd name="connsiteX0" fmla="*/ 0 w 106671"/>
              <a:gd name="connsiteY0" fmla="*/ 0 h 45204"/>
              <a:gd name="connsiteX1" fmla="*/ 106671 w 106671"/>
              <a:gd name="connsiteY1" fmla="*/ 45204 h 45204"/>
              <a:gd name="connsiteX0" fmla="*/ 0 w 106671"/>
              <a:gd name="connsiteY0" fmla="*/ 0 h 45204"/>
              <a:gd name="connsiteX1" fmla="*/ 106671 w 106671"/>
              <a:gd name="connsiteY1" fmla="*/ 45204 h 45204"/>
              <a:gd name="connsiteX0" fmla="*/ 0 w 106238"/>
              <a:gd name="connsiteY0" fmla="*/ 0 h 41630"/>
              <a:gd name="connsiteX1" fmla="*/ 106238 w 106238"/>
              <a:gd name="connsiteY1" fmla="*/ 41630 h 41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238" h="41630">
                <a:moveTo>
                  <a:pt x="0" y="0"/>
                </a:moveTo>
                <a:cubicBezTo>
                  <a:pt x="39741" y="16600"/>
                  <a:pt x="66497" y="21967"/>
                  <a:pt x="106238" y="41630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0DDFF924-5704-DF4B-9F03-C678D62A2B1C}"/>
              </a:ext>
            </a:extLst>
          </p:cNvPr>
          <p:cNvCxnSpPr/>
          <p:nvPr/>
        </p:nvCxnSpPr>
        <p:spPr>
          <a:xfrm>
            <a:off x="2764140" y="2205728"/>
            <a:ext cx="0" cy="1370545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4085BD00-0D15-CD46-A2ED-17FB852023B4}"/>
              </a:ext>
            </a:extLst>
          </p:cNvPr>
          <p:cNvCxnSpPr>
            <a:cxnSpLocks/>
          </p:cNvCxnSpPr>
          <p:nvPr/>
        </p:nvCxnSpPr>
        <p:spPr>
          <a:xfrm>
            <a:off x="4410292" y="2596617"/>
            <a:ext cx="0" cy="979656"/>
          </a:xfrm>
          <a:prstGeom prst="straightConnector1">
            <a:avLst/>
          </a:prstGeom>
          <a:ln w="2222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CFEE7BA-C7CD-5443-AC13-60ABFC5DCA89}"/>
              </a:ext>
            </a:extLst>
          </p:cNvPr>
          <p:cNvSpPr txBox="1"/>
          <p:nvPr/>
        </p:nvSpPr>
        <p:spPr>
          <a:xfrm>
            <a:off x="2068952" y="290177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r</a:t>
            </a:r>
            <a:r>
              <a:rPr lang="en-US" altLang="ja-JP" baseline="-250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p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(z)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33F44A3-8F12-294C-AB33-6C2CA0F1F423}"/>
              </a:ext>
            </a:extLst>
          </p:cNvPr>
          <p:cNvSpPr txBox="1"/>
          <p:nvPr/>
        </p:nvSpPr>
        <p:spPr>
          <a:xfrm>
            <a:off x="3710101" y="29170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r</a:t>
            </a:r>
            <a:r>
              <a:rPr lang="en-US" altLang="ja-JP" baseline="-25000" dirty="0">
                <a:latin typeface="Meiryo UI" panose="020B0604030504040204" pitchFamily="34" charset="-128"/>
                <a:ea typeface="Meiryo UI" panose="020B0604030504040204" pitchFamily="34" charset="-128"/>
              </a:rPr>
              <a:t>h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(z)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DBDCF25-419A-A342-A9B5-C60E0BB3D2AA}"/>
              </a:ext>
            </a:extLst>
          </p:cNvPr>
          <p:cNvSpPr txBox="1"/>
          <p:nvPr/>
        </p:nvSpPr>
        <p:spPr>
          <a:xfrm>
            <a:off x="5434614" y="314538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f</a:t>
            </a:r>
            <a:r>
              <a:rPr kumimoji="1" lang="en-US" altLang="ja-JP" baseline="-25000" dirty="0"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endParaRPr kumimoji="1" lang="ja-JP" altLang="en-US" baseline="-250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3064FAE-0087-4346-AD4F-45DC5A1DA151}"/>
              </a:ext>
            </a:extLst>
          </p:cNvPr>
          <p:cNvSpPr txBox="1"/>
          <p:nvPr/>
        </p:nvSpPr>
        <p:spPr>
          <a:xfrm>
            <a:off x="7331786" y="3169602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f</a:t>
            </a:r>
            <a:r>
              <a:rPr kumimoji="1" lang="en-US" altLang="ja-JP" baseline="-25000" dirty="0"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endParaRPr kumimoji="1" lang="ja-JP" altLang="en-US" baseline="-250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7139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78C2E31-1556-CE4D-BBAC-C26CC76E0F90}"/>
              </a:ext>
            </a:extLst>
          </p:cNvPr>
          <p:cNvSpPr txBox="1"/>
          <p:nvPr/>
        </p:nvSpPr>
        <p:spPr>
          <a:xfrm>
            <a:off x="6597769" y="1534761"/>
            <a:ext cx="505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2.5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E52CD44-036E-B14D-90A0-DDD776795C6C}"/>
              </a:ext>
            </a:extLst>
          </p:cNvPr>
          <p:cNvSpPr txBox="1"/>
          <p:nvPr/>
        </p:nvSpPr>
        <p:spPr>
          <a:xfrm>
            <a:off x="8163218" y="281850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Φ26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239B382-D054-4746-AEBA-74F6FEC162F0}"/>
              </a:ext>
            </a:extLst>
          </p:cNvPr>
          <p:cNvCxnSpPr>
            <a:cxnSpLocks/>
          </p:cNvCxnSpPr>
          <p:nvPr/>
        </p:nvCxnSpPr>
        <p:spPr>
          <a:xfrm flipV="1">
            <a:off x="7729694" y="2994409"/>
            <a:ext cx="168671" cy="5501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E873D068-BB0C-754B-834C-201181367776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7898365" y="3003174"/>
            <a:ext cx="26485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アーチ 5">
            <a:extLst>
              <a:ext uri="{FF2B5EF4-FFF2-40B4-BE49-F238E27FC236}">
                <a16:creationId xmlns:a16="http://schemas.microsoft.com/office/drawing/2014/main" id="{C8276A62-DDCF-9D4A-93E6-6691A5B4B669}"/>
              </a:ext>
            </a:extLst>
          </p:cNvPr>
          <p:cNvSpPr/>
          <p:nvPr/>
        </p:nvSpPr>
        <p:spPr>
          <a:xfrm rot="10800000">
            <a:off x="4462304" y="1910861"/>
            <a:ext cx="3267389" cy="3267389"/>
          </a:xfrm>
          <a:prstGeom prst="blockArc">
            <a:avLst>
              <a:gd name="adj1" fmla="val 5685876"/>
              <a:gd name="adj2" fmla="val 5027296"/>
              <a:gd name="adj3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アーチ 14">
            <a:extLst>
              <a:ext uri="{FF2B5EF4-FFF2-40B4-BE49-F238E27FC236}">
                <a16:creationId xmlns:a16="http://schemas.microsoft.com/office/drawing/2014/main" id="{3EE1CD2D-8CBB-0844-83BA-8469D08357F7}"/>
              </a:ext>
            </a:extLst>
          </p:cNvPr>
          <p:cNvSpPr/>
          <p:nvPr/>
        </p:nvSpPr>
        <p:spPr>
          <a:xfrm rot="10800000">
            <a:off x="4622839" y="2066585"/>
            <a:ext cx="2946317" cy="2955940"/>
          </a:xfrm>
          <a:prstGeom prst="blockArc">
            <a:avLst>
              <a:gd name="adj1" fmla="val 5697216"/>
              <a:gd name="adj2" fmla="val 4999859"/>
              <a:gd name="adj3" fmla="val 8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1CB7270E-A819-4349-A949-9103BAED378E}"/>
              </a:ext>
            </a:extLst>
          </p:cNvPr>
          <p:cNvCxnSpPr/>
          <p:nvPr/>
        </p:nvCxnSpPr>
        <p:spPr>
          <a:xfrm>
            <a:off x="5966460" y="1910861"/>
            <a:ext cx="0" cy="1557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C0CCCAFB-865B-4D4B-A75C-7FC86891464B}"/>
              </a:ext>
            </a:extLst>
          </p:cNvPr>
          <p:cNvCxnSpPr/>
          <p:nvPr/>
        </p:nvCxnSpPr>
        <p:spPr>
          <a:xfrm>
            <a:off x="6221730" y="1910861"/>
            <a:ext cx="0" cy="1557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35E5F5E0-0ADE-9445-B3F0-D950963A51E3}"/>
              </a:ext>
            </a:extLst>
          </p:cNvPr>
          <p:cNvCxnSpPr>
            <a:cxnSpLocks/>
          </p:cNvCxnSpPr>
          <p:nvPr/>
        </p:nvCxnSpPr>
        <p:spPr>
          <a:xfrm>
            <a:off x="5594959" y="1719427"/>
            <a:ext cx="376039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4C3F8182-E594-744B-80FE-276EA436B485}"/>
              </a:ext>
            </a:extLst>
          </p:cNvPr>
          <p:cNvCxnSpPr>
            <a:cxnSpLocks/>
          </p:cNvCxnSpPr>
          <p:nvPr/>
        </p:nvCxnSpPr>
        <p:spPr>
          <a:xfrm>
            <a:off x="5966460" y="1648333"/>
            <a:ext cx="0" cy="26252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DDE5C936-C682-6F4E-8214-51FA63AADCEB}"/>
              </a:ext>
            </a:extLst>
          </p:cNvPr>
          <p:cNvCxnSpPr>
            <a:cxnSpLocks/>
          </p:cNvCxnSpPr>
          <p:nvPr/>
        </p:nvCxnSpPr>
        <p:spPr>
          <a:xfrm>
            <a:off x="6221730" y="1648333"/>
            <a:ext cx="0" cy="26875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A351BD70-75E8-F947-834D-95779581A105}"/>
              </a:ext>
            </a:extLst>
          </p:cNvPr>
          <p:cNvCxnSpPr>
            <a:cxnSpLocks/>
          </p:cNvCxnSpPr>
          <p:nvPr/>
        </p:nvCxnSpPr>
        <p:spPr>
          <a:xfrm>
            <a:off x="6221730" y="1719427"/>
            <a:ext cx="376039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00C9AE33-85BE-CB44-89AA-948F15761E38}"/>
              </a:ext>
            </a:extLst>
          </p:cNvPr>
          <p:cNvCxnSpPr>
            <a:cxnSpLocks/>
          </p:cNvCxnSpPr>
          <p:nvPr/>
        </p:nvCxnSpPr>
        <p:spPr>
          <a:xfrm flipV="1">
            <a:off x="7569156" y="2483482"/>
            <a:ext cx="301098" cy="10610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CF997EED-739D-904D-AF78-1CCA84B4D34B}"/>
              </a:ext>
            </a:extLst>
          </p:cNvPr>
          <p:cNvCxnSpPr>
            <a:cxnSpLocks/>
          </p:cNvCxnSpPr>
          <p:nvPr/>
        </p:nvCxnSpPr>
        <p:spPr>
          <a:xfrm>
            <a:off x="7870254" y="2492244"/>
            <a:ext cx="26485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ABFE26A-49EA-C54E-BB2E-7140A936E6C3}"/>
              </a:ext>
            </a:extLst>
          </p:cNvPr>
          <p:cNvSpPr txBox="1"/>
          <p:nvPr/>
        </p:nvSpPr>
        <p:spPr>
          <a:xfrm>
            <a:off x="8306687" y="230757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748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>
            <a:extLst>
              <a:ext uri="{FF2B5EF4-FFF2-40B4-BE49-F238E27FC236}">
                <a16:creationId xmlns:a16="http://schemas.microsoft.com/office/drawing/2014/main" id="{BE45010A-E1C1-464A-BC64-24B0F98B683C}"/>
              </a:ext>
            </a:extLst>
          </p:cNvPr>
          <p:cNvSpPr/>
          <p:nvPr/>
        </p:nvSpPr>
        <p:spPr>
          <a:xfrm>
            <a:off x="5858271" y="1740039"/>
            <a:ext cx="341644" cy="34164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/楕円 2">
            <a:extLst>
              <a:ext uri="{FF2B5EF4-FFF2-40B4-BE49-F238E27FC236}">
                <a16:creationId xmlns:a16="http://schemas.microsoft.com/office/drawing/2014/main" id="{48360AB3-C93C-6C42-A9AA-EC6E279AA51A}"/>
              </a:ext>
            </a:extLst>
          </p:cNvPr>
          <p:cNvSpPr/>
          <p:nvPr/>
        </p:nvSpPr>
        <p:spPr>
          <a:xfrm>
            <a:off x="4395399" y="1910861"/>
            <a:ext cx="3267389" cy="3267389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4D216A54-6633-E845-AAD5-2E82353AFCA6}"/>
              </a:ext>
            </a:extLst>
          </p:cNvPr>
          <p:cNvSpPr/>
          <p:nvPr/>
        </p:nvSpPr>
        <p:spPr>
          <a:xfrm>
            <a:off x="5858271" y="5007428"/>
            <a:ext cx="341644" cy="34164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C79858B1-9E7E-FE49-9ED9-B3922245227C}"/>
              </a:ext>
            </a:extLst>
          </p:cNvPr>
          <p:cNvSpPr/>
          <p:nvPr/>
        </p:nvSpPr>
        <p:spPr>
          <a:xfrm>
            <a:off x="7013468" y="4545258"/>
            <a:ext cx="341644" cy="34164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81EE57E6-5551-8A40-88E9-EFFB9243372B}"/>
              </a:ext>
            </a:extLst>
          </p:cNvPr>
          <p:cNvCxnSpPr>
            <a:cxnSpLocks/>
            <a:stCxn id="3" idx="4"/>
            <a:endCxn id="3" idx="0"/>
          </p:cNvCxnSpPr>
          <p:nvPr/>
        </p:nvCxnSpPr>
        <p:spPr>
          <a:xfrm flipV="1">
            <a:off x="6029094" y="1910861"/>
            <a:ext cx="0" cy="326738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FB2219BD-687C-4F47-B97E-DC148BDC1B7E}"/>
              </a:ext>
            </a:extLst>
          </p:cNvPr>
          <p:cNvCxnSpPr>
            <a:cxnSpLocks/>
            <a:stCxn id="3" idx="5"/>
            <a:endCxn id="3" idx="1"/>
          </p:cNvCxnSpPr>
          <p:nvPr/>
        </p:nvCxnSpPr>
        <p:spPr>
          <a:xfrm flipH="1" flipV="1">
            <a:off x="4873897" y="2389359"/>
            <a:ext cx="2310393" cy="231039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78C2E31-1556-CE4D-BBAC-C26CC76E0F90}"/>
              </a:ext>
            </a:extLst>
          </p:cNvPr>
          <p:cNvSpPr txBox="1"/>
          <p:nvPr/>
        </p:nvSpPr>
        <p:spPr>
          <a:xfrm>
            <a:off x="5504751" y="1324262"/>
            <a:ext cx="1048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3×Φ1.5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E52CD44-036E-B14D-90A0-DDD776795C6C}"/>
              </a:ext>
            </a:extLst>
          </p:cNvPr>
          <p:cNvSpPr txBox="1"/>
          <p:nvPr/>
        </p:nvSpPr>
        <p:spPr>
          <a:xfrm>
            <a:off x="8000132" y="281850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Φ25.0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239B382-D054-4746-AEBA-74F6FEC162F0}"/>
              </a:ext>
            </a:extLst>
          </p:cNvPr>
          <p:cNvCxnSpPr>
            <a:stCxn id="3" idx="6"/>
          </p:cNvCxnSpPr>
          <p:nvPr/>
        </p:nvCxnSpPr>
        <p:spPr>
          <a:xfrm flipV="1">
            <a:off x="7662788" y="2994409"/>
            <a:ext cx="168671" cy="5501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E873D068-BB0C-754B-834C-201181367776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7831459" y="3003174"/>
            <a:ext cx="1686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アーチ 24">
            <a:extLst>
              <a:ext uri="{FF2B5EF4-FFF2-40B4-BE49-F238E27FC236}">
                <a16:creationId xmlns:a16="http://schemas.microsoft.com/office/drawing/2014/main" id="{7DF1CB1B-7736-8A4B-B113-417D62D2B85E}"/>
              </a:ext>
            </a:extLst>
          </p:cNvPr>
          <p:cNvSpPr/>
          <p:nvPr/>
        </p:nvSpPr>
        <p:spPr>
          <a:xfrm rot="5400000">
            <a:off x="5586202" y="3126306"/>
            <a:ext cx="885780" cy="836499"/>
          </a:xfrm>
          <a:prstGeom prst="blockArc">
            <a:avLst>
              <a:gd name="adj1" fmla="val 18940121"/>
              <a:gd name="adj2" fmla="val 21480308"/>
              <a:gd name="adj3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4925FB3-3366-BE4A-95D4-8B2BAF1B8429}"/>
              </a:ext>
            </a:extLst>
          </p:cNvPr>
          <p:cNvSpPr txBox="1"/>
          <p:nvPr/>
        </p:nvSpPr>
        <p:spPr>
          <a:xfrm>
            <a:off x="6042232" y="3945420"/>
            <a:ext cx="525547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45˚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888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09316941-F315-384F-875E-0A4157828A55}"/>
              </a:ext>
            </a:extLst>
          </p:cNvPr>
          <p:cNvCxnSpPr>
            <a:cxnSpLocks/>
          </p:cNvCxnSpPr>
          <p:nvPr/>
        </p:nvCxnSpPr>
        <p:spPr>
          <a:xfrm flipV="1">
            <a:off x="1295400" y="3576273"/>
            <a:ext cx="9415693" cy="28826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フリーフォーム 12">
            <a:extLst>
              <a:ext uri="{FF2B5EF4-FFF2-40B4-BE49-F238E27FC236}">
                <a16:creationId xmlns:a16="http://schemas.microsoft.com/office/drawing/2014/main" id="{DCEC17D2-0037-DB4B-BFFD-DCCE21A57686}"/>
              </a:ext>
            </a:extLst>
          </p:cNvPr>
          <p:cNvSpPr/>
          <p:nvPr/>
        </p:nvSpPr>
        <p:spPr>
          <a:xfrm>
            <a:off x="2193779" y="2425544"/>
            <a:ext cx="4135535" cy="2319693"/>
          </a:xfrm>
          <a:custGeom>
            <a:avLst/>
            <a:gdLst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74928 w 190831"/>
              <a:gd name="connsiteY2" fmla="*/ 111318 h 286247"/>
              <a:gd name="connsiteX3" fmla="*/ 190831 w 190831"/>
              <a:gd name="connsiteY3" fmla="*/ 135172 h 286247"/>
              <a:gd name="connsiteX4" fmla="*/ 182880 w 190831"/>
              <a:gd name="connsiteY4" fmla="*/ 159026 h 286247"/>
              <a:gd name="connsiteX5" fmla="*/ 135172 w 190831"/>
              <a:gd name="connsiteY5" fmla="*/ 214685 h 286247"/>
              <a:gd name="connsiteX6" fmla="*/ 103367 w 190831"/>
              <a:gd name="connsiteY6" fmla="*/ 238539 h 286247"/>
              <a:gd name="connsiteX7" fmla="*/ 87464 w 190831"/>
              <a:gd name="connsiteY7" fmla="*/ 262393 h 286247"/>
              <a:gd name="connsiteX8" fmla="*/ 63610 w 190831"/>
              <a:gd name="connsiteY8" fmla="*/ 278296 h 286247"/>
              <a:gd name="connsiteX9" fmla="*/ 55659 w 190831"/>
              <a:gd name="connsiteY9" fmla="*/ 286247 h 286247"/>
              <a:gd name="connsiteX0" fmla="*/ 0 w 192909"/>
              <a:gd name="connsiteY0" fmla="*/ 0 h 286247"/>
              <a:gd name="connsiteX1" fmla="*/ 174928 w 192909"/>
              <a:gd name="connsiteY1" fmla="*/ 111318 h 286247"/>
              <a:gd name="connsiteX2" fmla="*/ 190831 w 192909"/>
              <a:gd name="connsiteY2" fmla="*/ 135172 h 286247"/>
              <a:gd name="connsiteX3" fmla="*/ 182880 w 192909"/>
              <a:gd name="connsiteY3" fmla="*/ 159026 h 286247"/>
              <a:gd name="connsiteX4" fmla="*/ 135172 w 192909"/>
              <a:gd name="connsiteY4" fmla="*/ 214685 h 286247"/>
              <a:gd name="connsiteX5" fmla="*/ 103367 w 192909"/>
              <a:gd name="connsiteY5" fmla="*/ 238539 h 286247"/>
              <a:gd name="connsiteX6" fmla="*/ 87464 w 192909"/>
              <a:gd name="connsiteY6" fmla="*/ 262393 h 286247"/>
              <a:gd name="connsiteX7" fmla="*/ 63610 w 192909"/>
              <a:gd name="connsiteY7" fmla="*/ 278296 h 286247"/>
              <a:gd name="connsiteX8" fmla="*/ 55659 w 192909"/>
              <a:gd name="connsiteY8" fmla="*/ 286247 h 286247"/>
              <a:gd name="connsiteX0" fmla="*/ 0 w 190831"/>
              <a:gd name="connsiteY0" fmla="*/ 0 h 286247"/>
              <a:gd name="connsiteX1" fmla="*/ 190831 w 190831"/>
              <a:gd name="connsiteY1" fmla="*/ 135172 h 286247"/>
              <a:gd name="connsiteX2" fmla="*/ 182880 w 190831"/>
              <a:gd name="connsiteY2" fmla="*/ 159026 h 286247"/>
              <a:gd name="connsiteX3" fmla="*/ 135172 w 190831"/>
              <a:gd name="connsiteY3" fmla="*/ 214685 h 286247"/>
              <a:gd name="connsiteX4" fmla="*/ 103367 w 190831"/>
              <a:gd name="connsiteY4" fmla="*/ 238539 h 286247"/>
              <a:gd name="connsiteX5" fmla="*/ 87464 w 190831"/>
              <a:gd name="connsiteY5" fmla="*/ 262393 h 286247"/>
              <a:gd name="connsiteX6" fmla="*/ 63610 w 190831"/>
              <a:gd name="connsiteY6" fmla="*/ 278296 h 286247"/>
              <a:gd name="connsiteX7" fmla="*/ 55659 w 190831"/>
              <a:gd name="connsiteY7" fmla="*/ 286247 h 286247"/>
              <a:gd name="connsiteX0" fmla="*/ 0 w 195611"/>
              <a:gd name="connsiteY0" fmla="*/ 0 h 286247"/>
              <a:gd name="connsiteX1" fmla="*/ 190831 w 195611"/>
              <a:gd name="connsiteY1" fmla="*/ 135172 h 286247"/>
              <a:gd name="connsiteX2" fmla="*/ 135172 w 195611"/>
              <a:gd name="connsiteY2" fmla="*/ 214685 h 286247"/>
              <a:gd name="connsiteX3" fmla="*/ 103367 w 195611"/>
              <a:gd name="connsiteY3" fmla="*/ 238539 h 286247"/>
              <a:gd name="connsiteX4" fmla="*/ 87464 w 195611"/>
              <a:gd name="connsiteY4" fmla="*/ 262393 h 286247"/>
              <a:gd name="connsiteX5" fmla="*/ 63610 w 195611"/>
              <a:gd name="connsiteY5" fmla="*/ 278296 h 286247"/>
              <a:gd name="connsiteX6" fmla="*/ 55659 w 195611"/>
              <a:gd name="connsiteY6" fmla="*/ 286247 h 286247"/>
              <a:gd name="connsiteX0" fmla="*/ 0 w 193066"/>
              <a:gd name="connsiteY0" fmla="*/ 0 h 286247"/>
              <a:gd name="connsiteX1" fmla="*/ 190831 w 193066"/>
              <a:gd name="connsiteY1" fmla="*/ 135172 h 286247"/>
              <a:gd name="connsiteX2" fmla="*/ 103367 w 193066"/>
              <a:gd name="connsiteY2" fmla="*/ 238539 h 286247"/>
              <a:gd name="connsiteX3" fmla="*/ 87464 w 193066"/>
              <a:gd name="connsiteY3" fmla="*/ 262393 h 286247"/>
              <a:gd name="connsiteX4" fmla="*/ 63610 w 193066"/>
              <a:gd name="connsiteY4" fmla="*/ 278296 h 286247"/>
              <a:gd name="connsiteX5" fmla="*/ 55659 w 193066"/>
              <a:gd name="connsiteY5" fmla="*/ 286247 h 286247"/>
              <a:gd name="connsiteX0" fmla="*/ 0 w 192319"/>
              <a:gd name="connsiteY0" fmla="*/ 0 h 286247"/>
              <a:gd name="connsiteX1" fmla="*/ 190831 w 192319"/>
              <a:gd name="connsiteY1" fmla="*/ 135172 h 286247"/>
              <a:gd name="connsiteX2" fmla="*/ 87464 w 192319"/>
              <a:gd name="connsiteY2" fmla="*/ 262393 h 286247"/>
              <a:gd name="connsiteX3" fmla="*/ 63610 w 192319"/>
              <a:gd name="connsiteY3" fmla="*/ 278296 h 286247"/>
              <a:gd name="connsiteX4" fmla="*/ 55659 w 192319"/>
              <a:gd name="connsiteY4" fmla="*/ 286247 h 286247"/>
              <a:gd name="connsiteX0" fmla="*/ 0 w 191517"/>
              <a:gd name="connsiteY0" fmla="*/ 0 h 286247"/>
              <a:gd name="connsiteX1" fmla="*/ 190831 w 191517"/>
              <a:gd name="connsiteY1" fmla="*/ 135172 h 286247"/>
              <a:gd name="connsiteX2" fmla="*/ 63610 w 191517"/>
              <a:gd name="connsiteY2" fmla="*/ 278296 h 286247"/>
              <a:gd name="connsiteX3" fmla="*/ 55659 w 191517"/>
              <a:gd name="connsiteY3" fmla="*/ 286247 h 286247"/>
              <a:gd name="connsiteX0" fmla="*/ 0 w 191356"/>
              <a:gd name="connsiteY0" fmla="*/ 0 h 286247"/>
              <a:gd name="connsiteX1" fmla="*/ 190831 w 191356"/>
              <a:gd name="connsiteY1" fmla="*/ 135172 h 286247"/>
              <a:gd name="connsiteX2" fmla="*/ 55659 w 191356"/>
              <a:gd name="connsiteY2" fmla="*/ 286247 h 286247"/>
              <a:gd name="connsiteX0" fmla="*/ 0 w 191226"/>
              <a:gd name="connsiteY0" fmla="*/ 0 h 268986"/>
              <a:gd name="connsiteX1" fmla="*/ 190831 w 191226"/>
              <a:gd name="connsiteY1" fmla="*/ 135172 h 268986"/>
              <a:gd name="connsiteX2" fmla="*/ 15420 w 191226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0831"/>
              <a:gd name="connsiteY0" fmla="*/ 0 h 268986"/>
              <a:gd name="connsiteX1" fmla="*/ 190831 w 190831"/>
              <a:gd name="connsiteY1" fmla="*/ 135172 h 268986"/>
              <a:gd name="connsiteX2" fmla="*/ 15420 w 190831"/>
              <a:gd name="connsiteY2" fmla="*/ 268986 h 268986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309262"/>
              <a:gd name="connsiteX1" fmla="*/ 532253 w 532253"/>
              <a:gd name="connsiteY1" fmla="*/ 162502 h 309262"/>
              <a:gd name="connsiteX2" fmla="*/ 9933 w 532253"/>
              <a:gd name="connsiteY2" fmla="*/ 309262 h 309262"/>
              <a:gd name="connsiteX0" fmla="*/ 7748 w 540001"/>
              <a:gd name="connsiteY0" fmla="*/ 0 h 315016"/>
              <a:gd name="connsiteX1" fmla="*/ 540001 w 540001"/>
              <a:gd name="connsiteY1" fmla="*/ 162502 h 315016"/>
              <a:gd name="connsiteX2" fmla="*/ 0 w 540001"/>
              <a:gd name="connsiteY2" fmla="*/ 315016 h 315016"/>
              <a:gd name="connsiteX0" fmla="*/ 0 w 546885"/>
              <a:gd name="connsiteY0" fmla="*/ 0 h 325804"/>
              <a:gd name="connsiteX1" fmla="*/ 546885 w 546885"/>
              <a:gd name="connsiteY1" fmla="*/ 173290 h 325804"/>
              <a:gd name="connsiteX2" fmla="*/ 6884 w 546885"/>
              <a:gd name="connsiteY2" fmla="*/ 325804 h 325804"/>
              <a:gd name="connsiteX0" fmla="*/ 0 w 548714"/>
              <a:gd name="connsiteY0" fmla="*/ 0 h 325804"/>
              <a:gd name="connsiteX1" fmla="*/ 548714 w 548714"/>
              <a:gd name="connsiteY1" fmla="*/ 173290 h 325804"/>
              <a:gd name="connsiteX2" fmla="*/ 8713 w 548714"/>
              <a:gd name="connsiteY2" fmla="*/ 325804 h 325804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0 w 550662"/>
              <a:gd name="connsiteY0" fmla="*/ 0 h 305912"/>
              <a:gd name="connsiteX1" fmla="*/ 550662 w 550662"/>
              <a:gd name="connsiteY1" fmla="*/ 139733 h 305912"/>
              <a:gd name="connsiteX2" fmla="*/ 1516 w 550662"/>
              <a:gd name="connsiteY2" fmla="*/ 305912 h 305912"/>
              <a:gd name="connsiteX0" fmla="*/ 6274 w 556936"/>
              <a:gd name="connsiteY0" fmla="*/ 0 h 269918"/>
              <a:gd name="connsiteX1" fmla="*/ 556936 w 556936"/>
              <a:gd name="connsiteY1" fmla="*/ 139733 h 269918"/>
              <a:gd name="connsiteX2" fmla="*/ 0 w 556936"/>
              <a:gd name="connsiteY2" fmla="*/ 269918 h 269918"/>
              <a:gd name="connsiteX0" fmla="*/ 3677 w 554339"/>
              <a:gd name="connsiteY0" fmla="*/ 0 h 277576"/>
              <a:gd name="connsiteX1" fmla="*/ 554339 w 554339"/>
              <a:gd name="connsiteY1" fmla="*/ 139733 h 277576"/>
              <a:gd name="connsiteX2" fmla="*/ 0 w 554339"/>
              <a:gd name="connsiteY2" fmla="*/ 277576 h 277576"/>
              <a:gd name="connsiteX0" fmla="*/ 4326 w 554988"/>
              <a:gd name="connsiteY0" fmla="*/ 0 h 282171"/>
              <a:gd name="connsiteX1" fmla="*/ 554988 w 554988"/>
              <a:gd name="connsiteY1" fmla="*/ 139733 h 282171"/>
              <a:gd name="connsiteX2" fmla="*/ 0 w 554988"/>
              <a:gd name="connsiteY2" fmla="*/ 282171 h 282171"/>
              <a:gd name="connsiteX0" fmla="*/ 1080 w 551742"/>
              <a:gd name="connsiteY0" fmla="*/ 0 h 282937"/>
              <a:gd name="connsiteX1" fmla="*/ 551742 w 551742"/>
              <a:gd name="connsiteY1" fmla="*/ 139733 h 282937"/>
              <a:gd name="connsiteX2" fmla="*/ 0 w 551742"/>
              <a:gd name="connsiteY2" fmla="*/ 282937 h 282937"/>
              <a:gd name="connsiteX0" fmla="*/ 0 w 550662"/>
              <a:gd name="connsiteY0" fmla="*/ 0 h 280640"/>
              <a:gd name="connsiteX1" fmla="*/ 550662 w 550662"/>
              <a:gd name="connsiteY1" fmla="*/ 139733 h 280640"/>
              <a:gd name="connsiteX2" fmla="*/ 868 w 550662"/>
              <a:gd name="connsiteY2" fmla="*/ 280640 h 280640"/>
              <a:gd name="connsiteX0" fmla="*/ 0 w 550662"/>
              <a:gd name="connsiteY0" fmla="*/ 0 h 270940"/>
              <a:gd name="connsiteX1" fmla="*/ 550662 w 550662"/>
              <a:gd name="connsiteY1" fmla="*/ 139733 h 270940"/>
              <a:gd name="connsiteX2" fmla="*/ 2 w 550662"/>
              <a:gd name="connsiteY2" fmla="*/ 270940 h 270940"/>
              <a:gd name="connsiteX0" fmla="*/ 0 w 550662"/>
              <a:gd name="connsiteY0" fmla="*/ 0 h 274514"/>
              <a:gd name="connsiteX1" fmla="*/ 550662 w 550662"/>
              <a:gd name="connsiteY1" fmla="*/ 139733 h 274514"/>
              <a:gd name="connsiteX2" fmla="*/ 868 w 550662"/>
              <a:gd name="connsiteY2" fmla="*/ 274514 h 274514"/>
              <a:gd name="connsiteX0" fmla="*/ 0 w 550662"/>
              <a:gd name="connsiteY0" fmla="*/ 0 h 274514"/>
              <a:gd name="connsiteX1" fmla="*/ 550662 w 550662"/>
              <a:gd name="connsiteY1" fmla="*/ 139733 h 274514"/>
              <a:gd name="connsiteX2" fmla="*/ 868 w 550662"/>
              <a:gd name="connsiteY2" fmla="*/ 274514 h 274514"/>
              <a:gd name="connsiteX0" fmla="*/ 0 w 550662"/>
              <a:gd name="connsiteY0" fmla="*/ 0 h 274514"/>
              <a:gd name="connsiteX1" fmla="*/ 550662 w 550662"/>
              <a:gd name="connsiteY1" fmla="*/ 139733 h 274514"/>
              <a:gd name="connsiteX2" fmla="*/ 868 w 550662"/>
              <a:gd name="connsiteY2" fmla="*/ 274514 h 274514"/>
              <a:gd name="connsiteX0" fmla="*/ 0 w 550662"/>
              <a:gd name="connsiteY0" fmla="*/ 0 h 274514"/>
              <a:gd name="connsiteX1" fmla="*/ 550662 w 550662"/>
              <a:gd name="connsiteY1" fmla="*/ 139733 h 274514"/>
              <a:gd name="connsiteX2" fmla="*/ 868 w 550662"/>
              <a:gd name="connsiteY2" fmla="*/ 274514 h 274514"/>
              <a:gd name="connsiteX0" fmla="*/ 0 w 550662"/>
              <a:gd name="connsiteY0" fmla="*/ 0 h 274514"/>
              <a:gd name="connsiteX1" fmla="*/ 550662 w 550662"/>
              <a:gd name="connsiteY1" fmla="*/ 139733 h 274514"/>
              <a:gd name="connsiteX2" fmla="*/ 868 w 550662"/>
              <a:gd name="connsiteY2" fmla="*/ 274514 h 274514"/>
              <a:gd name="connsiteX0" fmla="*/ 0 w 550662"/>
              <a:gd name="connsiteY0" fmla="*/ 0 h 279619"/>
              <a:gd name="connsiteX1" fmla="*/ 550662 w 550662"/>
              <a:gd name="connsiteY1" fmla="*/ 139733 h 279619"/>
              <a:gd name="connsiteX2" fmla="*/ 868 w 550662"/>
              <a:gd name="connsiteY2" fmla="*/ 279619 h 279619"/>
              <a:gd name="connsiteX0" fmla="*/ 0 w 550662"/>
              <a:gd name="connsiteY0" fmla="*/ 0 h 276556"/>
              <a:gd name="connsiteX1" fmla="*/ 550662 w 550662"/>
              <a:gd name="connsiteY1" fmla="*/ 139733 h 276556"/>
              <a:gd name="connsiteX2" fmla="*/ 435 w 550662"/>
              <a:gd name="connsiteY2" fmla="*/ 276556 h 276556"/>
              <a:gd name="connsiteX0" fmla="*/ 181979 w 550227"/>
              <a:gd name="connsiteY0" fmla="*/ 0 h 268145"/>
              <a:gd name="connsiteX1" fmla="*/ 550227 w 550227"/>
              <a:gd name="connsiteY1" fmla="*/ 131322 h 268145"/>
              <a:gd name="connsiteX2" fmla="*/ 0 w 550227"/>
              <a:gd name="connsiteY2" fmla="*/ 268145 h 268145"/>
              <a:gd name="connsiteX0" fmla="*/ 0 w 368249"/>
              <a:gd name="connsiteY0" fmla="*/ 0 h 245014"/>
              <a:gd name="connsiteX1" fmla="*/ 368248 w 368249"/>
              <a:gd name="connsiteY1" fmla="*/ 131322 h 245014"/>
              <a:gd name="connsiteX2" fmla="*/ 10536 w 368249"/>
              <a:gd name="connsiteY2" fmla="*/ 245014 h 245014"/>
              <a:gd name="connsiteX0" fmla="*/ 0 w 368249"/>
              <a:gd name="connsiteY0" fmla="*/ 0 h 239407"/>
              <a:gd name="connsiteX1" fmla="*/ 368248 w 368249"/>
              <a:gd name="connsiteY1" fmla="*/ 131322 h 239407"/>
              <a:gd name="connsiteX2" fmla="*/ 5782 w 368249"/>
              <a:gd name="connsiteY2" fmla="*/ 239407 h 239407"/>
              <a:gd name="connsiteX0" fmla="*/ 0 w 368249"/>
              <a:gd name="connsiteY0" fmla="*/ 0 h 240809"/>
              <a:gd name="connsiteX1" fmla="*/ 368248 w 368249"/>
              <a:gd name="connsiteY1" fmla="*/ 131322 h 240809"/>
              <a:gd name="connsiteX2" fmla="*/ 5188 w 368249"/>
              <a:gd name="connsiteY2" fmla="*/ 240809 h 240809"/>
              <a:gd name="connsiteX0" fmla="*/ 0 w 368249"/>
              <a:gd name="connsiteY0" fmla="*/ 0 h 244314"/>
              <a:gd name="connsiteX1" fmla="*/ 368248 w 368249"/>
              <a:gd name="connsiteY1" fmla="*/ 131322 h 244314"/>
              <a:gd name="connsiteX2" fmla="*/ 1623 w 368249"/>
              <a:gd name="connsiteY2" fmla="*/ 244314 h 244314"/>
              <a:gd name="connsiteX0" fmla="*/ 0 w 368249"/>
              <a:gd name="connsiteY0" fmla="*/ 0 h 244314"/>
              <a:gd name="connsiteX1" fmla="*/ 368248 w 368249"/>
              <a:gd name="connsiteY1" fmla="*/ 131322 h 244314"/>
              <a:gd name="connsiteX2" fmla="*/ 1623 w 368249"/>
              <a:gd name="connsiteY2" fmla="*/ 244314 h 244314"/>
              <a:gd name="connsiteX0" fmla="*/ 0 w 368249"/>
              <a:gd name="connsiteY0" fmla="*/ 0 h 241978"/>
              <a:gd name="connsiteX1" fmla="*/ 368248 w 368249"/>
              <a:gd name="connsiteY1" fmla="*/ 131322 h 241978"/>
              <a:gd name="connsiteX2" fmla="*/ 1227 w 368249"/>
              <a:gd name="connsiteY2" fmla="*/ 241978 h 241978"/>
              <a:gd name="connsiteX0" fmla="*/ 50377 w 367022"/>
              <a:gd name="connsiteY0" fmla="*/ 0 h 213382"/>
              <a:gd name="connsiteX1" fmla="*/ 367021 w 367022"/>
              <a:gd name="connsiteY1" fmla="*/ 102726 h 213382"/>
              <a:gd name="connsiteX2" fmla="*/ 0 w 367022"/>
              <a:gd name="connsiteY2" fmla="*/ 213382 h 213382"/>
              <a:gd name="connsiteX0" fmla="*/ 456 w 317101"/>
              <a:gd name="connsiteY0" fmla="*/ 0 h 206783"/>
              <a:gd name="connsiteX1" fmla="*/ 317100 w 317101"/>
              <a:gd name="connsiteY1" fmla="*/ 102726 h 206783"/>
              <a:gd name="connsiteX2" fmla="*/ 0 w 317101"/>
              <a:gd name="connsiteY2" fmla="*/ 206783 h 20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7101" h="206783">
                <a:moveTo>
                  <a:pt x="456" y="0"/>
                </a:moveTo>
                <a:cubicBezTo>
                  <a:pt x="66506" y="11170"/>
                  <a:pt x="316494" y="49611"/>
                  <a:pt x="317100" y="102726"/>
                </a:cubicBezTo>
                <a:cubicBezTo>
                  <a:pt x="317841" y="153311"/>
                  <a:pt x="80068" y="195261"/>
                  <a:pt x="0" y="206783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 14">
            <a:extLst>
              <a:ext uri="{FF2B5EF4-FFF2-40B4-BE49-F238E27FC236}">
                <a16:creationId xmlns:a16="http://schemas.microsoft.com/office/drawing/2014/main" id="{60B43484-9556-254C-9EF6-B5742436EA38}"/>
              </a:ext>
            </a:extLst>
          </p:cNvPr>
          <p:cNvSpPr/>
          <p:nvPr/>
        </p:nvSpPr>
        <p:spPr>
          <a:xfrm>
            <a:off x="2194559" y="2427342"/>
            <a:ext cx="3729593" cy="2317895"/>
          </a:xfrm>
          <a:custGeom>
            <a:avLst/>
            <a:gdLst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74928 w 190831"/>
              <a:gd name="connsiteY2" fmla="*/ 111318 h 286247"/>
              <a:gd name="connsiteX3" fmla="*/ 190831 w 190831"/>
              <a:gd name="connsiteY3" fmla="*/ 135172 h 286247"/>
              <a:gd name="connsiteX4" fmla="*/ 182880 w 190831"/>
              <a:gd name="connsiteY4" fmla="*/ 159026 h 286247"/>
              <a:gd name="connsiteX5" fmla="*/ 135172 w 190831"/>
              <a:gd name="connsiteY5" fmla="*/ 214685 h 286247"/>
              <a:gd name="connsiteX6" fmla="*/ 103367 w 190831"/>
              <a:gd name="connsiteY6" fmla="*/ 238539 h 286247"/>
              <a:gd name="connsiteX7" fmla="*/ 87464 w 190831"/>
              <a:gd name="connsiteY7" fmla="*/ 262393 h 286247"/>
              <a:gd name="connsiteX8" fmla="*/ 63610 w 190831"/>
              <a:gd name="connsiteY8" fmla="*/ 278296 h 286247"/>
              <a:gd name="connsiteX9" fmla="*/ 55659 w 190831"/>
              <a:gd name="connsiteY9" fmla="*/ 286247 h 286247"/>
              <a:gd name="connsiteX0" fmla="*/ 0 w 192909"/>
              <a:gd name="connsiteY0" fmla="*/ 0 h 286247"/>
              <a:gd name="connsiteX1" fmla="*/ 174928 w 192909"/>
              <a:gd name="connsiteY1" fmla="*/ 111318 h 286247"/>
              <a:gd name="connsiteX2" fmla="*/ 190831 w 192909"/>
              <a:gd name="connsiteY2" fmla="*/ 135172 h 286247"/>
              <a:gd name="connsiteX3" fmla="*/ 182880 w 192909"/>
              <a:gd name="connsiteY3" fmla="*/ 159026 h 286247"/>
              <a:gd name="connsiteX4" fmla="*/ 135172 w 192909"/>
              <a:gd name="connsiteY4" fmla="*/ 214685 h 286247"/>
              <a:gd name="connsiteX5" fmla="*/ 103367 w 192909"/>
              <a:gd name="connsiteY5" fmla="*/ 238539 h 286247"/>
              <a:gd name="connsiteX6" fmla="*/ 87464 w 192909"/>
              <a:gd name="connsiteY6" fmla="*/ 262393 h 286247"/>
              <a:gd name="connsiteX7" fmla="*/ 63610 w 192909"/>
              <a:gd name="connsiteY7" fmla="*/ 278296 h 286247"/>
              <a:gd name="connsiteX8" fmla="*/ 55659 w 192909"/>
              <a:gd name="connsiteY8" fmla="*/ 286247 h 286247"/>
              <a:gd name="connsiteX0" fmla="*/ 0 w 190831"/>
              <a:gd name="connsiteY0" fmla="*/ 0 h 286247"/>
              <a:gd name="connsiteX1" fmla="*/ 190831 w 190831"/>
              <a:gd name="connsiteY1" fmla="*/ 135172 h 286247"/>
              <a:gd name="connsiteX2" fmla="*/ 182880 w 190831"/>
              <a:gd name="connsiteY2" fmla="*/ 159026 h 286247"/>
              <a:gd name="connsiteX3" fmla="*/ 135172 w 190831"/>
              <a:gd name="connsiteY3" fmla="*/ 214685 h 286247"/>
              <a:gd name="connsiteX4" fmla="*/ 103367 w 190831"/>
              <a:gd name="connsiteY4" fmla="*/ 238539 h 286247"/>
              <a:gd name="connsiteX5" fmla="*/ 87464 w 190831"/>
              <a:gd name="connsiteY5" fmla="*/ 262393 h 286247"/>
              <a:gd name="connsiteX6" fmla="*/ 63610 w 190831"/>
              <a:gd name="connsiteY6" fmla="*/ 278296 h 286247"/>
              <a:gd name="connsiteX7" fmla="*/ 55659 w 190831"/>
              <a:gd name="connsiteY7" fmla="*/ 286247 h 286247"/>
              <a:gd name="connsiteX0" fmla="*/ 0 w 195611"/>
              <a:gd name="connsiteY0" fmla="*/ 0 h 286247"/>
              <a:gd name="connsiteX1" fmla="*/ 190831 w 195611"/>
              <a:gd name="connsiteY1" fmla="*/ 135172 h 286247"/>
              <a:gd name="connsiteX2" fmla="*/ 135172 w 195611"/>
              <a:gd name="connsiteY2" fmla="*/ 214685 h 286247"/>
              <a:gd name="connsiteX3" fmla="*/ 103367 w 195611"/>
              <a:gd name="connsiteY3" fmla="*/ 238539 h 286247"/>
              <a:gd name="connsiteX4" fmla="*/ 87464 w 195611"/>
              <a:gd name="connsiteY4" fmla="*/ 262393 h 286247"/>
              <a:gd name="connsiteX5" fmla="*/ 63610 w 195611"/>
              <a:gd name="connsiteY5" fmla="*/ 278296 h 286247"/>
              <a:gd name="connsiteX6" fmla="*/ 55659 w 195611"/>
              <a:gd name="connsiteY6" fmla="*/ 286247 h 286247"/>
              <a:gd name="connsiteX0" fmla="*/ 0 w 193066"/>
              <a:gd name="connsiteY0" fmla="*/ 0 h 286247"/>
              <a:gd name="connsiteX1" fmla="*/ 190831 w 193066"/>
              <a:gd name="connsiteY1" fmla="*/ 135172 h 286247"/>
              <a:gd name="connsiteX2" fmla="*/ 103367 w 193066"/>
              <a:gd name="connsiteY2" fmla="*/ 238539 h 286247"/>
              <a:gd name="connsiteX3" fmla="*/ 87464 w 193066"/>
              <a:gd name="connsiteY3" fmla="*/ 262393 h 286247"/>
              <a:gd name="connsiteX4" fmla="*/ 63610 w 193066"/>
              <a:gd name="connsiteY4" fmla="*/ 278296 h 286247"/>
              <a:gd name="connsiteX5" fmla="*/ 55659 w 193066"/>
              <a:gd name="connsiteY5" fmla="*/ 286247 h 286247"/>
              <a:gd name="connsiteX0" fmla="*/ 0 w 192319"/>
              <a:gd name="connsiteY0" fmla="*/ 0 h 286247"/>
              <a:gd name="connsiteX1" fmla="*/ 190831 w 192319"/>
              <a:gd name="connsiteY1" fmla="*/ 135172 h 286247"/>
              <a:gd name="connsiteX2" fmla="*/ 87464 w 192319"/>
              <a:gd name="connsiteY2" fmla="*/ 262393 h 286247"/>
              <a:gd name="connsiteX3" fmla="*/ 63610 w 192319"/>
              <a:gd name="connsiteY3" fmla="*/ 278296 h 286247"/>
              <a:gd name="connsiteX4" fmla="*/ 55659 w 192319"/>
              <a:gd name="connsiteY4" fmla="*/ 286247 h 286247"/>
              <a:gd name="connsiteX0" fmla="*/ 0 w 191517"/>
              <a:gd name="connsiteY0" fmla="*/ 0 h 286247"/>
              <a:gd name="connsiteX1" fmla="*/ 190831 w 191517"/>
              <a:gd name="connsiteY1" fmla="*/ 135172 h 286247"/>
              <a:gd name="connsiteX2" fmla="*/ 63610 w 191517"/>
              <a:gd name="connsiteY2" fmla="*/ 278296 h 286247"/>
              <a:gd name="connsiteX3" fmla="*/ 55659 w 191517"/>
              <a:gd name="connsiteY3" fmla="*/ 286247 h 286247"/>
              <a:gd name="connsiteX0" fmla="*/ 0 w 191356"/>
              <a:gd name="connsiteY0" fmla="*/ 0 h 286247"/>
              <a:gd name="connsiteX1" fmla="*/ 190831 w 191356"/>
              <a:gd name="connsiteY1" fmla="*/ 135172 h 286247"/>
              <a:gd name="connsiteX2" fmla="*/ 55659 w 191356"/>
              <a:gd name="connsiteY2" fmla="*/ 286247 h 286247"/>
              <a:gd name="connsiteX0" fmla="*/ 0 w 191226"/>
              <a:gd name="connsiteY0" fmla="*/ 0 h 268986"/>
              <a:gd name="connsiteX1" fmla="*/ 190831 w 191226"/>
              <a:gd name="connsiteY1" fmla="*/ 135172 h 268986"/>
              <a:gd name="connsiteX2" fmla="*/ 15420 w 191226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0831"/>
              <a:gd name="connsiteY0" fmla="*/ 0 h 268986"/>
              <a:gd name="connsiteX1" fmla="*/ 190831 w 190831"/>
              <a:gd name="connsiteY1" fmla="*/ 135172 h 268986"/>
              <a:gd name="connsiteX2" fmla="*/ 15420 w 190831"/>
              <a:gd name="connsiteY2" fmla="*/ 268986 h 268986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309262"/>
              <a:gd name="connsiteX1" fmla="*/ 532253 w 532253"/>
              <a:gd name="connsiteY1" fmla="*/ 162502 h 309262"/>
              <a:gd name="connsiteX2" fmla="*/ 9933 w 532253"/>
              <a:gd name="connsiteY2" fmla="*/ 309262 h 309262"/>
              <a:gd name="connsiteX0" fmla="*/ 7748 w 540001"/>
              <a:gd name="connsiteY0" fmla="*/ 0 h 315016"/>
              <a:gd name="connsiteX1" fmla="*/ 540001 w 540001"/>
              <a:gd name="connsiteY1" fmla="*/ 162502 h 315016"/>
              <a:gd name="connsiteX2" fmla="*/ 0 w 540001"/>
              <a:gd name="connsiteY2" fmla="*/ 315016 h 315016"/>
              <a:gd name="connsiteX0" fmla="*/ 0 w 546885"/>
              <a:gd name="connsiteY0" fmla="*/ 0 h 325804"/>
              <a:gd name="connsiteX1" fmla="*/ 546885 w 546885"/>
              <a:gd name="connsiteY1" fmla="*/ 173290 h 325804"/>
              <a:gd name="connsiteX2" fmla="*/ 6884 w 546885"/>
              <a:gd name="connsiteY2" fmla="*/ 325804 h 325804"/>
              <a:gd name="connsiteX0" fmla="*/ 0 w 548714"/>
              <a:gd name="connsiteY0" fmla="*/ 0 h 325804"/>
              <a:gd name="connsiteX1" fmla="*/ 548714 w 548714"/>
              <a:gd name="connsiteY1" fmla="*/ 173290 h 325804"/>
              <a:gd name="connsiteX2" fmla="*/ 8713 w 548714"/>
              <a:gd name="connsiteY2" fmla="*/ 325804 h 325804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7695"/>
              <a:gd name="connsiteY0" fmla="*/ 0 h 337311"/>
              <a:gd name="connsiteX1" fmla="*/ 547695 w 547695"/>
              <a:gd name="connsiteY1" fmla="*/ 168974 h 337311"/>
              <a:gd name="connsiteX2" fmla="*/ 0 w 547695"/>
              <a:gd name="connsiteY2" fmla="*/ 337311 h 337311"/>
              <a:gd name="connsiteX0" fmla="*/ 432 w 547695"/>
              <a:gd name="connsiteY0" fmla="*/ 0 h 337311"/>
              <a:gd name="connsiteX1" fmla="*/ 547695 w 547695"/>
              <a:gd name="connsiteY1" fmla="*/ 171851 h 337311"/>
              <a:gd name="connsiteX2" fmla="*/ 0 w 547695"/>
              <a:gd name="connsiteY2" fmla="*/ 337311 h 337311"/>
              <a:gd name="connsiteX0" fmla="*/ 432 w 547696"/>
              <a:gd name="connsiteY0" fmla="*/ 0 h 337311"/>
              <a:gd name="connsiteX1" fmla="*/ 547695 w 547696"/>
              <a:gd name="connsiteY1" fmla="*/ 171851 h 337311"/>
              <a:gd name="connsiteX2" fmla="*/ 0 w 547696"/>
              <a:gd name="connsiteY2" fmla="*/ 337311 h 337311"/>
              <a:gd name="connsiteX0" fmla="*/ 432 w 580155"/>
              <a:gd name="connsiteY0" fmla="*/ 0 h 337311"/>
              <a:gd name="connsiteX1" fmla="*/ 547695 w 580155"/>
              <a:gd name="connsiteY1" fmla="*/ 171851 h 337311"/>
              <a:gd name="connsiteX2" fmla="*/ 0 w 580155"/>
              <a:gd name="connsiteY2" fmla="*/ 337311 h 337311"/>
              <a:gd name="connsiteX0" fmla="*/ 432 w 580155"/>
              <a:gd name="connsiteY0" fmla="*/ 0 h 337311"/>
              <a:gd name="connsiteX1" fmla="*/ 547695 w 580155"/>
              <a:gd name="connsiteY1" fmla="*/ 171851 h 337311"/>
              <a:gd name="connsiteX2" fmla="*/ 0 w 580155"/>
              <a:gd name="connsiteY2" fmla="*/ 337311 h 337311"/>
              <a:gd name="connsiteX0" fmla="*/ 432 w 694555"/>
              <a:gd name="connsiteY0" fmla="*/ 0 h 337311"/>
              <a:gd name="connsiteX1" fmla="*/ 691314 w 694555"/>
              <a:gd name="connsiteY1" fmla="*/ 176166 h 337311"/>
              <a:gd name="connsiteX2" fmla="*/ 0 w 694555"/>
              <a:gd name="connsiteY2" fmla="*/ 337311 h 337311"/>
              <a:gd name="connsiteX0" fmla="*/ 432 w 694555"/>
              <a:gd name="connsiteY0" fmla="*/ 0 h 337311"/>
              <a:gd name="connsiteX1" fmla="*/ 691314 w 694555"/>
              <a:gd name="connsiteY1" fmla="*/ 176166 h 337311"/>
              <a:gd name="connsiteX2" fmla="*/ 0 w 694555"/>
              <a:gd name="connsiteY2" fmla="*/ 337311 h 337311"/>
              <a:gd name="connsiteX0" fmla="*/ 432 w 691314"/>
              <a:gd name="connsiteY0" fmla="*/ 0 h 337311"/>
              <a:gd name="connsiteX1" fmla="*/ 691314 w 691314"/>
              <a:gd name="connsiteY1" fmla="*/ 176166 h 337311"/>
              <a:gd name="connsiteX2" fmla="*/ 0 w 691314"/>
              <a:gd name="connsiteY2" fmla="*/ 337311 h 337311"/>
              <a:gd name="connsiteX0" fmla="*/ 432 w 623131"/>
              <a:gd name="connsiteY0" fmla="*/ 0 h 337311"/>
              <a:gd name="connsiteX1" fmla="*/ 623131 w 623131"/>
              <a:gd name="connsiteY1" fmla="*/ 171851 h 337311"/>
              <a:gd name="connsiteX2" fmla="*/ 0 w 623131"/>
              <a:gd name="connsiteY2" fmla="*/ 337311 h 337311"/>
              <a:gd name="connsiteX0" fmla="*/ 432 w 623131"/>
              <a:gd name="connsiteY0" fmla="*/ 0 h 337311"/>
              <a:gd name="connsiteX1" fmla="*/ 623131 w 623131"/>
              <a:gd name="connsiteY1" fmla="*/ 171851 h 337311"/>
              <a:gd name="connsiteX2" fmla="*/ 0 w 623131"/>
              <a:gd name="connsiteY2" fmla="*/ 337311 h 337311"/>
              <a:gd name="connsiteX0" fmla="*/ 432 w 636203"/>
              <a:gd name="connsiteY0" fmla="*/ 0 h 337311"/>
              <a:gd name="connsiteX1" fmla="*/ 623131 w 636203"/>
              <a:gd name="connsiteY1" fmla="*/ 171851 h 337311"/>
              <a:gd name="connsiteX2" fmla="*/ 0 w 636203"/>
              <a:gd name="connsiteY2" fmla="*/ 337311 h 337311"/>
              <a:gd name="connsiteX0" fmla="*/ 432 w 636229"/>
              <a:gd name="connsiteY0" fmla="*/ 0 h 337311"/>
              <a:gd name="connsiteX1" fmla="*/ 623131 w 636229"/>
              <a:gd name="connsiteY1" fmla="*/ 171851 h 337311"/>
              <a:gd name="connsiteX2" fmla="*/ 0 w 636229"/>
              <a:gd name="connsiteY2" fmla="*/ 337311 h 337311"/>
              <a:gd name="connsiteX0" fmla="*/ 432 w 636203"/>
              <a:gd name="connsiteY0" fmla="*/ 0 h 337311"/>
              <a:gd name="connsiteX1" fmla="*/ 623131 w 636203"/>
              <a:gd name="connsiteY1" fmla="*/ 171851 h 337311"/>
              <a:gd name="connsiteX2" fmla="*/ 0 w 636203"/>
              <a:gd name="connsiteY2" fmla="*/ 337311 h 337311"/>
              <a:gd name="connsiteX0" fmla="*/ 432 w 623132"/>
              <a:gd name="connsiteY0" fmla="*/ 0 h 337311"/>
              <a:gd name="connsiteX1" fmla="*/ 623131 w 623132"/>
              <a:gd name="connsiteY1" fmla="*/ 171851 h 337311"/>
              <a:gd name="connsiteX2" fmla="*/ 0 w 623132"/>
              <a:gd name="connsiteY2" fmla="*/ 337311 h 337311"/>
              <a:gd name="connsiteX0" fmla="*/ 0 w 696218"/>
              <a:gd name="connsiteY0" fmla="*/ 0 h 400246"/>
              <a:gd name="connsiteX1" fmla="*/ 696217 w 696218"/>
              <a:gd name="connsiteY1" fmla="*/ 234786 h 400246"/>
              <a:gd name="connsiteX2" fmla="*/ 73086 w 696218"/>
              <a:gd name="connsiteY2" fmla="*/ 400246 h 400246"/>
              <a:gd name="connsiteX0" fmla="*/ 0 w 696218"/>
              <a:gd name="connsiteY0" fmla="*/ 0 h 436816"/>
              <a:gd name="connsiteX1" fmla="*/ 696217 w 696218"/>
              <a:gd name="connsiteY1" fmla="*/ 234786 h 436816"/>
              <a:gd name="connsiteX2" fmla="*/ 8051 w 696218"/>
              <a:gd name="connsiteY2" fmla="*/ 436816 h 436816"/>
              <a:gd name="connsiteX0" fmla="*/ 28708 w 724926"/>
              <a:gd name="connsiteY0" fmla="*/ 0 h 441919"/>
              <a:gd name="connsiteX1" fmla="*/ 724925 w 724926"/>
              <a:gd name="connsiteY1" fmla="*/ 234786 h 441919"/>
              <a:gd name="connsiteX2" fmla="*/ 0 w 724926"/>
              <a:gd name="connsiteY2" fmla="*/ 441919 h 441919"/>
              <a:gd name="connsiteX0" fmla="*/ 28708 w 724926"/>
              <a:gd name="connsiteY0" fmla="*/ 0 h 441919"/>
              <a:gd name="connsiteX1" fmla="*/ 724925 w 724926"/>
              <a:gd name="connsiteY1" fmla="*/ 232235 h 441919"/>
              <a:gd name="connsiteX2" fmla="*/ 0 w 724926"/>
              <a:gd name="connsiteY2" fmla="*/ 441919 h 441919"/>
              <a:gd name="connsiteX0" fmla="*/ 28708 w 724926"/>
              <a:gd name="connsiteY0" fmla="*/ 0 h 441919"/>
              <a:gd name="connsiteX1" fmla="*/ 724925 w 724926"/>
              <a:gd name="connsiteY1" fmla="*/ 232235 h 441919"/>
              <a:gd name="connsiteX2" fmla="*/ 0 w 724926"/>
              <a:gd name="connsiteY2" fmla="*/ 441919 h 441919"/>
              <a:gd name="connsiteX0" fmla="*/ 14570 w 724926"/>
              <a:gd name="connsiteY0" fmla="*/ 0 h 441919"/>
              <a:gd name="connsiteX1" fmla="*/ 724925 w 724926"/>
              <a:gd name="connsiteY1" fmla="*/ 232235 h 441919"/>
              <a:gd name="connsiteX2" fmla="*/ 0 w 724926"/>
              <a:gd name="connsiteY2" fmla="*/ 441919 h 441919"/>
              <a:gd name="connsiteX0" fmla="*/ 14570 w 724926"/>
              <a:gd name="connsiteY0" fmla="*/ 0 h 441919"/>
              <a:gd name="connsiteX1" fmla="*/ 724925 w 724926"/>
              <a:gd name="connsiteY1" fmla="*/ 232235 h 441919"/>
              <a:gd name="connsiteX2" fmla="*/ 0 w 724926"/>
              <a:gd name="connsiteY2" fmla="*/ 441919 h 441919"/>
              <a:gd name="connsiteX0" fmla="*/ 0 w 737048"/>
              <a:gd name="connsiteY0" fmla="*/ 0 h 441919"/>
              <a:gd name="connsiteX1" fmla="*/ 737048 w 737048"/>
              <a:gd name="connsiteY1" fmla="*/ 232235 h 441919"/>
              <a:gd name="connsiteX2" fmla="*/ 12123 w 737048"/>
              <a:gd name="connsiteY2" fmla="*/ 441919 h 441919"/>
              <a:gd name="connsiteX0" fmla="*/ 0 w 737048"/>
              <a:gd name="connsiteY0" fmla="*/ 0 h 441919"/>
              <a:gd name="connsiteX1" fmla="*/ 737048 w 737048"/>
              <a:gd name="connsiteY1" fmla="*/ 232235 h 441919"/>
              <a:gd name="connsiteX2" fmla="*/ 12123 w 737048"/>
              <a:gd name="connsiteY2" fmla="*/ 441919 h 441919"/>
              <a:gd name="connsiteX0" fmla="*/ 0 w 737048"/>
              <a:gd name="connsiteY0" fmla="*/ 0 h 449073"/>
              <a:gd name="connsiteX1" fmla="*/ 737048 w 737048"/>
              <a:gd name="connsiteY1" fmla="*/ 232235 h 449073"/>
              <a:gd name="connsiteX2" fmla="*/ 1446 w 737048"/>
              <a:gd name="connsiteY2" fmla="*/ 449073 h 449073"/>
              <a:gd name="connsiteX0" fmla="*/ 0 w 737048"/>
              <a:gd name="connsiteY0" fmla="*/ 0 h 449074"/>
              <a:gd name="connsiteX1" fmla="*/ 737048 w 737048"/>
              <a:gd name="connsiteY1" fmla="*/ 232235 h 449074"/>
              <a:gd name="connsiteX2" fmla="*/ 1446 w 737048"/>
              <a:gd name="connsiteY2" fmla="*/ 449073 h 449074"/>
              <a:gd name="connsiteX0" fmla="*/ 0 w 737049"/>
              <a:gd name="connsiteY0" fmla="*/ 0 h 449074"/>
              <a:gd name="connsiteX1" fmla="*/ 737048 w 737049"/>
              <a:gd name="connsiteY1" fmla="*/ 232235 h 449074"/>
              <a:gd name="connsiteX2" fmla="*/ 1446 w 737049"/>
              <a:gd name="connsiteY2" fmla="*/ 449073 h 449074"/>
              <a:gd name="connsiteX0" fmla="*/ 0 w 737049"/>
              <a:gd name="connsiteY0" fmla="*/ 0 h 449073"/>
              <a:gd name="connsiteX1" fmla="*/ 737048 w 737049"/>
              <a:gd name="connsiteY1" fmla="*/ 232235 h 449073"/>
              <a:gd name="connsiteX2" fmla="*/ 1446 w 737049"/>
              <a:gd name="connsiteY2" fmla="*/ 449073 h 449073"/>
              <a:gd name="connsiteX0" fmla="*/ 0 w 737049"/>
              <a:gd name="connsiteY0" fmla="*/ 0 h 449073"/>
              <a:gd name="connsiteX1" fmla="*/ 737048 w 737049"/>
              <a:gd name="connsiteY1" fmla="*/ 232235 h 449073"/>
              <a:gd name="connsiteX2" fmla="*/ 1446 w 737049"/>
              <a:gd name="connsiteY2" fmla="*/ 449073 h 449073"/>
              <a:gd name="connsiteX0" fmla="*/ 0 w 737049"/>
              <a:gd name="connsiteY0" fmla="*/ 0 h 449073"/>
              <a:gd name="connsiteX1" fmla="*/ 737048 w 737049"/>
              <a:gd name="connsiteY1" fmla="*/ 232235 h 449073"/>
              <a:gd name="connsiteX2" fmla="*/ 1446 w 737049"/>
              <a:gd name="connsiteY2" fmla="*/ 449073 h 449073"/>
              <a:gd name="connsiteX0" fmla="*/ 0 w 737049"/>
              <a:gd name="connsiteY0" fmla="*/ 0 h 449073"/>
              <a:gd name="connsiteX1" fmla="*/ 737048 w 737049"/>
              <a:gd name="connsiteY1" fmla="*/ 232235 h 449073"/>
              <a:gd name="connsiteX2" fmla="*/ 1446 w 737049"/>
              <a:gd name="connsiteY2" fmla="*/ 449073 h 449073"/>
              <a:gd name="connsiteX0" fmla="*/ 0 w 737049"/>
              <a:gd name="connsiteY0" fmla="*/ 0 h 449073"/>
              <a:gd name="connsiteX1" fmla="*/ 737048 w 737049"/>
              <a:gd name="connsiteY1" fmla="*/ 232235 h 449073"/>
              <a:gd name="connsiteX2" fmla="*/ 1446 w 737049"/>
              <a:gd name="connsiteY2" fmla="*/ 449073 h 449073"/>
              <a:gd name="connsiteX0" fmla="*/ 0 w 737049"/>
              <a:gd name="connsiteY0" fmla="*/ 0 h 449073"/>
              <a:gd name="connsiteX1" fmla="*/ 737048 w 737049"/>
              <a:gd name="connsiteY1" fmla="*/ 232235 h 449073"/>
              <a:gd name="connsiteX2" fmla="*/ 1446 w 737049"/>
              <a:gd name="connsiteY2" fmla="*/ 449073 h 449073"/>
              <a:gd name="connsiteX0" fmla="*/ 0 w 737049"/>
              <a:gd name="connsiteY0" fmla="*/ 0 h 449073"/>
              <a:gd name="connsiteX1" fmla="*/ 737048 w 737049"/>
              <a:gd name="connsiteY1" fmla="*/ 227943 h 449073"/>
              <a:gd name="connsiteX2" fmla="*/ 1446 w 737049"/>
              <a:gd name="connsiteY2" fmla="*/ 449073 h 449073"/>
              <a:gd name="connsiteX0" fmla="*/ 0 w 737049"/>
              <a:gd name="connsiteY0" fmla="*/ 0 h 453365"/>
              <a:gd name="connsiteX1" fmla="*/ 737048 w 737049"/>
              <a:gd name="connsiteY1" fmla="*/ 227943 h 453365"/>
              <a:gd name="connsiteX2" fmla="*/ 1446 w 737049"/>
              <a:gd name="connsiteY2" fmla="*/ 453365 h 453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7049" h="453365">
                <a:moveTo>
                  <a:pt x="0" y="0"/>
                </a:moveTo>
                <a:cubicBezTo>
                  <a:pt x="228201" y="28529"/>
                  <a:pt x="737893" y="175547"/>
                  <a:pt x="737048" y="227943"/>
                </a:cubicBezTo>
                <a:cubicBezTo>
                  <a:pt x="737789" y="277810"/>
                  <a:pt x="221924" y="425371"/>
                  <a:pt x="1446" y="453365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6308E076-E1B8-3D46-A3E5-6F7AB14A252C}"/>
              </a:ext>
            </a:extLst>
          </p:cNvPr>
          <p:cNvCxnSpPr>
            <a:cxnSpLocks/>
            <a:stCxn id="21" idx="1"/>
          </p:cNvCxnSpPr>
          <p:nvPr/>
        </p:nvCxnSpPr>
        <p:spPr>
          <a:xfrm>
            <a:off x="5413769" y="3277645"/>
            <a:ext cx="2254929" cy="30308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>
            <a:extLst>
              <a:ext uri="{FF2B5EF4-FFF2-40B4-BE49-F238E27FC236}">
                <a16:creationId xmlns:a16="http://schemas.microsoft.com/office/drawing/2014/main" id="{94E69B07-664F-4E40-9EA6-3BC4AEEC271E}"/>
              </a:ext>
            </a:extLst>
          </p:cNvPr>
          <p:cNvSpPr/>
          <p:nvPr/>
        </p:nvSpPr>
        <p:spPr>
          <a:xfrm>
            <a:off x="5504096" y="3532447"/>
            <a:ext cx="103997" cy="10399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2C22A0D0-684E-794F-A90C-EEC73721EDAC}"/>
              </a:ext>
            </a:extLst>
          </p:cNvPr>
          <p:cNvCxnSpPr>
            <a:cxnSpLocks/>
            <a:stCxn id="55" idx="1"/>
          </p:cNvCxnSpPr>
          <p:nvPr/>
        </p:nvCxnSpPr>
        <p:spPr>
          <a:xfrm flipV="1">
            <a:off x="5413769" y="3582612"/>
            <a:ext cx="2251669" cy="31573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フリーフォーム 47">
            <a:extLst>
              <a:ext uri="{FF2B5EF4-FFF2-40B4-BE49-F238E27FC236}">
                <a16:creationId xmlns:a16="http://schemas.microsoft.com/office/drawing/2014/main" id="{4533688F-148A-F24D-B5EC-E7996A682D3B}"/>
              </a:ext>
            </a:extLst>
          </p:cNvPr>
          <p:cNvSpPr/>
          <p:nvPr/>
        </p:nvSpPr>
        <p:spPr>
          <a:xfrm flipH="1">
            <a:off x="7259681" y="2425544"/>
            <a:ext cx="3713071" cy="2295952"/>
          </a:xfrm>
          <a:custGeom>
            <a:avLst/>
            <a:gdLst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74928 w 190831"/>
              <a:gd name="connsiteY2" fmla="*/ 111318 h 286247"/>
              <a:gd name="connsiteX3" fmla="*/ 190831 w 190831"/>
              <a:gd name="connsiteY3" fmla="*/ 135172 h 286247"/>
              <a:gd name="connsiteX4" fmla="*/ 182880 w 190831"/>
              <a:gd name="connsiteY4" fmla="*/ 159026 h 286247"/>
              <a:gd name="connsiteX5" fmla="*/ 135172 w 190831"/>
              <a:gd name="connsiteY5" fmla="*/ 214685 h 286247"/>
              <a:gd name="connsiteX6" fmla="*/ 103367 w 190831"/>
              <a:gd name="connsiteY6" fmla="*/ 238539 h 286247"/>
              <a:gd name="connsiteX7" fmla="*/ 87464 w 190831"/>
              <a:gd name="connsiteY7" fmla="*/ 262393 h 286247"/>
              <a:gd name="connsiteX8" fmla="*/ 63610 w 190831"/>
              <a:gd name="connsiteY8" fmla="*/ 278296 h 286247"/>
              <a:gd name="connsiteX9" fmla="*/ 55659 w 190831"/>
              <a:gd name="connsiteY9" fmla="*/ 286247 h 286247"/>
              <a:gd name="connsiteX0" fmla="*/ 0 w 192909"/>
              <a:gd name="connsiteY0" fmla="*/ 0 h 286247"/>
              <a:gd name="connsiteX1" fmla="*/ 174928 w 192909"/>
              <a:gd name="connsiteY1" fmla="*/ 111318 h 286247"/>
              <a:gd name="connsiteX2" fmla="*/ 190831 w 192909"/>
              <a:gd name="connsiteY2" fmla="*/ 135172 h 286247"/>
              <a:gd name="connsiteX3" fmla="*/ 182880 w 192909"/>
              <a:gd name="connsiteY3" fmla="*/ 159026 h 286247"/>
              <a:gd name="connsiteX4" fmla="*/ 135172 w 192909"/>
              <a:gd name="connsiteY4" fmla="*/ 214685 h 286247"/>
              <a:gd name="connsiteX5" fmla="*/ 103367 w 192909"/>
              <a:gd name="connsiteY5" fmla="*/ 238539 h 286247"/>
              <a:gd name="connsiteX6" fmla="*/ 87464 w 192909"/>
              <a:gd name="connsiteY6" fmla="*/ 262393 h 286247"/>
              <a:gd name="connsiteX7" fmla="*/ 63610 w 192909"/>
              <a:gd name="connsiteY7" fmla="*/ 278296 h 286247"/>
              <a:gd name="connsiteX8" fmla="*/ 55659 w 192909"/>
              <a:gd name="connsiteY8" fmla="*/ 286247 h 286247"/>
              <a:gd name="connsiteX0" fmla="*/ 0 w 190831"/>
              <a:gd name="connsiteY0" fmla="*/ 0 h 286247"/>
              <a:gd name="connsiteX1" fmla="*/ 190831 w 190831"/>
              <a:gd name="connsiteY1" fmla="*/ 135172 h 286247"/>
              <a:gd name="connsiteX2" fmla="*/ 182880 w 190831"/>
              <a:gd name="connsiteY2" fmla="*/ 159026 h 286247"/>
              <a:gd name="connsiteX3" fmla="*/ 135172 w 190831"/>
              <a:gd name="connsiteY3" fmla="*/ 214685 h 286247"/>
              <a:gd name="connsiteX4" fmla="*/ 103367 w 190831"/>
              <a:gd name="connsiteY4" fmla="*/ 238539 h 286247"/>
              <a:gd name="connsiteX5" fmla="*/ 87464 w 190831"/>
              <a:gd name="connsiteY5" fmla="*/ 262393 h 286247"/>
              <a:gd name="connsiteX6" fmla="*/ 63610 w 190831"/>
              <a:gd name="connsiteY6" fmla="*/ 278296 h 286247"/>
              <a:gd name="connsiteX7" fmla="*/ 55659 w 190831"/>
              <a:gd name="connsiteY7" fmla="*/ 286247 h 286247"/>
              <a:gd name="connsiteX0" fmla="*/ 0 w 195611"/>
              <a:gd name="connsiteY0" fmla="*/ 0 h 286247"/>
              <a:gd name="connsiteX1" fmla="*/ 190831 w 195611"/>
              <a:gd name="connsiteY1" fmla="*/ 135172 h 286247"/>
              <a:gd name="connsiteX2" fmla="*/ 135172 w 195611"/>
              <a:gd name="connsiteY2" fmla="*/ 214685 h 286247"/>
              <a:gd name="connsiteX3" fmla="*/ 103367 w 195611"/>
              <a:gd name="connsiteY3" fmla="*/ 238539 h 286247"/>
              <a:gd name="connsiteX4" fmla="*/ 87464 w 195611"/>
              <a:gd name="connsiteY4" fmla="*/ 262393 h 286247"/>
              <a:gd name="connsiteX5" fmla="*/ 63610 w 195611"/>
              <a:gd name="connsiteY5" fmla="*/ 278296 h 286247"/>
              <a:gd name="connsiteX6" fmla="*/ 55659 w 195611"/>
              <a:gd name="connsiteY6" fmla="*/ 286247 h 286247"/>
              <a:gd name="connsiteX0" fmla="*/ 0 w 193066"/>
              <a:gd name="connsiteY0" fmla="*/ 0 h 286247"/>
              <a:gd name="connsiteX1" fmla="*/ 190831 w 193066"/>
              <a:gd name="connsiteY1" fmla="*/ 135172 h 286247"/>
              <a:gd name="connsiteX2" fmla="*/ 103367 w 193066"/>
              <a:gd name="connsiteY2" fmla="*/ 238539 h 286247"/>
              <a:gd name="connsiteX3" fmla="*/ 87464 w 193066"/>
              <a:gd name="connsiteY3" fmla="*/ 262393 h 286247"/>
              <a:gd name="connsiteX4" fmla="*/ 63610 w 193066"/>
              <a:gd name="connsiteY4" fmla="*/ 278296 h 286247"/>
              <a:gd name="connsiteX5" fmla="*/ 55659 w 193066"/>
              <a:gd name="connsiteY5" fmla="*/ 286247 h 286247"/>
              <a:gd name="connsiteX0" fmla="*/ 0 w 192319"/>
              <a:gd name="connsiteY0" fmla="*/ 0 h 286247"/>
              <a:gd name="connsiteX1" fmla="*/ 190831 w 192319"/>
              <a:gd name="connsiteY1" fmla="*/ 135172 h 286247"/>
              <a:gd name="connsiteX2" fmla="*/ 87464 w 192319"/>
              <a:gd name="connsiteY2" fmla="*/ 262393 h 286247"/>
              <a:gd name="connsiteX3" fmla="*/ 63610 w 192319"/>
              <a:gd name="connsiteY3" fmla="*/ 278296 h 286247"/>
              <a:gd name="connsiteX4" fmla="*/ 55659 w 192319"/>
              <a:gd name="connsiteY4" fmla="*/ 286247 h 286247"/>
              <a:gd name="connsiteX0" fmla="*/ 0 w 191517"/>
              <a:gd name="connsiteY0" fmla="*/ 0 h 286247"/>
              <a:gd name="connsiteX1" fmla="*/ 190831 w 191517"/>
              <a:gd name="connsiteY1" fmla="*/ 135172 h 286247"/>
              <a:gd name="connsiteX2" fmla="*/ 63610 w 191517"/>
              <a:gd name="connsiteY2" fmla="*/ 278296 h 286247"/>
              <a:gd name="connsiteX3" fmla="*/ 55659 w 191517"/>
              <a:gd name="connsiteY3" fmla="*/ 286247 h 286247"/>
              <a:gd name="connsiteX0" fmla="*/ 0 w 191356"/>
              <a:gd name="connsiteY0" fmla="*/ 0 h 286247"/>
              <a:gd name="connsiteX1" fmla="*/ 190831 w 191356"/>
              <a:gd name="connsiteY1" fmla="*/ 135172 h 286247"/>
              <a:gd name="connsiteX2" fmla="*/ 55659 w 191356"/>
              <a:gd name="connsiteY2" fmla="*/ 286247 h 286247"/>
              <a:gd name="connsiteX0" fmla="*/ 0 w 191226"/>
              <a:gd name="connsiteY0" fmla="*/ 0 h 268986"/>
              <a:gd name="connsiteX1" fmla="*/ 190831 w 191226"/>
              <a:gd name="connsiteY1" fmla="*/ 135172 h 268986"/>
              <a:gd name="connsiteX2" fmla="*/ 15420 w 191226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0831"/>
              <a:gd name="connsiteY0" fmla="*/ 0 h 268986"/>
              <a:gd name="connsiteX1" fmla="*/ 190831 w 190831"/>
              <a:gd name="connsiteY1" fmla="*/ 135172 h 268986"/>
              <a:gd name="connsiteX2" fmla="*/ 15420 w 190831"/>
              <a:gd name="connsiteY2" fmla="*/ 268986 h 268986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309262"/>
              <a:gd name="connsiteX1" fmla="*/ 532253 w 532253"/>
              <a:gd name="connsiteY1" fmla="*/ 162502 h 309262"/>
              <a:gd name="connsiteX2" fmla="*/ 9933 w 532253"/>
              <a:gd name="connsiteY2" fmla="*/ 309262 h 309262"/>
              <a:gd name="connsiteX0" fmla="*/ 7748 w 540001"/>
              <a:gd name="connsiteY0" fmla="*/ 0 h 315016"/>
              <a:gd name="connsiteX1" fmla="*/ 540001 w 540001"/>
              <a:gd name="connsiteY1" fmla="*/ 162502 h 315016"/>
              <a:gd name="connsiteX2" fmla="*/ 0 w 540001"/>
              <a:gd name="connsiteY2" fmla="*/ 315016 h 315016"/>
              <a:gd name="connsiteX0" fmla="*/ 0 w 546885"/>
              <a:gd name="connsiteY0" fmla="*/ 0 h 325804"/>
              <a:gd name="connsiteX1" fmla="*/ 546885 w 546885"/>
              <a:gd name="connsiteY1" fmla="*/ 173290 h 325804"/>
              <a:gd name="connsiteX2" fmla="*/ 6884 w 546885"/>
              <a:gd name="connsiteY2" fmla="*/ 325804 h 325804"/>
              <a:gd name="connsiteX0" fmla="*/ 0 w 548714"/>
              <a:gd name="connsiteY0" fmla="*/ 0 h 325804"/>
              <a:gd name="connsiteX1" fmla="*/ 548714 w 548714"/>
              <a:gd name="connsiteY1" fmla="*/ 173290 h 325804"/>
              <a:gd name="connsiteX2" fmla="*/ 8713 w 548714"/>
              <a:gd name="connsiteY2" fmla="*/ 325804 h 325804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7695"/>
              <a:gd name="connsiteY0" fmla="*/ 0 h 337311"/>
              <a:gd name="connsiteX1" fmla="*/ 547695 w 547695"/>
              <a:gd name="connsiteY1" fmla="*/ 168974 h 337311"/>
              <a:gd name="connsiteX2" fmla="*/ 0 w 547695"/>
              <a:gd name="connsiteY2" fmla="*/ 337311 h 337311"/>
              <a:gd name="connsiteX0" fmla="*/ 432 w 547695"/>
              <a:gd name="connsiteY0" fmla="*/ 0 h 337311"/>
              <a:gd name="connsiteX1" fmla="*/ 547695 w 547695"/>
              <a:gd name="connsiteY1" fmla="*/ 171851 h 337311"/>
              <a:gd name="connsiteX2" fmla="*/ 0 w 547695"/>
              <a:gd name="connsiteY2" fmla="*/ 337311 h 337311"/>
              <a:gd name="connsiteX0" fmla="*/ 432 w 547696"/>
              <a:gd name="connsiteY0" fmla="*/ 0 h 337311"/>
              <a:gd name="connsiteX1" fmla="*/ 547695 w 547696"/>
              <a:gd name="connsiteY1" fmla="*/ 171851 h 337311"/>
              <a:gd name="connsiteX2" fmla="*/ 0 w 547696"/>
              <a:gd name="connsiteY2" fmla="*/ 337311 h 337311"/>
              <a:gd name="connsiteX0" fmla="*/ 432 w 580155"/>
              <a:gd name="connsiteY0" fmla="*/ 0 h 337311"/>
              <a:gd name="connsiteX1" fmla="*/ 547695 w 580155"/>
              <a:gd name="connsiteY1" fmla="*/ 171851 h 337311"/>
              <a:gd name="connsiteX2" fmla="*/ 0 w 580155"/>
              <a:gd name="connsiteY2" fmla="*/ 337311 h 337311"/>
              <a:gd name="connsiteX0" fmla="*/ 432 w 580155"/>
              <a:gd name="connsiteY0" fmla="*/ 0 h 337311"/>
              <a:gd name="connsiteX1" fmla="*/ 547695 w 580155"/>
              <a:gd name="connsiteY1" fmla="*/ 171851 h 337311"/>
              <a:gd name="connsiteX2" fmla="*/ 0 w 580155"/>
              <a:gd name="connsiteY2" fmla="*/ 337311 h 337311"/>
              <a:gd name="connsiteX0" fmla="*/ 432 w 694555"/>
              <a:gd name="connsiteY0" fmla="*/ 0 h 337311"/>
              <a:gd name="connsiteX1" fmla="*/ 691314 w 694555"/>
              <a:gd name="connsiteY1" fmla="*/ 176166 h 337311"/>
              <a:gd name="connsiteX2" fmla="*/ 0 w 694555"/>
              <a:gd name="connsiteY2" fmla="*/ 337311 h 337311"/>
              <a:gd name="connsiteX0" fmla="*/ 432 w 694555"/>
              <a:gd name="connsiteY0" fmla="*/ 0 h 337311"/>
              <a:gd name="connsiteX1" fmla="*/ 691314 w 694555"/>
              <a:gd name="connsiteY1" fmla="*/ 176166 h 337311"/>
              <a:gd name="connsiteX2" fmla="*/ 0 w 694555"/>
              <a:gd name="connsiteY2" fmla="*/ 337311 h 337311"/>
              <a:gd name="connsiteX0" fmla="*/ 432 w 691314"/>
              <a:gd name="connsiteY0" fmla="*/ 0 h 337311"/>
              <a:gd name="connsiteX1" fmla="*/ 691314 w 691314"/>
              <a:gd name="connsiteY1" fmla="*/ 176166 h 337311"/>
              <a:gd name="connsiteX2" fmla="*/ 0 w 691314"/>
              <a:gd name="connsiteY2" fmla="*/ 337311 h 337311"/>
              <a:gd name="connsiteX0" fmla="*/ 432 w 623131"/>
              <a:gd name="connsiteY0" fmla="*/ 0 h 337311"/>
              <a:gd name="connsiteX1" fmla="*/ 623131 w 623131"/>
              <a:gd name="connsiteY1" fmla="*/ 171851 h 337311"/>
              <a:gd name="connsiteX2" fmla="*/ 0 w 623131"/>
              <a:gd name="connsiteY2" fmla="*/ 337311 h 337311"/>
              <a:gd name="connsiteX0" fmla="*/ 432 w 623131"/>
              <a:gd name="connsiteY0" fmla="*/ 0 h 337311"/>
              <a:gd name="connsiteX1" fmla="*/ 623131 w 623131"/>
              <a:gd name="connsiteY1" fmla="*/ 171851 h 337311"/>
              <a:gd name="connsiteX2" fmla="*/ 0 w 623131"/>
              <a:gd name="connsiteY2" fmla="*/ 337311 h 337311"/>
              <a:gd name="connsiteX0" fmla="*/ 432 w 636203"/>
              <a:gd name="connsiteY0" fmla="*/ 0 h 337311"/>
              <a:gd name="connsiteX1" fmla="*/ 623131 w 636203"/>
              <a:gd name="connsiteY1" fmla="*/ 171851 h 337311"/>
              <a:gd name="connsiteX2" fmla="*/ 0 w 636203"/>
              <a:gd name="connsiteY2" fmla="*/ 337311 h 337311"/>
              <a:gd name="connsiteX0" fmla="*/ 432 w 636229"/>
              <a:gd name="connsiteY0" fmla="*/ 0 h 337311"/>
              <a:gd name="connsiteX1" fmla="*/ 623131 w 636229"/>
              <a:gd name="connsiteY1" fmla="*/ 171851 h 337311"/>
              <a:gd name="connsiteX2" fmla="*/ 0 w 636229"/>
              <a:gd name="connsiteY2" fmla="*/ 337311 h 337311"/>
              <a:gd name="connsiteX0" fmla="*/ 432 w 636203"/>
              <a:gd name="connsiteY0" fmla="*/ 0 h 337311"/>
              <a:gd name="connsiteX1" fmla="*/ 623131 w 636203"/>
              <a:gd name="connsiteY1" fmla="*/ 171851 h 337311"/>
              <a:gd name="connsiteX2" fmla="*/ 0 w 636203"/>
              <a:gd name="connsiteY2" fmla="*/ 337311 h 337311"/>
              <a:gd name="connsiteX0" fmla="*/ 432 w 623132"/>
              <a:gd name="connsiteY0" fmla="*/ 0 h 337311"/>
              <a:gd name="connsiteX1" fmla="*/ 623131 w 623132"/>
              <a:gd name="connsiteY1" fmla="*/ 171851 h 337311"/>
              <a:gd name="connsiteX2" fmla="*/ 0 w 623132"/>
              <a:gd name="connsiteY2" fmla="*/ 337311 h 337311"/>
              <a:gd name="connsiteX0" fmla="*/ 0 w 696218"/>
              <a:gd name="connsiteY0" fmla="*/ 0 h 400246"/>
              <a:gd name="connsiteX1" fmla="*/ 696217 w 696218"/>
              <a:gd name="connsiteY1" fmla="*/ 234786 h 400246"/>
              <a:gd name="connsiteX2" fmla="*/ 73086 w 696218"/>
              <a:gd name="connsiteY2" fmla="*/ 400246 h 400246"/>
              <a:gd name="connsiteX0" fmla="*/ 0 w 696218"/>
              <a:gd name="connsiteY0" fmla="*/ 0 h 436816"/>
              <a:gd name="connsiteX1" fmla="*/ 696217 w 696218"/>
              <a:gd name="connsiteY1" fmla="*/ 234786 h 436816"/>
              <a:gd name="connsiteX2" fmla="*/ 8051 w 696218"/>
              <a:gd name="connsiteY2" fmla="*/ 436816 h 436816"/>
              <a:gd name="connsiteX0" fmla="*/ 28708 w 724926"/>
              <a:gd name="connsiteY0" fmla="*/ 0 h 441919"/>
              <a:gd name="connsiteX1" fmla="*/ 724925 w 724926"/>
              <a:gd name="connsiteY1" fmla="*/ 234786 h 441919"/>
              <a:gd name="connsiteX2" fmla="*/ 0 w 724926"/>
              <a:gd name="connsiteY2" fmla="*/ 441919 h 441919"/>
              <a:gd name="connsiteX0" fmla="*/ 28708 w 724926"/>
              <a:gd name="connsiteY0" fmla="*/ 0 h 441919"/>
              <a:gd name="connsiteX1" fmla="*/ 724925 w 724926"/>
              <a:gd name="connsiteY1" fmla="*/ 232235 h 441919"/>
              <a:gd name="connsiteX2" fmla="*/ 0 w 724926"/>
              <a:gd name="connsiteY2" fmla="*/ 441919 h 441919"/>
              <a:gd name="connsiteX0" fmla="*/ 28708 w 724926"/>
              <a:gd name="connsiteY0" fmla="*/ 0 h 441919"/>
              <a:gd name="connsiteX1" fmla="*/ 724925 w 724926"/>
              <a:gd name="connsiteY1" fmla="*/ 232235 h 441919"/>
              <a:gd name="connsiteX2" fmla="*/ 0 w 724926"/>
              <a:gd name="connsiteY2" fmla="*/ 441919 h 441919"/>
              <a:gd name="connsiteX0" fmla="*/ 14570 w 724926"/>
              <a:gd name="connsiteY0" fmla="*/ 0 h 441919"/>
              <a:gd name="connsiteX1" fmla="*/ 724925 w 724926"/>
              <a:gd name="connsiteY1" fmla="*/ 232235 h 441919"/>
              <a:gd name="connsiteX2" fmla="*/ 0 w 724926"/>
              <a:gd name="connsiteY2" fmla="*/ 441919 h 441919"/>
              <a:gd name="connsiteX0" fmla="*/ 14570 w 724926"/>
              <a:gd name="connsiteY0" fmla="*/ 0 h 441919"/>
              <a:gd name="connsiteX1" fmla="*/ 724925 w 724926"/>
              <a:gd name="connsiteY1" fmla="*/ 232235 h 441919"/>
              <a:gd name="connsiteX2" fmla="*/ 0 w 724926"/>
              <a:gd name="connsiteY2" fmla="*/ 441919 h 441919"/>
              <a:gd name="connsiteX0" fmla="*/ 0 w 737048"/>
              <a:gd name="connsiteY0" fmla="*/ 0 h 441919"/>
              <a:gd name="connsiteX1" fmla="*/ 737048 w 737048"/>
              <a:gd name="connsiteY1" fmla="*/ 232235 h 441919"/>
              <a:gd name="connsiteX2" fmla="*/ 12123 w 737048"/>
              <a:gd name="connsiteY2" fmla="*/ 441919 h 441919"/>
              <a:gd name="connsiteX0" fmla="*/ 0 w 737048"/>
              <a:gd name="connsiteY0" fmla="*/ 0 h 441919"/>
              <a:gd name="connsiteX1" fmla="*/ 737048 w 737048"/>
              <a:gd name="connsiteY1" fmla="*/ 232235 h 441919"/>
              <a:gd name="connsiteX2" fmla="*/ 12123 w 737048"/>
              <a:gd name="connsiteY2" fmla="*/ 441919 h 441919"/>
              <a:gd name="connsiteX0" fmla="*/ 0 w 737048"/>
              <a:gd name="connsiteY0" fmla="*/ 0 h 449073"/>
              <a:gd name="connsiteX1" fmla="*/ 737048 w 737048"/>
              <a:gd name="connsiteY1" fmla="*/ 232235 h 449073"/>
              <a:gd name="connsiteX2" fmla="*/ 1446 w 737048"/>
              <a:gd name="connsiteY2" fmla="*/ 449073 h 449073"/>
              <a:gd name="connsiteX0" fmla="*/ 0 w 737048"/>
              <a:gd name="connsiteY0" fmla="*/ 0 h 449074"/>
              <a:gd name="connsiteX1" fmla="*/ 737048 w 737048"/>
              <a:gd name="connsiteY1" fmla="*/ 232235 h 449074"/>
              <a:gd name="connsiteX2" fmla="*/ 1446 w 737048"/>
              <a:gd name="connsiteY2" fmla="*/ 449073 h 449074"/>
              <a:gd name="connsiteX0" fmla="*/ 0 w 737049"/>
              <a:gd name="connsiteY0" fmla="*/ 0 h 449074"/>
              <a:gd name="connsiteX1" fmla="*/ 737048 w 737049"/>
              <a:gd name="connsiteY1" fmla="*/ 232235 h 449074"/>
              <a:gd name="connsiteX2" fmla="*/ 1446 w 737049"/>
              <a:gd name="connsiteY2" fmla="*/ 449073 h 449074"/>
              <a:gd name="connsiteX0" fmla="*/ 0 w 737049"/>
              <a:gd name="connsiteY0" fmla="*/ 0 h 449073"/>
              <a:gd name="connsiteX1" fmla="*/ 737048 w 737049"/>
              <a:gd name="connsiteY1" fmla="*/ 232235 h 449073"/>
              <a:gd name="connsiteX2" fmla="*/ 1446 w 737049"/>
              <a:gd name="connsiteY2" fmla="*/ 449073 h 449073"/>
              <a:gd name="connsiteX0" fmla="*/ 0 w 737049"/>
              <a:gd name="connsiteY0" fmla="*/ 0 h 449073"/>
              <a:gd name="connsiteX1" fmla="*/ 737048 w 737049"/>
              <a:gd name="connsiteY1" fmla="*/ 232235 h 449073"/>
              <a:gd name="connsiteX2" fmla="*/ 1446 w 737049"/>
              <a:gd name="connsiteY2" fmla="*/ 449073 h 449073"/>
              <a:gd name="connsiteX0" fmla="*/ 0 w 737049"/>
              <a:gd name="connsiteY0" fmla="*/ 0 h 449073"/>
              <a:gd name="connsiteX1" fmla="*/ 737048 w 737049"/>
              <a:gd name="connsiteY1" fmla="*/ 232235 h 449073"/>
              <a:gd name="connsiteX2" fmla="*/ 1446 w 737049"/>
              <a:gd name="connsiteY2" fmla="*/ 449073 h 449073"/>
              <a:gd name="connsiteX0" fmla="*/ 0 w 737049"/>
              <a:gd name="connsiteY0" fmla="*/ 0 h 449073"/>
              <a:gd name="connsiteX1" fmla="*/ 737048 w 737049"/>
              <a:gd name="connsiteY1" fmla="*/ 232235 h 449073"/>
              <a:gd name="connsiteX2" fmla="*/ 1446 w 737049"/>
              <a:gd name="connsiteY2" fmla="*/ 449073 h 449073"/>
              <a:gd name="connsiteX0" fmla="*/ 0 w 737049"/>
              <a:gd name="connsiteY0" fmla="*/ 0 h 449073"/>
              <a:gd name="connsiteX1" fmla="*/ 737048 w 737049"/>
              <a:gd name="connsiteY1" fmla="*/ 232235 h 449073"/>
              <a:gd name="connsiteX2" fmla="*/ 1446 w 737049"/>
              <a:gd name="connsiteY2" fmla="*/ 449073 h 449073"/>
              <a:gd name="connsiteX0" fmla="*/ 0 w 737049"/>
              <a:gd name="connsiteY0" fmla="*/ 0 h 449073"/>
              <a:gd name="connsiteX1" fmla="*/ 737048 w 737049"/>
              <a:gd name="connsiteY1" fmla="*/ 232235 h 449073"/>
              <a:gd name="connsiteX2" fmla="*/ 1446 w 737049"/>
              <a:gd name="connsiteY2" fmla="*/ 449073 h 449073"/>
              <a:gd name="connsiteX0" fmla="*/ 0 w 737049"/>
              <a:gd name="connsiteY0" fmla="*/ 0 h 449073"/>
              <a:gd name="connsiteX1" fmla="*/ 737048 w 737049"/>
              <a:gd name="connsiteY1" fmla="*/ 227943 h 449073"/>
              <a:gd name="connsiteX2" fmla="*/ 1446 w 737049"/>
              <a:gd name="connsiteY2" fmla="*/ 449073 h 449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7049" h="449073">
                <a:moveTo>
                  <a:pt x="0" y="0"/>
                </a:moveTo>
                <a:cubicBezTo>
                  <a:pt x="228201" y="28529"/>
                  <a:pt x="737893" y="175547"/>
                  <a:pt x="737048" y="227943"/>
                </a:cubicBezTo>
                <a:cubicBezTo>
                  <a:pt x="737789" y="277810"/>
                  <a:pt x="221924" y="421079"/>
                  <a:pt x="1446" y="449073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97CBE58E-52BC-8948-8316-7F6BF45FB15E}"/>
              </a:ext>
            </a:extLst>
          </p:cNvPr>
          <p:cNvCxnSpPr>
            <a:cxnSpLocks/>
          </p:cNvCxnSpPr>
          <p:nvPr/>
        </p:nvCxnSpPr>
        <p:spPr>
          <a:xfrm>
            <a:off x="4312555" y="2904210"/>
            <a:ext cx="3357257" cy="67447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134AFBF1-D96F-D34C-B341-D52A495BE2CC}"/>
              </a:ext>
            </a:extLst>
          </p:cNvPr>
          <p:cNvCxnSpPr>
            <a:cxnSpLocks/>
            <a:stCxn id="55" idx="0"/>
          </p:cNvCxnSpPr>
          <p:nvPr/>
        </p:nvCxnSpPr>
        <p:spPr>
          <a:xfrm flipV="1">
            <a:off x="4312555" y="3580729"/>
            <a:ext cx="3358262" cy="68608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42FAEC0F-AFBD-7949-A0C9-EF454DD7EC3D}"/>
              </a:ext>
            </a:extLst>
          </p:cNvPr>
          <p:cNvCxnSpPr>
            <a:cxnSpLocks/>
            <a:stCxn id="51" idx="1"/>
            <a:endCxn id="21" idx="1"/>
          </p:cNvCxnSpPr>
          <p:nvPr/>
        </p:nvCxnSpPr>
        <p:spPr>
          <a:xfrm>
            <a:off x="4802969" y="2873099"/>
            <a:ext cx="610800" cy="40454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C361801F-A62D-D641-AB16-4C7D987397C3}"/>
              </a:ext>
            </a:extLst>
          </p:cNvPr>
          <p:cNvCxnSpPr>
            <a:cxnSpLocks/>
            <a:stCxn id="51" idx="0"/>
            <a:endCxn id="21" idx="0"/>
          </p:cNvCxnSpPr>
          <p:nvPr/>
        </p:nvCxnSpPr>
        <p:spPr>
          <a:xfrm>
            <a:off x="3400361" y="2598480"/>
            <a:ext cx="912194" cy="30693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89D60FBD-01C1-964A-BF7B-5250FD66DCF8}"/>
              </a:ext>
            </a:extLst>
          </p:cNvPr>
          <p:cNvCxnSpPr>
            <a:cxnSpLocks/>
            <a:stCxn id="31" idx="1"/>
            <a:endCxn id="55" idx="1"/>
          </p:cNvCxnSpPr>
          <p:nvPr/>
        </p:nvCxnSpPr>
        <p:spPr>
          <a:xfrm flipV="1">
            <a:off x="4827414" y="3898342"/>
            <a:ext cx="586355" cy="39259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A0C1E7CC-CFC1-5944-A057-85DB972B0A62}"/>
              </a:ext>
            </a:extLst>
          </p:cNvPr>
          <p:cNvCxnSpPr>
            <a:cxnSpLocks/>
            <a:stCxn id="31" idx="0"/>
            <a:endCxn id="55" idx="0"/>
          </p:cNvCxnSpPr>
          <p:nvPr/>
        </p:nvCxnSpPr>
        <p:spPr>
          <a:xfrm flipV="1">
            <a:off x="3426944" y="4266811"/>
            <a:ext cx="885611" cy="29387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E4D6F66B-43DF-E44D-943C-65193FE36C11}"/>
              </a:ext>
            </a:extLst>
          </p:cNvPr>
          <p:cNvCxnSpPr>
            <a:cxnSpLocks/>
          </p:cNvCxnSpPr>
          <p:nvPr/>
        </p:nvCxnSpPr>
        <p:spPr>
          <a:xfrm flipV="1">
            <a:off x="4151392" y="4108437"/>
            <a:ext cx="676021" cy="31993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A0C57C35-FF86-7640-9228-849FE8E20AB0}"/>
              </a:ext>
            </a:extLst>
          </p:cNvPr>
          <p:cNvCxnSpPr>
            <a:cxnSpLocks/>
          </p:cNvCxnSpPr>
          <p:nvPr/>
        </p:nvCxnSpPr>
        <p:spPr>
          <a:xfrm>
            <a:off x="4101665" y="2725317"/>
            <a:ext cx="741865" cy="33636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24F653B0-00E2-F142-A242-5824FC69FD68}"/>
              </a:ext>
            </a:extLst>
          </p:cNvPr>
          <p:cNvCxnSpPr>
            <a:cxnSpLocks/>
          </p:cNvCxnSpPr>
          <p:nvPr/>
        </p:nvCxnSpPr>
        <p:spPr>
          <a:xfrm>
            <a:off x="2193776" y="2598480"/>
            <a:ext cx="1205580" cy="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CF8ABECF-178C-3C4E-AAA5-66D51C27E572}"/>
              </a:ext>
            </a:extLst>
          </p:cNvPr>
          <p:cNvCxnSpPr>
            <a:cxnSpLocks/>
          </p:cNvCxnSpPr>
          <p:nvPr/>
        </p:nvCxnSpPr>
        <p:spPr>
          <a:xfrm>
            <a:off x="2193776" y="2720859"/>
            <a:ext cx="1929401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D3B56FD5-FB83-F645-BFD5-5A4FF5C80116}"/>
              </a:ext>
            </a:extLst>
          </p:cNvPr>
          <p:cNvCxnSpPr>
            <a:cxnSpLocks/>
          </p:cNvCxnSpPr>
          <p:nvPr/>
        </p:nvCxnSpPr>
        <p:spPr>
          <a:xfrm>
            <a:off x="2193776" y="2862962"/>
            <a:ext cx="2609190" cy="721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9DB0AA85-CD6C-6648-BC18-B0450E071626}"/>
              </a:ext>
            </a:extLst>
          </p:cNvPr>
          <p:cNvCxnSpPr>
            <a:cxnSpLocks/>
          </p:cNvCxnSpPr>
          <p:nvPr/>
        </p:nvCxnSpPr>
        <p:spPr>
          <a:xfrm flipV="1">
            <a:off x="2191896" y="4298145"/>
            <a:ext cx="2630242" cy="1012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15DD7E1F-5024-D145-8189-D809CBAA95C9}"/>
              </a:ext>
            </a:extLst>
          </p:cNvPr>
          <p:cNvCxnSpPr>
            <a:cxnSpLocks/>
          </p:cNvCxnSpPr>
          <p:nvPr/>
        </p:nvCxnSpPr>
        <p:spPr>
          <a:xfrm flipV="1">
            <a:off x="2191896" y="4428375"/>
            <a:ext cx="1959496" cy="1006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B5426EE1-8621-394E-B73A-11050307CEAC}"/>
              </a:ext>
            </a:extLst>
          </p:cNvPr>
          <p:cNvCxnSpPr>
            <a:cxnSpLocks/>
            <a:endCxn id="31" idx="0"/>
          </p:cNvCxnSpPr>
          <p:nvPr/>
        </p:nvCxnSpPr>
        <p:spPr>
          <a:xfrm flipV="1">
            <a:off x="2191896" y="4560688"/>
            <a:ext cx="1235048" cy="1356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フリーフォーム 30">
            <a:extLst>
              <a:ext uri="{FF2B5EF4-FFF2-40B4-BE49-F238E27FC236}">
                <a16:creationId xmlns:a16="http://schemas.microsoft.com/office/drawing/2014/main" id="{3C263963-025F-434C-A8B5-DF1DBF00288F}"/>
              </a:ext>
            </a:extLst>
          </p:cNvPr>
          <p:cNvSpPr/>
          <p:nvPr/>
        </p:nvSpPr>
        <p:spPr>
          <a:xfrm flipV="1">
            <a:off x="3426944" y="4290933"/>
            <a:ext cx="1400470" cy="269755"/>
          </a:xfrm>
          <a:custGeom>
            <a:avLst/>
            <a:gdLst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74928 w 190831"/>
              <a:gd name="connsiteY2" fmla="*/ 111318 h 286247"/>
              <a:gd name="connsiteX3" fmla="*/ 190831 w 190831"/>
              <a:gd name="connsiteY3" fmla="*/ 135172 h 286247"/>
              <a:gd name="connsiteX4" fmla="*/ 182880 w 190831"/>
              <a:gd name="connsiteY4" fmla="*/ 159026 h 286247"/>
              <a:gd name="connsiteX5" fmla="*/ 135172 w 190831"/>
              <a:gd name="connsiteY5" fmla="*/ 214685 h 286247"/>
              <a:gd name="connsiteX6" fmla="*/ 103367 w 190831"/>
              <a:gd name="connsiteY6" fmla="*/ 238539 h 286247"/>
              <a:gd name="connsiteX7" fmla="*/ 87464 w 190831"/>
              <a:gd name="connsiteY7" fmla="*/ 262393 h 286247"/>
              <a:gd name="connsiteX8" fmla="*/ 63610 w 190831"/>
              <a:gd name="connsiteY8" fmla="*/ 278296 h 286247"/>
              <a:gd name="connsiteX9" fmla="*/ 55659 w 190831"/>
              <a:gd name="connsiteY9" fmla="*/ 286247 h 286247"/>
              <a:gd name="connsiteX0" fmla="*/ 0 w 192909"/>
              <a:gd name="connsiteY0" fmla="*/ 0 h 286247"/>
              <a:gd name="connsiteX1" fmla="*/ 174928 w 192909"/>
              <a:gd name="connsiteY1" fmla="*/ 111318 h 286247"/>
              <a:gd name="connsiteX2" fmla="*/ 190831 w 192909"/>
              <a:gd name="connsiteY2" fmla="*/ 135172 h 286247"/>
              <a:gd name="connsiteX3" fmla="*/ 182880 w 192909"/>
              <a:gd name="connsiteY3" fmla="*/ 159026 h 286247"/>
              <a:gd name="connsiteX4" fmla="*/ 135172 w 192909"/>
              <a:gd name="connsiteY4" fmla="*/ 214685 h 286247"/>
              <a:gd name="connsiteX5" fmla="*/ 103367 w 192909"/>
              <a:gd name="connsiteY5" fmla="*/ 238539 h 286247"/>
              <a:gd name="connsiteX6" fmla="*/ 87464 w 192909"/>
              <a:gd name="connsiteY6" fmla="*/ 262393 h 286247"/>
              <a:gd name="connsiteX7" fmla="*/ 63610 w 192909"/>
              <a:gd name="connsiteY7" fmla="*/ 278296 h 286247"/>
              <a:gd name="connsiteX8" fmla="*/ 55659 w 192909"/>
              <a:gd name="connsiteY8" fmla="*/ 286247 h 286247"/>
              <a:gd name="connsiteX0" fmla="*/ 0 w 190831"/>
              <a:gd name="connsiteY0" fmla="*/ 0 h 286247"/>
              <a:gd name="connsiteX1" fmla="*/ 190831 w 190831"/>
              <a:gd name="connsiteY1" fmla="*/ 135172 h 286247"/>
              <a:gd name="connsiteX2" fmla="*/ 182880 w 190831"/>
              <a:gd name="connsiteY2" fmla="*/ 159026 h 286247"/>
              <a:gd name="connsiteX3" fmla="*/ 135172 w 190831"/>
              <a:gd name="connsiteY3" fmla="*/ 214685 h 286247"/>
              <a:gd name="connsiteX4" fmla="*/ 103367 w 190831"/>
              <a:gd name="connsiteY4" fmla="*/ 238539 h 286247"/>
              <a:gd name="connsiteX5" fmla="*/ 87464 w 190831"/>
              <a:gd name="connsiteY5" fmla="*/ 262393 h 286247"/>
              <a:gd name="connsiteX6" fmla="*/ 63610 w 190831"/>
              <a:gd name="connsiteY6" fmla="*/ 278296 h 286247"/>
              <a:gd name="connsiteX7" fmla="*/ 55659 w 190831"/>
              <a:gd name="connsiteY7" fmla="*/ 286247 h 286247"/>
              <a:gd name="connsiteX0" fmla="*/ 0 w 195611"/>
              <a:gd name="connsiteY0" fmla="*/ 0 h 286247"/>
              <a:gd name="connsiteX1" fmla="*/ 190831 w 195611"/>
              <a:gd name="connsiteY1" fmla="*/ 135172 h 286247"/>
              <a:gd name="connsiteX2" fmla="*/ 135172 w 195611"/>
              <a:gd name="connsiteY2" fmla="*/ 214685 h 286247"/>
              <a:gd name="connsiteX3" fmla="*/ 103367 w 195611"/>
              <a:gd name="connsiteY3" fmla="*/ 238539 h 286247"/>
              <a:gd name="connsiteX4" fmla="*/ 87464 w 195611"/>
              <a:gd name="connsiteY4" fmla="*/ 262393 h 286247"/>
              <a:gd name="connsiteX5" fmla="*/ 63610 w 195611"/>
              <a:gd name="connsiteY5" fmla="*/ 278296 h 286247"/>
              <a:gd name="connsiteX6" fmla="*/ 55659 w 195611"/>
              <a:gd name="connsiteY6" fmla="*/ 286247 h 286247"/>
              <a:gd name="connsiteX0" fmla="*/ 0 w 193066"/>
              <a:gd name="connsiteY0" fmla="*/ 0 h 286247"/>
              <a:gd name="connsiteX1" fmla="*/ 190831 w 193066"/>
              <a:gd name="connsiteY1" fmla="*/ 135172 h 286247"/>
              <a:gd name="connsiteX2" fmla="*/ 103367 w 193066"/>
              <a:gd name="connsiteY2" fmla="*/ 238539 h 286247"/>
              <a:gd name="connsiteX3" fmla="*/ 87464 w 193066"/>
              <a:gd name="connsiteY3" fmla="*/ 262393 h 286247"/>
              <a:gd name="connsiteX4" fmla="*/ 63610 w 193066"/>
              <a:gd name="connsiteY4" fmla="*/ 278296 h 286247"/>
              <a:gd name="connsiteX5" fmla="*/ 55659 w 193066"/>
              <a:gd name="connsiteY5" fmla="*/ 286247 h 286247"/>
              <a:gd name="connsiteX0" fmla="*/ 0 w 192319"/>
              <a:gd name="connsiteY0" fmla="*/ 0 h 286247"/>
              <a:gd name="connsiteX1" fmla="*/ 190831 w 192319"/>
              <a:gd name="connsiteY1" fmla="*/ 135172 h 286247"/>
              <a:gd name="connsiteX2" fmla="*/ 87464 w 192319"/>
              <a:gd name="connsiteY2" fmla="*/ 262393 h 286247"/>
              <a:gd name="connsiteX3" fmla="*/ 63610 w 192319"/>
              <a:gd name="connsiteY3" fmla="*/ 278296 h 286247"/>
              <a:gd name="connsiteX4" fmla="*/ 55659 w 192319"/>
              <a:gd name="connsiteY4" fmla="*/ 286247 h 286247"/>
              <a:gd name="connsiteX0" fmla="*/ 0 w 191517"/>
              <a:gd name="connsiteY0" fmla="*/ 0 h 286247"/>
              <a:gd name="connsiteX1" fmla="*/ 190831 w 191517"/>
              <a:gd name="connsiteY1" fmla="*/ 135172 h 286247"/>
              <a:gd name="connsiteX2" fmla="*/ 63610 w 191517"/>
              <a:gd name="connsiteY2" fmla="*/ 278296 h 286247"/>
              <a:gd name="connsiteX3" fmla="*/ 55659 w 191517"/>
              <a:gd name="connsiteY3" fmla="*/ 286247 h 286247"/>
              <a:gd name="connsiteX0" fmla="*/ 0 w 191356"/>
              <a:gd name="connsiteY0" fmla="*/ 0 h 286247"/>
              <a:gd name="connsiteX1" fmla="*/ 190831 w 191356"/>
              <a:gd name="connsiteY1" fmla="*/ 135172 h 286247"/>
              <a:gd name="connsiteX2" fmla="*/ 55659 w 191356"/>
              <a:gd name="connsiteY2" fmla="*/ 286247 h 286247"/>
              <a:gd name="connsiteX0" fmla="*/ 0 w 191226"/>
              <a:gd name="connsiteY0" fmla="*/ 0 h 268986"/>
              <a:gd name="connsiteX1" fmla="*/ 190831 w 191226"/>
              <a:gd name="connsiteY1" fmla="*/ 135172 h 268986"/>
              <a:gd name="connsiteX2" fmla="*/ 15420 w 191226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0831"/>
              <a:gd name="connsiteY0" fmla="*/ 0 h 268986"/>
              <a:gd name="connsiteX1" fmla="*/ 190831 w 190831"/>
              <a:gd name="connsiteY1" fmla="*/ 135172 h 268986"/>
              <a:gd name="connsiteX2" fmla="*/ 15420 w 190831"/>
              <a:gd name="connsiteY2" fmla="*/ 268986 h 268986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309262"/>
              <a:gd name="connsiteX1" fmla="*/ 532253 w 532253"/>
              <a:gd name="connsiteY1" fmla="*/ 162502 h 309262"/>
              <a:gd name="connsiteX2" fmla="*/ 9933 w 532253"/>
              <a:gd name="connsiteY2" fmla="*/ 309262 h 309262"/>
              <a:gd name="connsiteX0" fmla="*/ 7748 w 540001"/>
              <a:gd name="connsiteY0" fmla="*/ 0 h 315016"/>
              <a:gd name="connsiteX1" fmla="*/ 540001 w 540001"/>
              <a:gd name="connsiteY1" fmla="*/ 162502 h 315016"/>
              <a:gd name="connsiteX2" fmla="*/ 0 w 540001"/>
              <a:gd name="connsiteY2" fmla="*/ 315016 h 315016"/>
              <a:gd name="connsiteX0" fmla="*/ 0 w 546885"/>
              <a:gd name="connsiteY0" fmla="*/ 0 h 325804"/>
              <a:gd name="connsiteX1" fmla="*/ 546885 w 546885"/>
              <a:gd name="connsiteY1" fmla="*/ 173290 h 325804"/>
              <a:gd name="connsiteX2" fmla="*/ 6884 w 546885"/>
              <a:gd name="connsiteY2" fmla="*/ 325804 h 325804"/>
              <a:gd name="connsiteX0" fmla="*/ 0 w 548714"/>
              <a:gd name="connsiteY0" fmla="*/ 0 h 325804"/>
              <a:gd name="connsiteX1" fmla="*/ 548714 w 548714"/>
              <a:gd name="connsiteY1" fmla="*/ 173290 h 325804"/>
              <a:gd name="connsiteX2" fmla="*/ 8713 w 548714"/>
              <a:gd name="connsiteY2" fmla="*/ 325804 h 325804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0 w 550662"/>
              <a:gd name="connsiteY0" fmla="*/ 0 h 305912"/>
              <a:gd name="connsiteX1" fmla="*/ 550662 w 550662"/>
              <a:gd name="connsiteY1" fmla="*/ 139733 h 305912"/>
              <a:gd name="connsiteX2" fmla="*/ 1516 w 550662"/>
              <a:gd name="connsiteY2" fmla="*/ 305912 h 305912"/>
              <a:gd name="connsiteX0" fmla="*/ 6274 w 556936"/>
              <a:gd name="connsiteY0" fmla="*/ 0 h 269918"/>
              <a:gd name="connsiteX1" fmla="*/ 556936 w 556936"/>
              <a:gd name="connsiteY1" fmla="*/ 139733 h 269918"/>
              <a:gd name="connsiteX2" fmla="*/ 0 w 556936"/>
              <a:gd name="connsiteY2" fmla="*/ 269918 h 269918"/>
              <a:gd name="connsiteX0" fmla="*/ 3677 w 554339"/>
              <a:gd name="connsiteY0" fmla="*/ 0 h 277576"/>
              <a:gd name="connsiteX1" fmla="*/ 554339 w 554339"/>
              <a:gd name="connsiteY1" fmla="*/ 139733 h 277576"/>
              <a:gd name="connsiteX2" fmla="*/ 0 w 554339"/>
              <a:gd name="connsiteY2" fmla="*/ 277576 h 277576"/>
              <a:gd name="connsiteX0" fmla="*/ 4326 w 554988"/>
              <a:gd name="connsiteY0" fmla="*/ 0 h 282171"/>
              <a:gd name="connsiteX1" fmla="*/ 554988 w 554988"/>
              <a:gd name="connsiteY1" fmla="*/ 139733 h 282171"/>
              <a:gd name="connsiteX2" fmla="*/ 0 w 554988"/>
              <a:gd name="connsiteY2" fmla="*/ 282171 h 282171"/>
              <a:gd name="connsiteX0" fmla="*/ 1080 w 551742"/>
              <a:gd name="connsiteY0" fmla="*/ 0 h 282937"/>
              <a:gd name="connsiteX1" fmla="*/ 551742 w 551742"/>
              <a:gd name="connsiteY1" fmla="*/ 139733 h 282937"/>
              <a:gd name="connsiteX2" fmla="*/ 0 w 551742"/>
              <a:gd name="connsiteY2" fmla="*/ 282937 h 282937"/>
              <a:gd name="connsiteX0" fmla="*/ 0 w 550662"/>
              <a:gd name="connsiteY0" fmla="*/ 0 h 280640"/>
              <a:gd name="connsiteX1" fmla="*/ 550662 w 550662"/>
              <a:gd name="connsiteY1" fmla="*/ 139733 h 280640"/>
              <a:gd name="connsiteX2" fmla="*/ 868 w 550662"/>
              <a:gd name="connsiteY2" fmla="*/ 280640 h 280640"/>
              <a:gd name="connsiteX0" fmla="*/ 0 w 552372"/>
              <a:gd name="connsiteY0" fmla="*/ 0 h 280640"/>
              <a:gd name="connsiteX1" fmla="*/ 167694 w 552372"/>
              <a:gd name="connsiteY1" fmla="*/ 27846 h 280640"/>
              <a:gd name="connsiteX2" fmla="*/ 550662 w 552372"/>
              <a:gd name="connsiteY2" fmla="*/ 139733 h 280640"/>
              <a:gd name="connsiteX3" fmla="*/ 868 w 552372"/>
              <a:gd name="connsiteY3" fmla="*/ 280640 h 280640"/>
              <a:gd name="connsiteX0" fmla="*/ 0 w 552372"/>
              <a:gd name="connsiteY0" fmla="*/ 0 h 139733"/>
              <a:gd name="connsiteX1" fmla="*/ 167694 w 552372"/>
              <a:gd name="connsiteY1" fmla="*/ 27846 h 139733"/>
              <a:gd name="connsiteX2" fmla="*/ 550662 w 552372"/>
              <a:gd name="connsiteY2" fmla="*/ 139733 h 139733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8127"/>
              <a:gd name="connsiteY0" fmla="*/ 0 h 29378"/>
              <a:gd name="connsiteX1" fmla="*/ 168127 w 168127"/>
              <a:gd name="connsiteY1" fmla="*/ 29378 h 29378"/>
              <a:gd name="connsiteX0" fmla="*/ 0 w 168560"/>
              <a:gd name="connsiteY0" fmla="*/ 0 h 28357"/>
              <a:gd name="connsiteX1" fmla="*/ 168560 w 168560"/>
              <a:gd name="connsiteY1" fmla="*/ 28357 h 28357"/>
              <a:gd name="connsiteX0" fmla="*/ 0 w 169426"/>
              <a:gd name="connsiteY0" fmla="*/ 0 h 29378"/>
              <a:gd name="connsiteX1" fmla="*/ 169426 w 169426"/>
              <a:gd name="connsiteY1" fmla="*/ 29378 h 29378"/>
              <a:gd name="connsiteX0" fmla="*/ 0 w 161203"/>
              <a:gd name="connsiteY0" fmla="*/ 0 h 27846"/>
              <a:gd name="connsiteX1" fmla="*/ 161203 w 161203"/>
              <a:gd name="connsiteY1" fmla="*/ 27846 h 27846"/>
              <a:gd name="connsiteX0" fmla="*/ 0 w 162069"/>
              <a:gd name="connsiteY0" fmla="*/ 0 h 26314"/>
              <a:gd name="connsiteX1" fmla="*/ 162069 w 162069"/>
              <a:gd name="connsiteY1" fmla="*/ 26314 h 26314"/>
              <a:gd name="connsiteX0" fmla="*/ 0 w 140376"/>
              <a:gd name="connsiteY0" fmla="*/ 0 h 69268"/>
              <a:gd name="connsiteX1" fmla="*/ 140376 w 140376"/>
              <a:gd name="connsiteY1" fmla="*/ 69268 h 69268"/>
              <a:gd name="connsiteX0" fmla="*/ 0 w 139214"/>
              <a:gd name="connsiteY0" fmla="*/ 0 h 69725"/>
              <a:gd name="connsiteX1" fmla="*/ 139214 w 139214"/>
              <a:gd name="connsiteY1" fmla="*/ 69725 h 69725"/>
              <a:gd name="connsiteX0" fmla="*/ 0 w 139214"/>
              <a:gd name="connsiteY0" fmla="*/ 0 h 69725"/>
              <a:gd name="connsiteX1" fmla="*/ 139214 w 139214"/>
              <a:gd name="connsiteY1" fmla="*/ 69725 h 69725"/>
              <a:gd name="connsiteX0" fmla="*/ 0 w 139214"/>
              <a:gd name="connsiteY0" fmla="*/ 0 h 69725"/>
              <a:gd name="connsiteX1" fmla="*/ 139214 w 139214"/>
              <a:gd name="connsiteY1" fmla="*/ 69725 h 69725"/>
              <a:gd name="connsiteX0" fmla="*/ 0 w 139601"/>
              <a:gd name="connsiteY0" fmla="*/ 0 h 68354"/>
              <a:gd name="connsiteX1" fmla="*/ 139601 w 139601"/>
              <a:gd name="connsiteY1" fmla="*/ 68354 h 68354"/>
              <a:gd name="connsiteX0" fmla="*/ 0 w 139601"/>
              <a:gd name="connsiteY0" fmla="*/ 0 h 68354"/>
              <a:gd name="connsiteX1" fmla="*/ 139601 w 139601"/>
              <a:gd name="connsiteY1" fmla="*/ 68354 h 68354"/>
              <a:gd name="connsiteX0" fmla="*/ 0 w 139601"/>
              <a:gd name="connsiteY0" fmla="*/ 0 h 69268"/>
              <a:gd name="connsiteX1" fmla="*/ 139601 w 139601"/>
              <a:gd name="connsiteY1" fmla="*/ 69268 h 69268"/>
              <a:gd name="connsiteX0" fmla="*/ 0 w 139988"/>
              <a:gd name="connsiteY0" fmla="*/ 0 h 61500"/>
              <a:gd name="connsiteX1" fmla="*/ 139988 w 139988"/>
              <a:gd name="connsiteY1" fmla="*/ 61500 h 61500"/>
              <a:gd name="connsiteX0" fmla="*/ 0 w 139988"/>
              <a:gd name="connsiteY0" fmla="*/ 0 h 61500"/>
              <a:gd name="connsiteX1" fmla="*/ 139988 w 139988"/>
              <a:gd name="connsiteY1" fmla="*/ 61500 h 61500"/>
              <a:gd name="connsiteX0" fmla="*/ 0 w 139988"/>
              <a:gd name="connsiteY0" fmla="*/ 0 h 61500"/>
              <a:gd name="connsiteX1" fmla="*/ 139988 w 139988"/>
              <a:gd name="connsiteY1" fmla="*/ 61500 h 61500"/>
              <a:gd name="connsiteX0" fmla="*/ 0 w 107384"/>
              <a:gd name="connsiteY0" fmla="*/ 0 h 26102"/>
              <a:gd name="connsiteX1" fmla="*/ 107384 w 107384"/>
              <a:gd name="connsiteY1" fmla="*/ 26102 h 26102"/>
              <a:gd name="connsiteX0" fmla="*/ 0 w 107384"/>
              <a:gd name="connsiteY0" fmla="*/ 0 h 26102"/>
              <a:gd name="connsiteX1" fmla="*/ 107384 w 107384"/>
              <a:gd name="connsiteY1" fmla="*/ 26102 h 26102"/>
              <a:gd name="connsiteX0" fmla="*/ 0 w 107384"/>
              <a:gd name="connsiteY0" fmla="*/ 0 h 24400"/>
              <a:gd name="connsiteX1" fmla="*/ 107384 w 107384"/>
              <a:gd name="connsiteY1" fmla="*/ 24400 h 24400"/>
              <a:gd name="connsiteX0" fmla="*/ 0 w 107384"/>
              <a:gd name="connsiteY0" fmla="*/ 0 h 24400"/>
              <a:gd name="connsiteX1" fmla="*/ 107384 w 107384"/>
              <a:gd name="connsiteY1" fmla="*/ 24400 h 24400"/>
              <a:gd name="connsiteX0" fmla="*/ 0 w 107384"/>
              <a:gd name="connsiteY0" fmla="*/ 0 h 24400"/>
              <a:gd name="connsiteX1" fmla="*/ 107384 w 107384"/>
              <a:gd name="connsiteY1" fmla="*/ 24400 h 24400"/>
              <a:gd name="connsiteX0" fmla="*/ 0 w 107384"/>
              <a:gd name="connsiteY0" fmla="*/ 0 h 24400"/>
              <a:gd name="connsiteX1" fmla="*/ 107384 w 107384"/>
              <a:gd name="connsiteY1" fmla="*/ 24400 h 2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384" h="24400">
                <a:moveTo>
                  <a:pt x="0" y="0"/>
                </a:moveTo>
                <a:cubicBezTo>
                  <a:pt x="33800" y="6633"/>
                  <a:pt x="68118" y="13430"/>
                  <a:pt x="107384" y="24400"/>
                </a:cubicBezTo>
              </a:path>
            </a:pathLst>
          </a:cu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フリーフォーム 50">
            <a:extLst>
              <a:ext uri="{FF2B5EF4-FFF2-40B4-BE49-F238E27FC236}">
                <a16:creationId xmlns:a16="http://schemas.microsoft.com/office/drawing/2014/main" id="{D6877AD8-AAE2-FE4E-8CF3-320ADCFCD121}"/>
              </a:ext>
            </a:extLst>
          </p:cNvPr>
          <p:cNvSpPr/>
          <p:nvPr/>
        </p:nvSpPr>
        <p:spPr>
          <a:xfrm>
            <a:off x="3400361" y="2598480"/>
            <a:ext cx="1402608" cy="274619"/>
          </a:xfrm>
          <a:custGeom>
            <a:avLst/>
            <a:gdLst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74928 w 190831"/>
              <a:gd name="connsiteY2" fmla="*/ 111318 h 286247"/>
              <a:gd name="connsiteX3" fmla="*/ 190831 w 190831"/>
              <a:gd name="connsiteY3" fmla="*/ 135172 h 286247"/>
              <a:gd name="connsiteX4" fmla="*/ 182880 w 190831"/>
              <a:gd name="connsiteY4" fmla="*/ 159026 h 286247"/>
              <a:gd name="connsiteX5" fmla="*/ 135172 w 190831"/>
              <a:gd name="connsiteY5" fmla="*/ 214685 h 286247"/>
              <a:gd name="connsiteX6" fmla="*/ 103367 w 190831"/>
              <a:gd name="connsiteY6" fmla="*/ 238539 h 286247"/>
              <a:gd name="connsiteX7" fmla="*/ 87464 w 190831"/>
              <a:gd name="connsiteY7" fmla="*/ 262393 h 286247"/>
              <a:gd name="connsiteX8" fmla="*/ 63610 w 190831"/>
              <a:gd name="connsiteY8" fmla="*/ 278296 h 286247"/>
              <a:gd name="connsiteX9" fmla="*/ 55659 w 190831"/>
              <a:gd name="connsiteY9" fmla="*/ 286247 h 286247"/>
              <a:gd name="connsiteX0" fmla="*/ 0 w 192909"/>
              <a:gd name="connsiteY0" fmla="*/ 0 h 286247"/>
              <a:gd name="connsiteX1" fmla="*/ 174928 w 192909"/>
              <a:gd name="connsiteY1" fmla="*/ 111318 h 286247"/>
              <a:gd name="connsiteX2" fmla="*/ 190831 w 192909"/>
              <a:gd name="connsiteY2" fmla="*/ 135172 h 286247"/>
              <a:gd name="connsiteX3" fmla="*/ 182880 w 192909"/>
              <a:gd name="connsiteY3" fmla="*/ 159026 h 286247"/>
              <a:gd name="connsiteX4" fmla="*/ 135172 w 192909"/>
              <a:gd name="connsiteY4" fmla="*/ 214685 h 286247"/>
              <a:gd name="connsiteX5" fmla="*/ 103367 w 192909"/>
              <a:gd name="connsiteY5" fmla="*/ 238539 h 286247"/>
              <a:gd name="connsiteX6" fmla="*/ 87464 w 192909"/>
              <a:gd name="connsiteY6" fmla="*/ 262393 h 286247"/>
              <a:gd name="connsiteX7" fmla="*/ 63610 w 192909"/>
              <a:gd name="connsiteY7" fmla="*/ 278296 h 286247"/>
              <a:gd name="connsiteX8" fmla="*/ 55659 w 192909"/>
              <a:gd name="connsiteY8" fmla="*/ 286247 h 286247"/>
              <a:gd name="connsiteX0" fmla="*/ 0 w 190831"/>
              <a:gd name="connsiteY0" fmla="*/ 0 h 286247"/>
              <a:gd name="connsiteX1" fmla="*/ 190831 w 190831"/>
              <a:gd name="connsiteY1" fmla="*/ 135172 h 286247"/>
              <a:gd name="connsiteX2" fmla="*/ 182880 w 190831"/>
              <a:gd name="connsiteY2" fmla="*/ 159026 h 286247"/>
              <a:gd name="connsiteX3" fmla="*/ 135172 w 190831"/>
              <a:gd name="connsiteY3" fmla="*/ 214685 h 286247"/>
              <a:gd name="connsiteX4" fmla="*/ 103367 w 190831"/>
              <a:gd name="connsiteY4" fmla="*/ 238539 h 286247"/>
              <a:gd name="connsiteX5" fmla="*/ 87464 w 190831"/>
              <a:gd name="connsiteY5" fmla="*/ 262393 h 286247"/>
              <a:gd name="connsiteX6" fmla="*/ 63610 w 190831"/>
              <a:gd name="connsiteY6" fmla="*/ 278296 h 286247"/>
              <a:gd name="connsiteX7" fmla="*/ 55659 w 190831"/>
              <a:gd name="connsiteY7" fmla="*/ 286247 h 286247"/>
              <a:gd name="connsiteX0" fmla="*/ 0 w 195611"/>
              <a:gd name="connsiteY0" fmla="*/ 0 h 286247"/>
              <a:gd name="connsiteX1" fmla="*/ 190831 w 195611"/>
              <a:gd name="connsiteY1" fmla="*/ 135172 h 286247"/>
              <a:gd name="connsiteX2" fmla="*/ 135172 w 195611"/>
              <a:gd name="connsiteY2" fmla="*/ 214685 h 286247"/>
              <a:gd name="connsiteX3" fmla="*/ 103367 w 195611"/>
              <a:gd name="connsiteY3" fmla="*/ 238539 h 286247"/>
              <a:gd name="connsiteX4" fmla="*/ 87464 w 195611"/>
              <a:gd name="connsiteY4" fmla="*/ 262393 h 286247"/>
              <a:gd name="connsiteX5" fmla="*/ 63610 w 195611"/>
              <a:gd name="connsiteY5" fmla="*/ 278296 h 286247"/>
              <a:gd name="connsiteX6" fmla="*/ 55659 w 195611"/>
              <a:gd name="connsiteY6" fmla="*/ 286247 h 286247"/>
              <a:gd name="connsiteX0" fmla="*/ 0 w 193066"/>
              <a:gd name="connsiteY0" fmla="*/ 0 h 286247"/>
              <a:gd name="connsiteX1" fmla="*/ 190831 w 193066"/>
              <a:gd name="connsiteY1" fmla="*/ 135172 h 286247"/>
              <a:gd name="connsiteX2" fmla="*/ 103367 w 193066"/>
              <a:gd name="connsiteY2" fmla="*/ 238539 h 286247"/>
              <a:gd name="connsiteX3" fmla="*/ 87464 w 193066"/>
              <a:gd name="connsiteY3" fmla="*/ 262393 h 286247"/>
              <a:gd name="connsiteX4" fmla="*/ 63610 w 193066"/>
              <a:gd name="connsiteY4" fmla="*/ 278296 h 286247"/>
              <a:gd name="connsiteX5" fmla="*/ 55659 w 193066"/>
              <a:gd name="connsiteY5" fmla="*/ 286247 h 286247"/>
              <a:gd name="connsiteX0" fmla="*/ 0 w 192319"/>
              <a:gd name="connsiteY0" fmla="*/ 0 h 286247"/>
              <a:gd name="connsiteX1" fmla="*/ 190831 w 192319"/>
              <a:gd name="connsiteY1" fmla="*/ 135172 h 286247"/>
              <a:gd name="connsiteX2" fmla="*/ 87464 w 192319"/>
              <a:gd name="connsiteY2" fmla="*/ 262393 h 286247"/>
              <a:gd name="connsiteX3" fmla="*/ 63610 w 192319"/>
              <a:gd name="connsiteY3" fmla="*/ 278296 h 286247"/>
              <a:gd name="connsiteX4" fmla="*/ 55659 w 192319"/>
              <a:gd name="connsiteY4" fmla="*/ 286247 h 286247"/>
              <a:gd name="connsiteX0" fmla="*/ 0 w 191517"/>
              <a:gd name="connsiteY0" fmla="*/ 0 h 286247"/>
              <a:gd name="connsiteX1" fmla="*/ 190831 w 191517"/>
              <a:gd name="connsiteY1" fmla="*/ 135172 h 286247"/>
              <a:gd name="connsiteX2" fmla="*/ 63610 w 191517"/>
              <a:gd name="connsiteY2" fmla="*/ 278296 h 286247"/>
              <a:gd name="connsiteX3" fmla="*/ 55659 w 191517"/>
              <a:gd name="connsiteY3" fmla="*/ 286247 h 286247"/>
              <a:gd name="connsiteX0" fmla="*/ 0 w 191356"/>
              <a:gd name="connsiteY0" fmla="*/ 0 h 286247"/>
              <a:gd name="connsiteX1" fmla="*/ 190831 w 191356"/>
              <a:gd name="connsiteY1" fmla="*/ 135172 h 286247"/>
              <a:gd name="connsiteX2" fmla="*/ 55659 w 191356"/>
              <a:gd name="connsiteY2" fmla="*/ 286247 h 286247"/>
              <a:gd name="connsiteX0" fmla="*/ 0 w 191226"/>
              <a:gd name="connsiteY0" fmla="*/ 0 h 268986"/>
              <a:gd name="connsiteX1" fmla="*/ 190831 w 191226"/>
              <a:gd name="connsiteY1" fmla="*/ 135172 h 268986"/>
              <a:gd name="connsiteX2" fmla="*/ 15420 w 191226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0831"/>
              <a:gd name="connsiteY0" fmla="*/ 0 h 268986"/>
              <a:gd name="connsiteX1" fmla="*/ 190831 w 190831"/>
              <a:gd name="connsiteY1" fmla="*/ 135172 h 268986"/>
              <a:gd name="connsiteX2" fmla="*/ 15420 w 190831"/>
              <a:gd name="connsiteY2" fmla="*/ 268986 h 268986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309262"/>
              <a:gd name="connsiteX1" fmla="*/ 532253 w 532253"/>
              <a:gd name="connsiteY1" fmla="*/ 162502 h 309262"/>
              <a:gd name="connsiteX2" fmla="*/ 9933 w 532253"/>
              <a:gd name="connsiteY2" fmla="*/ 309262 h 309262"/>
              <a:gd name="connsiteX0" fmla="*/ 7748 w 540001"/>
              <a:gd name="connsiteY0" fmla="*/ 0 h 315016"/>
              <a:gd name="connsiteX1" fmla="*/ 540001 w 540001"/>
              <a:gd name="connsiteY1" fmla="*/ 162502 h 315016"/>
              <a:gd name="connsiteX2" fmla="*/ 0 w 540001"/>
              <a:gd name="connsiteY2" fmla="*/ 315016 h 315016"/>
              <a:gd name="connsiteX0" fmla="*/ 0 w 546885"/>
              <a:gd name="connsiteY0" fmla="*/ 0 h 325804"/>
              <a:gd name="connsiteX1" fmla="*/ 546885 w 546885"/>
              <a:gd name="connsiteY1" fmla="*/ 173290 h 325804"/>
              <a:gd name="connsiteX2" fmla="*/ 6884 w 546885"/>
              <a:gd name="connsiteY2" fmla="*/ 325804 h 325804"/>
              <a:gd name="connsiteX0" fmla="*/ 0 w 548714"/>
              <a:gd name="connsiteY0" fmla="*/ 0 h 325804"/>
              <a:gd name="connsiteX1" fmla="*/ 548714 w 548714"/>
              <a:gd name="connsiteY1" fmla="*/ 173290 h 325804"/>
              <a:gd name="connsiteX2" fmla="*/ 8713 w 548714"/>
              <a:gd name="connsiteY2" fmla="*/ 325804 h 325804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0 w 550662"/>
              <a:gd name="connsiteY0" fmla="*/ 0 h 305912"/>
              <a:gd name="connsiteX1" fmla="*/ 550662 w 550662"/>
              <a:gd name="connsiteY1" fmla="*/ 139733 h 305912"/>
              <a:gd name="connsiteX2" fmla="*/ 1516 w 550662"/>
              <a:gd name="connsiteY2" fmla="*/ 305912 h 305912"/>
              <a:gd name="connsiteX0" fmla="*/ 6274 w 556936"/>
              <a:gd name="connsiteY0" fmla="*/ 0 h 269918"/>
              <a:gd name="connsiteX1" fmla="*/ 556936 w 556936"/>
              <a:gd name="connsiteY1" fmla="*/ 139733 h 269918"/>
              <a:gd name="connsiteX2" fmla="*/ 0 w 556936"/>
              <a:gd name="connsiteY2" fmla="*/ 269918 h 269918"/>
              <a:gd name="connsiteX0" fmla="*/ 3677 w 554339"/>
              <a:gd name="connsiteY0" fmla="*/ 0 h 277576"/>
              <a:gd name="connsiteX1" fmla="*/ 554339 w 554339"/>
              <a:gd name="connsiteY1" fmla="*/ 139733 h 277576"/>
              <a:gd name="connsiteX2" fmla="*/ 0 w 554339"/>
              <a:gd name="connsiteY2" fmla="*/ 277576 h 277576"/>
              <a:gd name="connsiteX0" fmla="*/ 4326 w 554988"/>
              <a:gd name="connsiteY0" fmla="*/ 0 h 282171"/>
              <a:gd name="connsiteX1" fmla="*/ 554988 w 554988"/>
              <a:gd name="connsiteY1" fmla="*/ 139733 h 282171"/>
              <a:gd name="connsiteX2" fmla="*/ 0 w 554988"/>
              <a:gd name="connsiteY2" fmla="*/ 282171 h 282171"/>
              <a:gd name="connsiteX0" fmla="*/ 1080 w 551742"/>
              <a:gd name="connsiteY0" fmla="*/ 0 h 282937"/>
              <a:gd name="connsiteX1" fmla="*/ 551742 w 551742"/>
              <a:gd name="connsiteY1" fmla="*/ 139733 h 282937"/>
              <a:gd name="connsiteX2" fmla="*/ 0 w 551742"/>
              <a:gd name="connsiteY2" fmla="*/ 282937 h 282937"/>
              <a:gd name="connsiteX0" fmla="*/ 0 w 550662"/>
              <a:gd name="connsiteY0" fmla="*/ 0 h 280640"/>
              <a:gd name="connsiteX1" fmla="*/ 550662 w 550662"/>
              <a:gd name="connsiteY1" fmla="*/ 139733 h 280640"/>
              <a:gd name="connsiteX2" fmla="*/ 868 w 550662"/>
              <a:gd name="connsiteY2" fmla="*/ 280640 h 280640"/>
              <a:gd name="connsiteX0" fmla="*/ 0 w 552372"/>
              <a:gd name="connsiteY0" fmla="*/ 0 h 280640"/>
              <a:gd name="connsiteX1" fmla="*/ 167694 w 552372"/>
              <a:gd name="connsiteY1" fmla="*/ 27846 h 280640"/>
              <a:gd name="connsiteX2" fmla="*/ 550662 w 552372"/>
              <a:gd name="connsiteY2" fmla="*/ 139733 h 280640"/>
              <a:gd name="connsiteX3" fmla="*/ 868 w 552372"/>
              <a:gd name="connsiteY3" fmla="*/ 280640 h 280640"/>
              <a:gd name="connsiteX0" fmla="*/ 0 w 552372"/>
              <a:gd name="connsiteY0" fmla="*/ 0 h 139733"/>
              <a:gd name="connsiteX1" fmla="*/ 167694 w 552372"/>
              <a:gd name="connsiteY1" fmla="*/ 27846 h 139733"/>
              <a:gd name="connsiteX2" fmla="*/ 550662 w 552372"/>
              <a:gd name="connsiteY2" fmla="*/ 139733 h 139733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8127"/>
              <a:gd name="connsiteY0" fmla="*/ 0 h 29378"/>
              <a:gd name="connsiteX1" fmla="*/ 168127 w 168127"/>
              <a:gd name="connsiteY1" fmla="*/ 29378 h 29378"/>
              <a:gd name="connsiteX0" fmla="*/ 0 w 168560"/>
              <a:gd name="connsiteY0" fmla="*/ 0 h 28357"/>
              <a:gd name="connsiteX1" fmla="*/ 168560 w 168560"/>
              <a:gd name="connsiteY1" fmla="*/ 28357 h 28357"/>
              <a:gd name="connsiteX0" fmla="*/ 0 w 169426"/>
              <a:gd name="connsiteY0" fmla="*/ 0 h 29378"/>
              <a:gd name="connsiteX1" fmla="*/ 169426 w 169426"/>
              <a:gd name="connsiteY1" fmla="*/ 29378 h 29378"/>
              <a:gd name="connsiteX0" fmla="*/ 0 w 161203"/>
              <a:gd name="connsiteY0" fmla="*/ 0 h 27846"/>
              <a:gd name="connsiteX1" fmla="*/ 161203 w 161203"/>
              <a:gd name="connsiteY1" fmla="*/ 27846 h 27846"/>
              <a:gd name="connsiteX0" fmla="*/ 0 w 162069"/>
              <a:gd name="connsiteY0" fmla="*/ 0 h 26314"/>
              <a:gd name="connsiteX1" fmla="*/ 162069 w 162069"/>
              <a:gd name="connsiteY1" fmla="*/ 26314 h 26314"/>
              <a:gd name="connsiteX0" fmla="*/ 0 w 140376"/>
              <a:gd name="connsiteY0" fmla="*/ 0 h 69268"/>
              <a:gd name="connsiteX1" fmla="*/ 140376 w 140376"/>
              <a:gd name="connsiteY1" fmla="*/ 69268 h 69268"/>
              <a:gd name="connsiteX0" fmla="*/ 0 w 139214"/>
              <a:gd name="connsiteY0" fmla="*/ 0 h 69725"/>
              <a:gd name="connsiteX1" fmla="*/ 139214 w 139214"/>
              <a:gd name="connsiteY1" fmla="*/ 69725 h 69725"/>
              <a:gd name="connsiteX0" fmla="*/ 0 w 139214"/>
              <a:gd name="connsiteY0" fmla="*/ 0 h 69725"/>
              <a:gd name="connsiteX1" fmla="*/ 139214 w 139214"/>
              <a:gd name="connsiteY1" fmla="*/ 69725 h 69725"/>
              <a:gd name="connsiteX0" fmla="*/ 0 w 139214"/>
              <a:gd name="connsiteY0" fmla="*/ 0 h 69725"/>
              <a:gd name="connsiteX1" fmla="*/ 139214 w 139214"/>
              <a:gd name="connsiteY1" fmla="*/ 69725 h 69725"/>
              <a:gd name="connsiteX0" fmla="*/ 0 w 139601"/>
              <a:gd name="connsiteY0" fmla="*/ 0 h 68354"/>
              <a:gd name="connsiteX1" fmla="*/ 139601 w 139601"/>
              <a:gd name="connsiteY1" fmla="*/ 68354 h 68354"/>
              <a:gd name="connsiteX0" fmla="*/ 0 w 139601"/>
              <a:gd name="connsiteY0" fmla="*/ 0 h 68354"/>
              <a:gd name="connsiteX1" fmla="*/ 139601 w 139601"/>
              <a:gd name="connsiteY1" fmla="*/ 68354 h 68354"/>
              <a:gd name="connsiteX0" fmla="*/ 0 w 139601"/>
              <a:gd name="connsiteY0" fmla="*/ 0 h 69268"/>
              <a:gd name="connsiteX1" fmla="*/ 139601 w 139601"/>
              <a:gd name="connsiteY1" fmla="*/ 69268 h 69268"/>
              <a:gd name="connsiteX0" fmla="*/ 0 w 90321"/>
              <a:gd name="connsiteY0" fmla="*/ 0 h 37129"/>
              <a:gd name="connsiteX1" fmla="*/ 90321 w 90321"/>
              <a:gd name="connsiteY1" fmla="*/ 37129 h 37129"/>
              <a:gd name="connsiteX0" fmla="*/ 0 w 90321"/>
              <a:gd name="connsiteY0" fmla="*/ 0 h 37129"/>
              <a:gd name="connsiteX1" fmla="*/ 90321 w 90321"/>
              <a:gd name="connsiteY1" fmla="*/ 37129 h 37129"/>
              <a:gd name="connsiteX0" fmla="*/ 0 w 90321"/>
              <a:gd name="connsiteY0" fmla="*/ 0 h 37129"/>
              <a:gd name="connsiteX1" fmla="*/ 90321 w 90321"/>
              <a:gd name="connsiteY1" fmla="*/ 37129 h 37129"/>
              <a:gd name="connsiteX0" fmla="*/ 0 w 89920"/>
              <a:gd name="connsiteY0" fmla="*/ 0 h 35711"/>
              <a:gd name="connsiteX1" fmla="*/ 89920 w 89920"/>
              <a:gd name="connsiteY1" fmla="*/ 35711 h 35711"/>
              <a:gd name="connsiteX0" fmla="*/ 0 w 89920"/>
              <a:gd name="connsiteY0" fmla="*/ 0 h 35711"/>
              <a:gd name="connsiteX1" fmla="*/ 89920 w 89920"/>
              <a:gd name="connsiteY1" fmla="*/ 35711 h 35711"/>
              <a:gd name="connsiteX0" fmla="*/ 0 w 107949"/>
              <a:gd name="connsiteY0" fmla="*/ 0 h 22950"/>
              <a:gd name="connsiteX1" fmla="*/ 107949 w 107949"/>
              <a:gd name="connsiteY1" fmla="*/ 22950 h 22950"/>
              <a:gd name="connsiteX0" fmla="*/ 0 w 107548"/>
              <a:gd name="connsiteY0" fmla="*/ 0 h 24840"/>
              <a:gd name="connsiteX1" fmla="*/ 107548 w 107548"/>
              <a:gd name="connsiteY1" fmla="*/ 24840 h 24840"/>
              <a:gd name="connsiteX0" fmla="*/ 0 w 107548"/>
              <a:gd name="connsiteY0" fmla="*/ 0 h 24840"/>
              <a:gd name="connsiteX1" fmla="*/ 107548 w 107548"/>
              <a:gd name="connsiteY1" fmla="*/ 24840 h 24840"/>
              <a:gd name="connsiteX0" fmla="*/ 0 w 107548"/>
              <a:gd name="connsiteY0" fmla="*/ 0 h 24840"/>
              <a:gd name="connsiteX1" fmla="*/ 107548 w 107548"/>
              <a:gd name="connsiteY1" fmla="*/ 24840 h 24840"/>
              <a:gd name="connsiteX0" fmla="*/ 0 w 107548"/>
              <a:gd name="connsiteY0" fmla="*/ 0 h 24840"/>
              <a:gd name="connsiteX1" fmla="*/ 107548 w 107548"/>
              <a:gd name="connsiteY1" fmla="*/ 24840 h 24840"/>
              <a:gd name="connsiteX0" fmla="*/ 0 w 107548"/>
              <a:gd name="connsiteY0" fmla="*/ 0 h 24840"/>
              <a:gd name="connsiteX1" fmla="*/ 107548 w 107548"/>
              <a:gd name="connsiteY1" fmla="*/ 24840 h 24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548" h="24840">
                <a:moveTo>
                  <a:pt x="0" y="0"/>
                </a:moveTo>
                <a:cubicBezTo>
                  <a:pt x="33170" y="5864"/>
                  <a:pt x="73203" y="14406"/>
                  <a:pt x="107548" y="24840"/>
                </a:cubicBezTo>
              </a:path>
            </a:pathLst>
          </a:cu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BEF35463-D19E-1646-B1ED-79D6BB0B60BC}"/>
              </a:ext>
            </a:extLst>
          </p:cNvPr>
          <p:cNvCxnSpPr>
            <a:cxnSpLocks/>
          </p:cNvCxnSpPr>
          <p:nvPr/>
        </p:nvCxnSpPr>
        <p:spPr>
          <a:xfrm>
            <a:off x="4802966" y="3057650"/>
            <a:ext cx="2867608" cy="52482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898727C9-FC08-4242-88E7-2C72D11A3803}"/>
              </a:ext>
            </a:extLst>
          </p:cNvPr>
          <p:cNvCxnSpPr>
            <a:cxnSpLocks/>
          </p:cNvCxnSpPr>
          <p:nvPr/>
        </p:nvCxnSpPr>
        <p:spPr>
          <a:xfrm flipV="1">
            <a:off x="4802723" y="3579884"/>
            <a:ext cx="2866955" cy="53980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フリーフォーム 54">
            <a:extLst>
              <a:ext uri="{FF2B5EF4-FFF2-40B4-BE49-F238E27FC236}">
                <a16:creationId xmlns:a16="http://schemas.microsoft.com/office/drawing/2014/main" id="{E4D728E3-B931-9D46-9D01-1D8A90CE0E40}"/>
              </a:ext>
            </a:extLst>
          </p:cNvPr>
          <p:cNvSpPr/>
          <p:nvPr/>
        </p:nvSpPr>
        <p:spPr>
          <a:xfrm flipV="1">
            <a:off x="4312555" y="3898342"/>
            <a:ext cx="1101214" cy="368469"/>
          </a:xfrm>
          <a:custGeom>
            <a:avLst/>
            <a:gdLst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74928 w 190831"/>
              <a:gd name="connsiteY2" fmla="*/ 111318 h 286247"/>
              <a:gd name="connsiteX3" fmla="*/ 190831 w 190831"/>
              <a:gd name="connsiteY3" fmla="*/ 135172 h 286247"/>
              <a:gd name="connsiteX4" fmla="*/ 182880 w 190831"/>
              <a:gd name="connsiteY4" fmla="*/ 159026 h 286247"/>
              <a:gd name="connsiteX5" fmla="*/ 135172 w 190831"/>
              <a:gd name="connsiteY5" fmla="*/ 214685 h 286247"/>
              <a:gd name="connsiteX6" fmla="*/ 103367 w 190831"/>
              <a:gd name="connsiteY6" fmla="*/ 238539 h 286247"/>
              <a:gd name="connsiteX7" fmla="*/ 87464 w 190831"/>
              <a:gd name="connsiteY7" fmla="*/ 262393 h 286247"/>
              <a:gd name="connsiteX8" fmla="*/ 63610 w 190831"/>
              <a:gd name="connsiteY8" fmla="*/ 278296 h 286247"/>
              <a:gd name="connsiteX9" fmla="*/ 55659 w 190831"/>
              <a:gd name="connsiteY9" fmla="*/ 286247 h 286247"/>
              <a:gd name="connsiteX0" fmla="*/ 0 w 192909"/>
              <a:gd name="connsiteY0" fmla="*/ 0 h 286247"/>
              <a:gd name="connsiteX1" fmla="*/ 174928 w 192909"/>
              <a:gd name="connsiteY1" fmla="*/ 111318 h 286247"/>
              <a:gd name="connsiteX2" fmla="*/ 190831 w 192909"/>
              <a:gd name="connsiteY2" fmla="*/ 135172 h 286247"/>
              <a:gd name="connsiteX3" fmla="*/ 182880 w 192909"/>
              <a:gd name="connsiteY3" fmla="*/ 159026 h 286247"/>
              <a:gd name="connsiteX4" fmla="*/ 135172 w 192909"/>
              <a:gd name="connsiteY4" fmla="*/ 214685 h 286247"/>
              <a:gd name="connsiteX5" fmla="*/ 103367 w 192909"/>
              <a:gd name="connsiteY5" fmla="*/ 238539 h 286247"/>
              <a:gd name="connsiteX6" fmla="*/ 87464 w 192909"/>
              <a:gd name="connsiteY6" fmla="*/ 262393 h 286247"/>
              <a:gd name="connsiteX7" fmla="*/ 63610 w 192909"/>
              <a:gd name="connsiteY7" fmla="*/ 278296 h 286247"/>
              <a:gd name="connsiteX8" fmla="*/ 55659 w 192909"/>
              <a:gd name="connsiteY8" fmla="*/ 286247 h 286247"/>
              <a:gd name="connsiteX0" fmla="*/ 0 w 190831"/>
              <a:gd name="connsiteY0" fmla="*/ 0 h 286247"/>
              <a:gd name="connsiteX1" fmla="*/ 190831 w 190831"/>
              <a:gd name="connsiteY1" fmla="*/ 135172 h 286247"/>
              <a:gd name="connsiteX2" fmla="*/ 182880 w 190831"/>
              <a:gd name="connsiteY2" fmla="*/ 159026 h 286247"/>
              <a:gd name="connsiteX3" fmla="*/ 135172 w 190831"/>
              <a:gd name="connsiteY3" fmla="*/ 214685 h 286247"/>
              <a:gd name="connsiteX4" fmla="*/ 103367 w 190831"/>
              <a:gd name="connsiteY4" fmla="*/ 238539 h 286247"/>
              <a:gd name="connsiteX5" fmla="*/ 87464 w 190831"/>
              <a:gd name="connsiteY5" fmla="*/ 262393 h 286247"/>
              <a:gd name="connsiteX6" fmla="*/ 63610 w 190831"/>
              <a:gd name="connsiteY6" fmla="*/ 278296 h 286247"/>
              <a:gd name="connsiteX7" fmla="*/ 55659 w 190831"/>
              <a:gd name="connsiteY7" fmla="*/ 286247 h 286247"/>
              <a:gd name="connsiteX0" fmla="*/ 0 w 195611"/>
              <a:gd name="connsiteY0" fmla="*/ 0 h 286247"/>
              <a:gd name="connsiteX1" fmla="*/ 190831 w 195611"/>
              <a:gd name="connsiteY1" fmla="*/ 135172 h 286247"/>
              <a:gd name="connsiteX2" fmla="*/ 135172 w 195611"/>
              <a:gd name="connsiteY2" fmla="*/ 214685 h 286247"/>
              <a:gd name="connsiteX3" fmla="*/ 103367 w 195611"/>
              <a:gd name="connsiteY3" fmla="*/ 238539 h 286247"/>
              <a:gd name="connsiteX4" fmla="*/ 87464 w 195611"/>
              <a:gd name="connsiteY4" fmla="*/ 262393 h 286247"/>
              <a:gd name="connsiteX5" fmla="*/ 63610 w 195611"/>
              <a:gd name="connsiteY5" fmla="*/ 278296 h 286247"/>
              <a:gd name="connsiteX6" fmla="*/ 55659 w 195611"/>
              <a:gd name="connsiteY6" fmla="*/ 286247 h 286247"/>
              <a:gd name="connsiteX0" fmla="*/ 0 w 193066"/>
              <a:gd name="connsiteY0" fmla="*/ 0 h 286247"/>
              <a:gd name="connsiteX1" fmla="*/ 190831 w 193066"/>
              <a:gd name="connsiteY1" fmla="*/ 135172 h 286247"/>
              <a:gd name="connsiteX2" fmla="*/ 103367 w 193066"/>
              <a:gd name="connsiteY2" fmla="*/ 238539 h 286247"/>
              <a:gd name="connsiteX3" fmla="*/ 87464 w 193066"/>
              <a:gd name="connsiteY3" fmla="*/ 262393 h 286247"/>
              <a:gd name="connsiteX4" fmla="*/ 63610 w 193066"/>
              <a:gd name="connsiteY4" fmla="*/ 278296 h 286247"/>
              <a:gd name="connsiteX5" fmla="*/ 55659 w 193066"/>
              <a:gd name="connsiteY5" fmla="*/ 286247 h 286247"/>
              <a:gd name="connsiteX0" fmla="*/ 0 w 192319"/>
              <a:gd name="connsiteY0" fmla="*/ 0 h 286247"/>
              <a:gd name="connsiteX1" fmla="*/ 190831 w 192319"/>
              <a:gd name="connsiteY1" fmla="*/ 135172 h 286247"/>
              <a:gd name="connsiteX2" fmla="*/ 87464 w 192319"/>
              <a:gd name="connsiteY2" fmla="*/ 262393 h 286247"/>
              <a:gd name="connsiteX3" fmla="*/ 63610 w 192319"/>
              <a:gd name="connsiteY3" fmla="*/ 278296 h 286247"/>
              <a:gd name="connsiteX4" fmla="*/ 55659 w 192319"/>
              <a:gd name="connsiteY4" fmla="*/ 286247 h 286247"/>
              <a:gd name="connsiteX0" fmla="*/ 0 w 191517"/>
              <a:gd name="connsiteY0" fmla="*/ 0 h 286247"/>
              <a:gd name="connsiteX1" fmla="*/ 190831 w 191517"/>
              <a:gd name="connsiteY1" fmla="*/ 135172 h 286247"/>
              <a:gd name="connsiteX2" fmla="*/ 63610 w 191517"/>
              <a:gd name="connsiteY2" fmla="*/ 278296 h 286247"/>
              <a:gd name="connsiteX3" fmla="*/ 55659 w 191517"/>
              <a:gd name="connsiteY3" fmla="*/ 286247 h 286247"/>
              <a:gd name="connsiteX0" fmla="*/ 0 w 191356"/>
              <a:gd name="connsiteY0" fmla="*/ 0 h 286247"/>
              <a:gd name="connsiteX1" fmla="*/ 190831 w 191356"/>
              <a:gd name="connsiteY1" fmla="*/ 135172 h 286247"/>
              <a:gd name="connsiteX2" fmla="*/ 55659 w 191356"/>
              <a:gd name="connsiteY2" fmla="*/ 286247 h 286247"/>
              <a:gd name="connsiteX0" fmla="*/ 0 w 191226"/>
              <a:gd name="connsiteY0" fmla="*/ 0 h 268986"/>
              <a:gd name="connsiteX1" fmla="*/ 190831 w 191226"/>
              <a:gd name="connsiteY1" fmla="*/ 135172 h 268986"/>
              <a:gd name="connsiteX2" fmla="*/ 15420 w 191226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0831"/>
              <a:gd name="connsiteY0" fmla="*/ 0 h 268986"/>
              <a:gd name="connsiteX1" fmla="*/ 190831 w 190831"/>
              <a:gd name="connsiteY1" fmla="*/ 135172 h 268986"/>
              <a:gd name="connsiteX2" fmla="*/ 15420 w 190831"/>
              <a:gd name="connsiteY2" fmla="*/ 268986 h 268986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309262"/>
              <a:gd name="connsiteX1" fmla="*/ 532253 w 532253"/>
              <a:gd name="connsiteY1" fmla="*/ 162502 h 309262"/>
              <a:gd name="connsiteX2" fmla="*/ 9933 w 532253"/>
              <a:gd name="connsiteY2" fmla="*/ 309262 h 309262"/>
              <a:gd name="connsiteX0" fmla="*/ 7748 w 540001"/>
              <a:gd name="connsiteY0" fmla="*/ 0 h 315016"/>
              <a:gd name="connsiteX1" fmla="*/ 540001 w 540001"/>
              <a:gd name="connsiteY1" fmla="*/ 162502 h 315016"/>
              <a:gd name="connsiteX2" fmla="*/ 0 w 540001"/>
              <a:gd name="connsiteY2" fmla="*/ 315016 h 315016"/>
              <a:gd name="connsiteX0" fmla="*/ 0 w 546885"/>
              <a:gd name="connsiteY0" fmla="*/ 0 h 325804"/>
              <a:gd name="connsiteX1" fmla="*/ 546885 w 546885"/>
              <a:gd name="connsiteY1" fmla="*/ 173290 h 325804"/>
              <a:gd name="connsiteX2" fmla="*/ 6884 w 546885"/>
              <a:gd name="connsiteY2" fmla="*/ 325804 h 325804"/>
              <a:gd name="connsiteX0" fmla="*/ 0 w 548714"/>
              <a:gd name="connsiteY0" fmla="*/ 0 h 325804"/>
              <a:gd name="connsiteX1" fmla="*/ 548714 w 548714"/>
              <a:gd name="connsiteY1" fmla="*/ 173290 h 325804"/>
              <a:gd name="connsiteX2" fmla="*/ 8713 w 548714"/>
              <a:gd name="connsiteY2" fmla="*/ 325804 h 325804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0 w 550662"/>
              <a:gd name="connsiteY0" fmla="*/ 0 h 305912"/>
              <a:gd name="connsiteX1" fmla="*/ 550662 w 550662"/>
              <a:gd name="connsiteY1" fmla="*/ 139733 h 305912"/>
              <a:gd name="connsiteX2" fmla="*/ 1516 w 550662"/>
              <a:gd name="connsiteY2" fmla="*/ 305912 h 305912"/>
              <a:gd name="connsiteX0" fmla="*/ 6274 w 556936"/>
              <a:gd name="connsiteY0" fmla="*/ 0 h 269918"/>
              <a:gd name="connsiteX1" fmla="*/ 556936 w 556936"/>
              <a:gd name="connsiteY1" fmla="*/ 139733 h 269918"/>
              <a:gd name="connsiteX2" fmla="*/ 0 w 556936"/>
              <a:gd name="connsiteY2" fmla="*/ 269918 h 269918"/>
              <a:gd name="connsiteX0" fmla="*/ 3677 w 554339"/>
              <a:gd name="connsiteY0" fmla="*/ 0 h 277576"/>
              <a:gd name="connsiteX1" fmla="*/ 554339 w 554339"/>
              <a:gd name="connsiteY1" fmla="*/ 139733 h 277576"/>
              <a:gd name="connsiteX2" fmla="*/ 0 w 554339"/>
              <a:gd name="connsiteY2" fmla="*/ 277576 h 277576"/>
              <a:gd name="connsiteX0" fmla="*/ 4326 w 554988"/>
              <a:gd name="connsiteY0" fmla="*/ 0 h 282171"/>
              <a:gd name="connsiteX1" fmla="*/ 554988 w 554988"/>
              <a:gd name="connsiteY1" fmla="*/ 139733 h 282171"/>
              <a:gd name="connsiteX2" fmla="*/ 0 w 554988"/>
              <a:gd name="connsiteY2" fmla="*/ 282171 h 282171"/>
              <a:gd name="connsiteX0" fmla="*/ 1080 w 551742"/>
              <a:gd name="connsiteY0" fmla="*/ 0 h 282937"/>
              <a:gd name="connsiteX1" fmla="*/ 551742 w 551742"/>
              <a:gd name="connsiteY1" fmla="*/ 139733 h 282937"/>
              <a:gd name="connsiteX2" fmla="*/ 0 w 551742"/>
              <a:gd name="connsiteY2" fmla="*/ 282937 h 282937"/>
              <a:gd name="connsiteX0" fmla="*/ 0 w 550662"/>
              <a:gd name="connsiteY0" fmla="*/ 0 h 280640"/>
              <a:gd name="connsiteX1" fmla="*/ 550662 w 550662"/>
              <a:gd name="connsiteY1" fmla="*/ 139733 h 280640"/>
              <a:gd name="connsiteX2" fmla="*/ 868 w 550662"/>
              <a:gd name="connsiteY2" fmla="*/ 280640 h 280640"/>
              <a:gd name="connsiteX0" fmla="*/ 0 w 552372"/>
              <a:gd name="connsiteY0" fmla="*/ 0 h 280640"/>
              <a:gd name="connsiteX1" fmla="*/ 167694 w 552372"/>
              <a:gd name="connsiteY1" fmla="*/ 27846 h 280640"/>
              <a:gd name="connsiteX2" fmla="*/ 550662 w 552372"/>
              <a:gd name="connsiteY2" fmla="*/ 139733 h 280640"/>
              <a:gd name="connsiteX3" fmla="*/ 868 w 552372"/>
              <a:gd name="connsiteY3" fmla="*/ 280640 h 280640"/>
              <a:gd name="connsiteX0" fmla="*/ 0 w 552372"/>
              <a:gd name="connsiteY0" fmla="*/ 0 h 139733"/>
              <a:gd name="connsiteX1" fmla="*/ 167694 w 552372"/>
              <a:gd name="connsiteY1" fmla="*/ 27846 h 139733"/>
              <a:gd name="connsiteX2" fmla="*/ 550662 w 552372"/>
              <a:gd name="connsiteY2" fmla="*/ 139733 h 139733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8127"/>
              <a:gd name="connsiteY0" fmla="*/ 0 h 29378"/>
              <a:gd name="connsiteX1" fmla="*/ 168127 w 168127"/>
              <a:gd name="connsiteY1" fmla="*/ 29378 h 29378"/>
              <a:gd name="connsiteX0" fmla="*/ 0 w 168560"/>
              <a:gd name="connsiteY0" fmla="*/ 0 h 28357"/>
              <a:gd name="connsiteX1" fmla="*/ 168560 w 168560"/>
              <a:gd name="connsiteY1" fmla="*/ 28357 h 28357"/>
              <a:gd name="connsiteX0" fmla="*/ 0 w 169426"/>
              <a:gd name="connsiteY0" fmla="*/ 0 h 29378"/>
              <a:gd name="connsiteX1" fmla="*/ 169426 w 169426"/>
              <a:gd name="connsiteY1" fmla="*/ 29378 h 29378"/>
              <a:gd name="connsiteX0" fmla="*/ 0 w 161203"/>
              <a:gd name="connsiteY0" fmla="*/ 0 h 27846"/>
              <a:gd name="connsiteX1" fmla="*/ 161203 w 161203"/>
              <a:gd name="connsiteY1" fmla="*/ 27846 h 27846"/>
              <a:gd name="connsiteX0" fmla="*/ 0 w 162069"/>
              <a:gd name="connsiteY0" fmla="*/ 0 h 26314"/>
              <a:gd name="connsiteX1" fmla="*/ 162069 w 162069"/>
              <a:gd name="connsiteY1" fmla="*/ 26314 h 26314"/>
              <a:gd name="connsiteX0" fmla="*/ 0 w 140376"/>
              <a:gd name="connsiteY0" fmla="*/ 0 h 69268"/>
              <a:gd name="connsiteX1" fmla="*/ 140376 w 140376"/>
              <a:gd name="connsiteY1" fmla="*/ 69268 h 69268"/>
              <a:gd name="connsiteX0" fmla="*/ 0 w 139214"/>
              <a:gd name="connsiteY0" fmla="*/ 0 h 69725"/>
              <a:gd name="connsiteX1" fmla="*/ 139214 w 139214"/>
              <a:gd name="connsiteY1" fmla="*/ 69725 h 69725"/>
              <a:gd name="connsiteX0" fmla="*/ 0 w 139214"/>
              <a:gd name="connsiteY0" fmla="*/ 0 h 69725"/>
              <a:gd name="connsiteX1" fmla="*/ 139214 w 139214"/>
              <a:gd name="connsiteY1" fmla="*/ 69725 h 69725"/>
              <a:gd name="connsiteX0" fmla="*/ 0 w 139214"/>
              <a:gd name="connsiteY0" fmla="*/ 0 h 69725"/>
              <a:gd name="connsiteX1" fmla="*/ 139214 w 139214"/>
              <a:gd name="connsiteY1" fmla="*/ 69725 h 69725"/>
              <a:gd name="connsiteX0" fmla="*/ 0 w 139601"/>
              <a:gd name="connsiteY0" fmla="*/ 0 h 68354"/>
              <a:gd name="connsiteX1" fmla="*/ 139601 w 139601"/>
              <a:gd name="connsiteY1" fmla="*/ 68354 h 68354"/>
              <a:gd name="connsiteX0" fmla="*/ 0 w 139601"/>
              <a:gd name="connsiteY0" fmla="*/ 0 h 68354"/>
              <a:gd name="connsiteX1" fmla="*/ 139601 w 139601"/>
              <a:gd name="connsiteY1" fmla="*/ 68354 h 68354"/>
              <a:gd name="connsiteX0" fmla="*/ 0 w 139601"/>
              <a:gd name="connsiteY0" fmla="*/ 0 h 69268"/>
              <a:gd name="connsiteX1" fmla="*/ 139601 w 139601"/>
              <a:gd name="connsiteY1" fmla="*/ 69268 h 69268"/>
              <a:gd name="connsiteX0" fmla="*/ 0 w 90321"/>
              <a:gd name="connsiteY0" fmla="*/ 0 h 37129"/>
              <a:gd name="connsiteX1" fmla="*/ 90321 w 90321"/>
              <a:gd name="connsiteY1" fmla="*/ 37129 h 37129"/>
              <a:gd name="connsiteX0" fmla="*/ 0 w 90321"/>
              <a:gd name="connsiteY0" fmla="*/ 0 h 37129"/>
              <a:gd name="connsiteX1" fmla="*/ 90321 w 90321"/>
              <a:gd name="connsiteY1" fmla="*/ 37129 h 37129"/>
              <a:gd name="connsiteX0" fmla="*/ 0 w 90321"/>
              <a:gd name="connsiteY0" fmla="*/ 0 h 37129"/>
              <a:gd name="connsiteX1" fmla="*/ 90321 w 90321"/>
              <a:gd name="connsiteY1" fmla="*/ 37129 h 37129"/>
              <a:gd name="connsiteX0" fmla="*/ 0 w 89920"/>
              <a:gd name="connsiteY0" fmla="*/ 0 h 35711"/>
              <a:gd name="connsiteX1" fmla="*/ 89920 w 89920"/>
              <a:gd name="connsiteY1" fmla="*/ 35711 h 35711"/>
              <a:gd name="connsiteX0" fmla="*/ 0 w 89920"/>
              <a:gd name="connsiteY0" fmla="*/ 0 h 35711"/>
              <a:gd name="connsiteX1" fmla="*/ 89920 w 89920"/>
              <a:gd name="connsiteY1" fmla="*/ 35711 h 35711"/>
              <a:gd name="connsiteX0" fmla="*/ 0 w 89920"/>
              <a:gd name="connsiteY0" fmla="*/ 0 h 34690"/>
              <a:gd name="connsiteX1" fmla="*/ 89920 w 89920"/>
              <a:gd name="connsiteY1" fmla="*/ 34690 h 34690"/>
              <a:gd name="connsiteX0" fmla="*/ 0 w 89920"/>
              <a:gd name="connsiteY0" fmla="*/ 0 h 34690"/>
              <a:gd name="connsiteX1" fmla="*/ 89920 w 89920"/>
              <a:gd name="connsiteY1" fmla="*/ 34690 h 34690"/>
              <a:gd name="connsiteX0" fmla="*/ 0 w 84438"/>
              <a:gd name="connsiteY0" fmla="*/ 0 h 33329"/>
              <a:gd name="connsiteX1" fmla="*/ 84438 w 84438"/>
              <a:gd name="connsiteY1" fmla="*/ 33329 h 33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438" h="33329">
                <a:moveTo>
                  <a:pt x="0" y="0"/>
                </a:moveTo>
                <a:cubicBezTo>
                  <a:pt x="37176" y="12954"/>
                  <a:pt x="41968" y="15749"/>
                  <a:pt x="84438" y="33329"/>
                </a:cubicBezTo>
              </a:path>
            </a:pathLst>
          </a:cu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フリーフォーム 20">
            <a:extLst>
              <a:ext uri="{FF2B5EF4-FFF2-40B4-BE49-F238E27FC236}">
                <a16:creationId xmlns:a16="http://schemas.microsoft.com/office/drawing/2014/main" id="{9488B061-FEEA-C442-A17E-4B8F9AB80C69}"/>
              </a:ext>
            </a:extLst>
          </p:cNvPr>
          <p:cNvSpPr/>
          <p:nvPr/>
        </p:nvSpPr>
        <p:spPr>
          <a:xfrm>
            <a:off x="4312555" y="2905416"/>
            <a:ext cx="1101214" cy="372229"/>
          </a:xfrm>
          <a:custGeom>
            <a:avLst/>
            <a:gdLst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74928 w 190831"/>
              <a:gd name="connsiteY2" fmla="*/ 111318 h 286247"/>
              <a:gd name="connsiteX3" fmla="*/ 190831 w 190831"/>
              <a:gd name="connsiteY3" fmla="*/ 135172 h 286247"/>
              <a:gd name="connsiteX4" fmla="*/ 182880 w 190831"/>
              <a:gd name="connsiteY4" fmla="*/ 159026 h 286247"/>
              <a:gd name="connsiteX5" fmla="*/ 135172 w 190831"/>
              <a:gd name="connsiteY5" fmla="*/ 214685 h 286247"/>
              <a:gd name="connsiteX6" fmla="*/ 103367 w 190831"/>
              <a:gd name="connsiteY6" fmla="*/ 238539 h 286247"/>
              <a:gd name="connsiteX7" fmla="*/ 87464 w 190831"/>
              <a:gd name="connsiteY7" fmla="*/ 262393 h 286247"/>
              <a:gd name="connsiteX8" fmla="*/ 63610 w 190831"/>
              <a:gd name="connsiteY8" fmla="*/ 278296 h 286247"/>
              <a:gd name="connsiteX9" fmla="*/ 55659 w 190831"/>
              <a:gd name="connsiteY9" fmla="*/ 286247 h 286247"/>
              <a:gd name="connsiteX0" fmla="*/ 0 w 192909"/>
              <a:gd name="connsiteY0" fmla="*/ 0 h 286247"/>
              <a:gd name="connsiteX1" fmla="*/ 174928 w 192909"/>
              <a:gd name="connsiteY1" fmla="*/ 111318 h 286247"/>
              <a:gd name="connsiteX2" fmla="*/ 190831 w 192909"/>
              <a:gd name="connsiteY2" fmla="*/ 135172 h 286247"/>
              <a:gd name="connsiteX3" fmla="*/ 182880 w 192909"/>
              <a:gd name="connsiteY3" fmla="*/ 159026 h 286247"/>
              <a:gd name="connsiteX4" fmla="*/ 135172 w 192909"/>
              <a:gd name="connsiteY4" fmla="*/ 214685 h 286247"/>
              <a:gd name="connsiteX5" fmla="*/ 103367 w 192909"/>
              <a:gd name="connsiteY5" fmla="*/ 238539 h 286247"/>
              <a:gd name="connsiteX6" fmla="*/ 87464 w 192909"/>
              <a:gd name="connsiteY6" fmla="*/ 262393 h 286247"/>
              <a:gd name="connsiteX7" fmla="*/ 63610 w 192909"/>
              <a:gd name="connsiteY7" fmla="*/ 278296 h 286247"/>
              <a:gd name="connsiteX8" fmla="*/ 55659 w 192909"/>
              <a:gd name="connsiteY8" fmla="*/ 286247 h 286247"/>
              <a:gd name="connsiteX0" fmla="*/ 0 w 190831"/>
              <a:gd name="connsiteY0" fmla="*/ 0 h 286247"/>
              <a:gd name="connsiteX1" fmla="*/ 190831 w 190831"/>
              <a:gd name="connsiteY1" fmla="*/ 135172 h 286247"/>
              <a:gd name="connsiteX2" fmla="*/ 182880 w 190831"/>
              <a:gd name="connsiteY2" fmla="*/ 159026 h 286247"/>
              <a:gd name="connsiteX3" fmla="*/ 135172 w 190831"/>
              <a:gd name="connsiteY3" fmla="*/ 214685 h 286247"/>
              <a:gd name="connsiteX4" fmla="*/ 103367 w 190831"/>
              <a:gd name="connsiteY4" fmla="*/ 238539 h 286247"/>
              <a:gd name="connsiteX5" fmla="*/ 87464 w 190831"/>
              <a:gd name="connsiteY5" fmla="*/ 262393 h 286247"/>
              <a:gd name="connsiteX6" fmla="*/ 63610 w 190831"/>
              <a:gd name="connsiteY6" fmla="*/ 278296 h 286247"/>
              <a:gd name="connsiteX7" fmla="*/ 55659 w 190831"/>
              <a:gd name="connsiteY7" fmla="*/ 286247 h 286247"/>
              <a:gd name="connsiteX0" fmla="*/ 0 w 195611"/>
              <a:gd name="connsiteY0" fmla="*/ 0 h 286247"/>
              <a:gd name="connsiteX1" fmla="*/ 190831 w 195611"/>
              <a:gd name="connsiteY1" fmla="*/ 135172 h 286247"/>
              <a:gd name="connsiteX2" fmla="*/ 135172 w 195611"/>
              <a:gd name="connsiteY2" fmla="*/ 214685 h 286247"/>
              <a:gd name="connsiteX3" fmla="*/ 103367 w 195611"/>
              <a:gd name="connsiteY3" fmla="*/ 238539 h 286247"/>
              <a:gd name="connsiteX4" fmla="*/ 87464 w 195611"/>
              <a:gd name="connsiteY4" fmla="*/ 262393 h 286247"/>
              <a:gd name="connsiteX5" fmla="*/ 63610 w 195611"/>
              <a:gd name="connsiteY5" fmla="*/ 278296 h 286247"/>
              <a:gd name="connsiteX6" fmla="*/ 55659 w 195611"/>
              <a:gd name="connsiteY6" fmla="*/ 286247 h 286247"/>
              <a:gd name="connsiteX0" fmla="*/ 0 w 193066"/>
              <a:gd name="connsiteY0" fmla="*/ 0 h 286247"/>
              <a:gd name="connsiteX1" fmla="*/ 190831 w 193066"/>
              <a:gd name="connsiteY1" fmla="*/ 135172 h 286247"/>
              <a:gd name="connsiteX2" fmla="*/ 103367 w 193066"/>
              <a:gd name="connsiteY2" fmla="*/ 238539 h 286247"/>
              <a:gd name="connsiteX3" fmla="*/ 87464 w 193066"/>
              <a:gd name="connsiteY3" fmla="*/ 262393 h 286247"/>
              <a:gd name="connsiteX4" fmla="*/ 63610 w 193066"/>
              <a:gd name="connsiteY4" fmla="*/ 278296 h 286247"/>
              <a:gd name="connsiteX5" fmla="*/ 55659 w 193066"/>
              <a:gd name="connsiteY5" fmla="*/ 286247 h 286247"/>
              <a:gd name="connsiteX0" fmla="*/ 0 w 192319"/>
              <a:gd name="connsiteY0" fmla="*/ 0 h 286247"/>
              <a:gd name="connsiteX1" fmla="*/ 190831 w 192319"/>
              <a:gd name="connsiteY1" fmla="*/ 135172 h 286247"/>
              <a:gd name="connsiteX2" fmla="*/ 87464 w 192319"/>
              <a:gd name="connsiteY2" fmla="*/ 262393 h 286247"/>
              <a:gd name="connsiteX3" fmla="*/ 63610 w 192319"/>
              <a:gd name="connsiteY3" fmla="*/ 278296 h 286247"/>
              <a:gd name="connsiteX4" fmla="*/ 55659 w 192319"/>
              <a:gd name="connsiteY4" fmla="*/ 286247 h 286247"/>
              <a:gd name="connsiteX0" fmla="*/ 0 w 191517"/>
              <a:gd name="connsiteY0" fmla="*/ 0 h 286247"/>
              <a:gd name="connsiteX1" fmla="*/ 190831 w 191517"/>
              <a:gd name="connsiteY1" fmla="*/ 135172 h 286247"/>
              <a:gd name="connsiteX2" fmla="*/ 63610 w 191517"/>
              <a:gd name="connsiteY2" fmla="*/ 278296 h 286247"/>
              <a:gd name="connsiteX3" fmla="*/ 55659 w 191517"/>
              <a:gd name="connsiteY3" fmla="*/ 286247 h 286247"/>
              <a:gd name="connsiteX0" fmla="*/ 0 w 191356"/>
              <a:gd name="connsiteY0" fmla="*/ 0 h 286247"/>
              <a:gd name="connsiteX1" fmla="*/ 190831 w 191356"/>
              <a:gd name="connsiteY1" fmla="*/ 135172 h 286247"/>
              <a:gd name="connsiteX2" fmla="*/ 55659 w 191356"/>
              <a:gd name="connsiteY2" fmla="*/ 286247 h 286247"/>
              <a:gd name="connsiteX0" fmla="*/ 0 w 191226"/>
              <a:gd name="connsiteY0" fmla="*/ 0 h 268986"/>
              <a:gd name="connsiteX1" fmla="*/ 190831 w 191226"/>
              <a:gd name="connsiteY1" fmla="*/ 135172 h 268986"/>
              <a:gd name="connsiteX2" fmla="*/ 15420 w 191226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0831"/>
              <a:gd name="connsiteY0" fmla="*/ 0 h 268986"/>
              <a:gd name="connsiteX1" fmla="*/ 190831 w 190831"/>
              <a:gd name="connsiteY1" fmla="*/ 135172 h 268986"/>
              <a:gd name="connsiteX2" fmla="*/ 15420 w 190831"/>
              <a:gd name="connsiteY2" fmla="*/ 268986 h 268986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309262"/>
              <a:gd name="connsiteX1" fmla="*/ 532253 w 532253"/>
              <a:gd name="connsiteY1" fmla="*/ 162502 h 309262"/>
              <a:gd name="connsiteX2" fmla="*/ 9933 w 532253"/>
              <a:gd name="connsiteY2" fmla="*/ 309262 h 309262"/>
              <a:gd name="connsiteX0" fmla="*/ 7748 w 540001"/>
              <a:gd name="connsiteY0" fmla="*/ 0 h 315016"/>
              <a:gd name="connsiteX1" fmla="*/ 540001 w 540001"/>
              <a:gd name="connsiteY1" fmla="*/ 162502 h 315016"/>
              <a:gd name="connsiteX2" fmla="*/ 0 w 540001"/>
              <a:gd name="connsiteY2" fmla="*/ 315016 h 315016"/>
              <a:gd name="connsiteX0" fmla="*/ 0 w 546885"/>
              <a:gd name="connsiteY0" fmla="*/ 0 h 325804"/>
              <a:gd name="connsiteX1" fmla="*/ 546885 w 546885"/>
              <a:gd name="connsiteY1" fmla="*/ 173290 h 325804"/>
              <a:gd name="connsiteX2" fmla="*/ 6884 w 546885"/>
              <a:gd name="connsiteY2" fmla="*/ 325804 h 325804"/>
              <a:gd name="connsiteX0" fmla="*/ 0 w 548714"/>
              <a:gd name="connsiteY0" fmla="*/ 0 h 325804"/>
              <a:gd name="connsiteX1" fmla="*/ 548714 w 548714"/>
              <a:gd name="connsiteY1" fmla="*/ 173290 h 325804"/>
              <a:gd name="connsiteX2" fmla="*/ 8713 w 548714"/>
              <a:gd name="connsiteY2" fmla="*/ 325804 h 325804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0 w 550662"/>
              <a:gd name="connsiteY0" fmla="*/ 0 h 305912"/>
              <a:gd name="connsiteX1" fmla="*/ 550662 w 550662"/>
              <a:gd name="connsiteY1" fmla="*/ 139733 h 305912"/>
              <a:gd name="connsiteX2" fmla="*/ 1516 w 550662"/>
              <a:gd name="connsiteY2" fmla="*/ 305912 h 305912"/>
              <a:gd name="connsiteX0" fmla="*/ 6274 w 556936"/>
              <a:gd name="connsiteY0" fmla="*/ 0 h 269918"/>
              <a:gd name="connsiteX1" fmla="*/ 556936 w 556936"/>
              <a:gd name="connsiteY1" fmla="*/ 139733 h 269918"/>
              <a:gd name="connsiteX2" fmla="*/ 0 w 556936"/>
              <a:gd name="connsiteY2" fmla="*/ 269918 h 269918"/>
              <a:gd name="connsiteX0" fmla="*/ 3677 w 554339"/>
              <a:gd name="connsiteY0" fmla="*/ 0 h 277576"/>
              <a:gd name="connsiteX1" fmla="*/ 554339 w 554339"/>
              <a:gd name="connsiteY1" fmla="*/ 139733 h 277576"/>
              <a:gd name="connsiteX2" fmla="*/ 0 w 554339"/>
              <a:gd name="connsiteY2" fmla="*/ 277576 h 277576"/>
              <a:gd name="connsiteX0" fmla="*/ 4326 w 554988"/>
              <a:gd name="connsiteY0" fmla="*/ 0 h 282171"/>
              <a:gd name="connsiteX1" fmla="*/ 554988 w 554988"/>
              <a:gd name="connsiteY1" fmla="*/ 139733 h 282171"/>
              <a:gd name="connsiteX2" fmla="*/ 0 w 554988"/>
              <a:gd name="connsiteY2" fmla="*/ 282171 h 282171"/>
              <a:gd name="connsiteX0" fmla="*/ 1080 w 551742"/>
              <a:gd name="connsiteY0" fmla="*/ 0 h 282937"/>
              <a:gd name="connsiteX1" fmla="*/ 551742 w 551742"/>
              <a:gd name="connsiteY1" fmla="*/ 139733 h 282937"/>
              <a:gd name="connsiteX2" fmla="*/ 0 w 551742"/>
              <a:gd name="connsiteY2" fmla="*/ 282937 h 282937"/>
              <a:gd name="connsiteX0" fmla="*/ 0 w 550662"/>
              <a:gd name="connsiteY0" fmla="*/ 0 h 280640"/>
              <a:gd name="connsiteX1" fmla="*/ 550662 w 550662"/>
              <a:gd name="connsiteY1" fmla="*/ 139733 h 280640"/>
              <a:gd name="connsiteX2" fmla="*/ 868 w 550662"/>
              <a:gd name="connsiteY2" fmla="*/ 280640 h 280640"/>
              <a:gd name="connsiteX0" fmla="*/ 0 w 552372"/>
              <a:gd name="connsiteY0" fmla="*/ 0 h 280640"/>
              <a:gd name="connsiteX1" fmla="*/ 167694 w 552372"/>
              <a:gd name="connsiteY1" fmla="*/ 27846 h 280640"/>
              <a:gd name="connsiteX2" fmla="*/ 550662 w 552372"/>
              <a:gd name="connsiteY2" fmla="*/ 139733 h 280640"/>
              <a:gd name="connsiteX3" fmla="*/ 868 w 552372"/>
              <a:gd name="connsiteY3" fmla="*/ 280640 h 280640"/>
              <a:gd name="connsiteX0" fmla="*/ 0 w 552372"/>
              <a:gd name="connsiteY0" fmla="*/ 0 h 139733"/>
              <a:gd name="connsiteX1" fmla="*/ 167694 w 552372"/>
              <a:gd name="connsiteY1" fmla="*/ 27846 h 139733"/>
              <a:gd name="connsiteX2" fmla="*/ 550662 w 552372"/>
              <a:gd name="connsiteY2" fmla="*/ 139733 h 139733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8127"/>
              <a:gd name="connsiteY0" fmla="*/ 0 h 29378"/>
              <a:gd name="connsiteX1" fmla="*/ 168127 w 168127"/>
              <a:gd name="connsiteY1" fmla="*/ 29378 h 29378"/>
              <a:gd name="connsiteX0" fmla="*/ 0 w 168560"/>
              <a:gd name="connsiteY0" fmla="*/ 0 h 28357"/>
              <a:gd name="connsiteX1" fmla="*/ 168560 w 168560"/>
              <a:gd name="connsiteY1" fmla="*/ 28357 h 28357"/>
              <a:gd name="connsiteX0" fmla="*/ 0 w 169426"/>
              <a:gd name="connsiteY0" fmla="*/ 0 h 29378"/>
              <a:gd name="connsiteX1" fmla="*/ 169426 w 169426"/>
              <a:gd name="connsiteY1" fmla="*/ 29378 h 29378"/>
              <a:gd name="connsiteX0" fmla="*/ 0 w 161203"/>
              <a:gd name="connsiteY0" fmla="*/ 0 h 27846"/>
              <a:gd name="connsiteX1" fmla="*/ 161203 w 161203"/>
              <a:gd name="connsiteY1" fmla="*/ 27846 h 27846"/>
              <a:gd name="connsiteX0" fmla="*/ 0 w 162069"/>
              <a:gd name="connsiteY0" fmla="*/ 0 h 26314"/>
              <a:gd name="connsiteX1" fmla="*/ 162069 w 162069"/>
              <a:gd name="connsiteY1" fmla="*/ 26314 h 26314"/>
              <a:gd name="connsiteX0" fmla="*/ 0 w 140376"/>
              <a:gd name="connsiteY0" fmla="*/ 0 h 69268"/>
              <a:gd name="connsiteX1" fmla="*/ 140376 w 140376"/>
              <a:gd name="connsiteY1" fmla="*/ 69268 h 69268"/>
              <a:gd name="connsiteX0" fmla="*/ 0 w 139214"/>
              <a:gd name="connsiteY0" fmla="*/ 0 h 69725"/>
              <a:gd name="connsiteX1" fmla="*/ 139214 w 139214"/>
              <a:gd name="connsiteY1" fmla="*/ 69725 h 69725"/>
              <a:gd name="connsiteX0" fmla="*/ 0 w 139214"/>
              <a:gd name="connsiteY0" fmla="*/ 0 h 69725"/>
              <a:gd name="connsiteX1" fmla="*/ 139214 w 139214"/>
              <a:gd name="connsiteY1" fmla="*/ 69725 h 69725"/>
              <a:gd name="connsiteX0" fmla="*/ 0 w 139214"/>
              <a:gd name="connsiteY0" fmla="*/ 0 h 69725"/>
              <a:gd name="connsiteX1" fmla="*/ 139214 w 139214"/>
              <a:gd name="connsiteY1" fmla="*/ 69725 h 69725"/>
              <a:gd name="connsiteX0" fmla="*/ 0 w 139601"/>
              <a:gd name="connsiteY0" fmla="*/ 0 h 68354"/>
              <a:gd name="connsiteX1" fmla="*/ 139601 w 139601"/>
              <a:gd name="connsiteY1" fmla="*/ 68354 h 68354"/>
              <a:gd name="connsiteX0" fmla="*/ 0 w 139601"/>
              <a:gd name="connsiteY0" fmla="*/ 0 h 68354"/>
              <a:gd name="connsiteX1" fmla="*/ 139601 w 139601"/>
              <a:gd name="connsiteY1" fmla="*/ 68354 h 68354"/>
              <a:gd name="connsiteX0" fmla="*/ 0 w 139601"/>
              <a:gd name="connsiteY0" fmla="*/ 0 h 69268"/>
              <a:gd name="connsiteX1" fmla="*/ 139601 w 139601"/>
              <a:gd name="connsiteY1" fmla="*/ 69268 h 69268"/>
              <a:gd name="connsiteX0" fmla="*/ 0 w 90321"/>
              <a:gd name="connsiteY0" fmla="*/ 0 h 37129"/>
              <a:gd name="connsiteX1" fmla="*/ 90321 w 90321"/>
              <a:gd name="connsiteY1" fmla="*/ 37129 h 37129"/>
              <a:gd name="connsiteX0" fmla="*/ 0 w 90321"/>
              <a:gd name="connsiteY0" fmla="*/ 0 h 37129"/>
              <a:gd name="connsiteX1" fmla="*/ 90321 w 90321"/>
              <a:gd name="connsiteY1" fmla="*/ 37129 h 37129"/>
              <a:gd name="connsiteX0" fmla="*/ 0 w 90321"/>
              <a:gd name="connsiteY0" fmla="*/ 0 h 37129"/>
              <a:gd name="connsiteX1" fmla="*/ 90321 w 90321"/>
              <a:gd name="connsiteY1" fmla="*/ 37129 h 37129"/>
              <a:gd name="connsiteX0" fmla="*/ 0 w 89920"/>
              <a:gd name="connsiteY0" fmla="*/ 0 h 35711"/>
              <a:gd name="connsiteX1" fmla="*/ 89920 w 89920"/>
              <a:gd name="connsiteY1" fmla="*/ 35711 h 35711"/>
              <a:gd name="connsiteX0" fmla="*/ 0 w 89920"/>
              <a:gd name="connsiteY0" fmla="*/ 0 h 35711"/>
              <a:gd name="connsiteX1" fmla="*/ 89920 w 89920"/>
              <a:gd name="connsiteY1" fmla="*/ 35711 h 35711"/>
              <a:gd name="connsiteX0" fmla="*/ 0 w 84438"/>
              <a:gd name="connsiteY0" fmla="*/ 0 h 33669"/>
              <a:gd name="connsiteX1" fmla="*/ 84438 w 84438"/>
              <a:gd name="connsiteY1" fmla="*/ 33669 h 33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438" h="33669">
                <a:moveTo>
                  <a:pt x="0" y="0"/>
                </a:moveTo>
                <a:cubicBezTo>
                  <a:pt x="37176" y="12954"/>
                  <a:pt x="41679" y="14728"/>
                  <a:pt x="84438" y="33669"/>
                </a:cubicBezTo>
              </a:path>
            </a:pathLst>
          </a:cu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BAD03FBD-8C45-4748-829E-B88FB5334AE3}"/>
              </a:ext>
            </a:extLst>
          </p:cNvPr>
          <p:cNvSpPr/>
          <p:nvPr/>
        </p:nvSpPr>
        <p:spPr>
          <a:xfrm>
            <a:off x="7624663" y="3536515"/>
            <a:ext cx="91866" cy="918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4936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09316941-F315-384F-875E-0A4157828A55}"/>
              </a:ext>
            </a:extLst>
          </p:cNvPr>
          <p:cNvCxnSpPr>
            <a:cxnSpLocks/>
          </p:cNvCxnSpPr>
          <p:nvPr/>
        </p:nvCxnSpPr>
        <p:spPr>
          <a:xfrm>
            <a:off x="1295400" y="3605099"/>
            <a:ext cx="945928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フリーフォーム 12">
            <a:extLst>
              <a:ext uri="{FF2B5EF4-FFF2-40B4-BE49-F238E27FC236}">
                <a16:creationId xmlns:a16="http://schemas.microsoft.com/office/drawing/2014/main" id="{DCEC17D2-0037-DB4B-BFFD-DCCE21A57686}"/>
              </a:ext>
            </a:extLst>
          </p:cNvPr>
          <p:cNvSpPr/>
          <p:nvPr/>
        </p:nvSpPr>
        <p:spPr>
          <a:xfrm flipH="1">
            <a:off x="2778182" y="1778364"/>
            <a:ext cx="5690794" cy="3637337"/>
          </a:xfrm>
          <a:custGeom>
            <a:avLst/>
            <a:gdLst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74928 w 190831"/>
              <a:gd name="connsiteY2" fmla="*/ 111318 h 286247"/>
              <a:gd name="connsiteX3" fmla="*/ 190831 w 190831"/>
              <a:gd name="connsiteY3" fmla="*/ 135172 h 286247"/>
              <a:gd name="connsiteX4" fmla="*/ 182880 w 190831"/>
              <a:gd name="connsiteY4" fmla="*/ 159026 h 286247"/>
              <a:gd name="connsiteX5" fmla="*/ 135172 w 190831"/>
              <a:gd name="connsiteY5" fmla="*/ 214685 h 286247"/>
              <a:gd name="connsiteX6" fmla="*/ 103367 w 190831"/>
              <a:gd name="connsiteY6" fmla="*/ 238539 h 286247"/>
              <a:gd name="connsiteX7" fmla="*/ 87464 w 190831"/>
              <a:gd name="connsiteY7" fmla="*/ 262393 h 286247"/>
              <a:gd name="connsiteX8" fmla="*/ 63610 w 190831"/>
              <a:gd name="connsiteY8" fmla="*/ 278296 h 286247"/>
              <a:gd name="connsiteX9" fmla="*/ 55659 w 190831"/>
              <a:gd name="connsiteY9" fmla="*/ 286247 h 286247"/>
              <a:gd name="connsiteX0" fmla="*/ 0 w 192909"/>
              <a:gd name="connsiteY0" fmla="*/ 0 h 286247"/>
              <a:gd name="connsiteX1" fmla="*/ 174928 w 192909"/>
              <a:gd name="connsiteY1" fmla="*/ 111318 h 286247"/>
              <a:gd name="connsiteX2" fmla="*/ 190831 w 192909"/>
              <a:gd name="connsiteY2" fmla="*/ 135172 h 286247"/>
              <a:gd name="connsiteX3" fmla="*/ 182880 w 192909"/>
              <a:gd name="connsiteY3" fmla="*/ 159026 h 286247"/>
              <a:gd name="connsiteX4" fmla="*/ 135172 w 192909"/>
              <a:gd name="connsiteY4" fmla="*/ 214685 h 286247"/>
              <a:gd name="connsiteX5" fmla="*/ 103367 w 192909"/>
              <a:gd name="connsiteY5" fmla="*/ 238539 h 286247"/>
              <a:gd name="connsiteX6" fmla="*/ 87464 w 192909"/>
              <a:gd name="connsiteY6" fmla="*/ 262393 h 286247"/>
              <a:gd name="connsiteX7" fmla="*/ 63610 w 192909"/>
              <a:gd name="connsiteY7" fmla="*/ 278296 h 286247"/>
              <a:gd name="connsiteX8" fmla="*/ 55659 w 192909"/>
              <a:gd name="connsiteY8" fmla="*/ 286247 h 286247"/>
              <a:gd name="connsiteX0" fmla="*/ 0 w 190831"/>
              <a:gd name="connsiteY0" fmla="*/ 0 h 286247"/>
              <a:gd name="connsiteX1" fmla="*/ 190831 w 190831"/>
              <a:gd name="connsiteY1" fmla="*/ 135172 h 286247"/>
              <a:gd name="connsiteX2" fmla="*/ 182880 w 190831"/>
              <a:gd name="connsiteY2" fmla="*/ 159026 h 286247"/>
              <a:gd name="connsiteX3" fmla="*/ 135172 w 190831"/>
              <a:gd name="connsiteY3" fmla="*/ 214685 h 286247"/>
              <a:gd name="connsiteX4" fmla="*/ 103367 w 190831"/>
              <a:gd name="connsiteY4" fmla="*/ 238539 h 286247"/>
              <a:gd name="connsiteX5" fmla="*/ 87464 w 190831"/>
              <a:gd name="connsiteY5" fmla="*/ 262393 h 286247"/>
              <a:gd name="connsiteX6" fmla="*/ 63610 w 190831"/>
              <a:gd name="connsiteY6" fmla="*/ 278296 h 286247"/>
              <a:gd name="connsiteX7" fmla="*/ 55659 w 190831"/>
              <a:gd name="connsiteY7" fmla="*/ 286247 h 286247"/>
              <a:gd name="connsiteX0" fmla="*/ 0 w 195611"/>
              <a:gd name="connsiteY0" fmla="*/ 0 h 286247"/>
              <a:gd name="connsiteX1" fmla="*/ 190831 w 195611"/>
              <a:gd name="connsiteY1" fmla="*/ 135172 h 286247"/>
              <a:gd name="connsiteX2" fmla="*/ 135172 w 195611"/>
              <a:gd name="connsiteY2" fmla="*/ 214685 h 286247"/>
              <a:gd name="connsiteX3" fmla="*/ 103367 w 195611"/>
              <a:gd name="connsiteY3" fmla="*/ 238539 h 286247"/>
              <a:gd name="connsiteX4" fmla="*/ 87464 w 195611"/>
              <a:gd name="connsiteY4" fmla="*/ 262393 h 286247"/>
              <a:gd name="connsiteX5" fmla="*/ 63610 w 195611"/>
              <a:gd name="connsiteY5" fmla="*/ 278296 h 286247"/>
              <a:gd name="connsiteX6" fmla="*/ 55659 w 195611"/>
              <a:gd name="connsiteY6" fmla="*/ 286247 h 286247"/>
              <a:gd name="connsiteX0" fmla="*/ 0 w 193066"/>
              <a:gd name="connsiteY0" fmla="*/ 0 h 286247"/>
              <a:gd name="connsiteX1" fmla="*/ 190831 w 193066"/>
              <a:gd name="connsiteY1" fmla="*/ 135172 h 286247"/>
              <a:gd name="connsiteX2" fmla="*/ 103367 w 193066"/>
              <a:gd name="connsiteY2" fmla="*/ 238539 h 286247"/>
              <a:gd name="connsiteX3" fmla="*/ 87464 w 193066"/>
              <a:gd name="connsiteY3" fmla="*/ 262393 h 286247"/>
              <a:gd name="connsiteX4" fmla="*/ 63610 w 193066"/>
              <a:gd name="connsiteY4" fmla="*/ 278296 h 286247"/>
              <a:gd name="connsiteX5" fmla="*/ 55659 w 193066"/>
              <a:gd name="connsiteY5" fmla="*/ 286247 h 286247"/>
              <a:gd name="connsiteX0" fmla="*/ 0 w 192319"/>
              <a:gd name="connsiteY0" fmla="*/ 0 h 286247"/>
              <a:gd name="connsiteX1" fmla="*/ 190831 w 192319"/>
              <a:gd name="connsiteY1" fmla="*/ 135172 h 286247"/>
              <a:gd name="connsiteX2" fmla="*/ 87464 w 192319"/>
              <a:gd name="connsiteY2" fmla="*/ 262393 h 286247"/>
              <a:gd name="connsiteX3" fmla="*/ 63610 w 192319"/>
              <a:gd name="connsiteY3" fmla="*/ 278296 h 286247"/>
              <a:gd name="connsiteX4" fmla="*/ 55659 w 192319"/>
              <a:gd name="connsiteY4" fmla="*/ 286247 h 286247"/>
              <a:gd name="connsiteX0" fmla="*/ 0 w 191517"/>
              <a:gd name="connsiteY0" fmla="*/ 0 h 286247"/>
              <a:gd name="connsiteX1" fmla="*/ 190831 w 191517"/>
              <a:gd name="connsiteY1" fmla="*/ 135172 h 286247"/>
              <a:gd name="connsiteX2" fmla="*/ 63610 w 191517"/>
              <a:gd name="connsiteY2" fmla="*/ 278296 h 286247"/>
              <a:gd name="connsiteX3" fmla="*/ 55659 w 191517"/>
              <a:gd name="connsiteY3" fmla="*/ 286247 h 286247"/>
              <a:gd name="connsiteX0" fmla="*/ 0 w 191356"/>
              <a:gd name="connsiteY0" fmla="*/ 0 h 286247"/>
              <a:gd name="connsiteX1" fmla="*/ 190831 w 191356"/>
              <a:gd name="connsiteY1" fmla="*/ 135172 h 286247"/>
              <a:gd name="connsiteX2" fmla="*/ 55659 w 191356"/>
              <a:gd name="connsiteY2" fmla="*/ 286247 h 286247"/>
              <a:gd name="connsiteX0" fmla="*/ 0 w 191226"/>
              <a:gd name="connsiteY0" fmla="*/ 0 h 268986"/>
              <a:gd name="connsiteX1" fmla="*/ 190831 w 191226"/>
              <a:gd name="connsiteY1" fmla="*/ 135172 h 268986"/>
              <a:gd name="connsiteX2" fmla="*/ 15420 w 191226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0831"/>
              <a:gd name="connsiteY0" fmla="*/ 0 h 268986"/>
              <a:gd name="connsiteX1" fmla="*/ 190831 w 190831"/>
              <a:gd name="connsiteY1" fmla="*/ 135172 h 268986"/>
              <a:gd name="connsiteX2" fmla="*/ 15420 w 190831"/>
              <a:gd name="connsiteY2" fmla="*/ 268986 h 268986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309262"/>
              <a:gd name="connsiteX1" fmla="*/ 532253 w 532253"/>
              <a:gd name="connsiteY1" fmla="*/ 162502 h 309262"/>
              <a:gd name="connsiteX2" fmla="*/ 9933 w 532253"/>
              <a:gd name="connsiteY2" fmla="*/ 309262 h 309262"/>
              <a:gd name="connsiteX0" fmla="*/ 7748 w 540001"/>
              <a:gd name="connsiteY0" fmla="*/ 0 h 315016"/>
              <a:gd name="connsiteX1" fmla="*/ 540001 w 540001"/>
              <a:gd name="connsiteY1" fmla="*/ 162502 h 315016"/>
              <a:gd name="connsiteX2" fmla="*/ 0 w 540001"/>
              <a:gd name="connsiteY2" fmla="*/ 315016 h 315016"/>
              <a:gd name="connsiteX0" fmla="*/ 0 w 546885"/>
              <a:gd name="connsiteY0" fmla="*/ 0 h 325804"/>
              <a:gd name="connsiteX1" fmla="*/ 546885 w 546885"/>
              <a:gd name="connsiteY1" fmla="*/ 173290 h 325804"/>
              <a:gd name="connsiteX2" fmla="*/ 6884 w 546885"/>
              <a:gd name="connsiteY2" fmla="*/ 325804 h 325804"/>
              <a:gd name="connsiteX0" fmla="*/ 0 w 548714"/>
              <a:gd name="connsiteY0" fmla="*/ 0 h 325804"/>
              <a:gd name="connsiteX1" fmla="*/ 548714 w 548714"/>
              <a:gd name="connsiteY1" fmla="*/ 173290 h 325804"/>
              <a:gd name="connsiteX2" fmla="*/ 8713 w 548714"/>
              <a:gd name="connsiteY2" fmla="*/ 325804 h 325804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0 w 550662"/>
              <a:gd name="connsiteY0" fmla="*/ 0 h 305912"/>
              <a:gd name="connsiteX1" fmla="*/ 550662 w 550662"/>
              <a:gd name="connsiteY1" fmla="*/ 139733 h 305912"/>
              <a:gd name="connsiteX2" fmla="*/ 1516 w 550662"/>
              <a:gd name="connsiteY2" fmla="*/ 305912 h 305912"/>
              <a:gd name="connsiteX0" fmla="*/ 6274 w 556936"/>
              <a:gd name="connsiteY0" fmla="*/ 0 h 269918"/>
              <a:gd name="connsiteX1" fmla="*/ 556936 w 556936"/>
              <a:gd name="connsiteY1" fmla="*/ 139733 h 269918"/>
              <a:gd name="connsiteX2" fmla="*/ 0 w 556936"/>
              <a:gd name="connsiteY2" fmla="*/ 269918 h 269918"/>
              <a:gd name="connsiteX0" fmla="*/ 3677 w 554339"/>
              <a:gd name="connsiteY0" fmla="*/ 0 h 277576"/>
              <a:gd name="connsiteX1" fmla="*/ 554339 w 554339"/>
              <a:gd name="connsiteY1" fmla="*/ 139733 h 277576"/>
              <a:gd name="connsiteX2" fmla="*/ 0 w 554339"/>
              <a:gd name="connsiteY2" fmla="*/ 277576 h 277576"/>
              <a:gd name="connsiteX0" fmla="*/ 4326 w 554988"/>
              <a:gd name="connsiteY0" fmla="*/ 0 h 282171"/>
              <a:gd name="connsiteX1" fmla="*/ 554988 w 554988"/>
              <a:gd name="connsiteY1" fmla="*/ 139733 h 282171"/>
              <a:gd name="connsiteX2" fmla="*/ 0 w 554988"/>
              <a:gd name="connsiteY2" fmla="*/ 282171 h 282171"/>
              <a:gd name="connsiteX0" fmla="*/ 1080 w 551742"/>
              <a:gd name="connsiteY0" fmla="*/ 0 h 282937"/>
              <a:gd name="connsiteX1" fmla="*/ 551742 w 551742"/>
              <a:gd name="connsiteY1" fmla="*/ 139733 h 282937"/>
              <a:gd name="connsiteX2" fmla="*/ 0 w 551742"/>
              <a:gd name="connsiteY2" fmla="*/ 282937 h 282937"/>
              <a:gd name="connsiteX0" fmla="*/ 0 w 550662"/>
              <a:gd name="connsiteY0" fmla="*/ 0 h 280640"/>
              <a:gd name="connsiteX1" fmla="*/ 550662 w 550662"/>
              <a:gd name="connsiteY1" fmla="*/ 139733 h 280640"/>
              <a:gd name="connsiteX2" fmla="*/ 868 w 550662"/>
              <a:gd name="connsiteY2" fmla="*/ 280640 h 280640"/>
              <a:gd name="connsiteX0" fmla="*/ 0 w 550662"/>
              <a:gd name="connsiteY0" fmla="*/ 0 h 270940"/>
              <a:gd name="connsiteX1" fmla="*/ 550662 w 550662"/>
              <a:gd name="connsiteY1" fmla="*/ 139733 h 270940"/>
              <a:gd name="connsiteX2" fmla="*/ 2 w 550662"/>
              <a:gd name="connsiteY2" fmla="*/ 270940 h 270940"/>
              <a:gd name="connsiteX0" fmla="*/ 0 w 550662"/>
              <a:gd name="connsiteY0" fmla="*/ 0 h 274514"/>
              <a:gd name="connsiteX1" fmla="*/ 550662 w 550662"/>
              <a:gd name="connsiteY1" fmla="*/ 139733 h 274514"/>
              <a:gd name="connsiteX2" fmla="*/ 868 w 550662"/>
              <a:gd name="connsiteY2" fmla="*/ 274514 h 274514"/>
              <a:gd name="connsiteX0" fmla="*/ 0 w 550662"/>
              <a:gd name="connsiteY0" fmla="*/ 0 h 274514"/>
              <a:gd name="connsiteX1" fmla="*/ 550662 w 550662"/>
              <a:gd name="connsiteY1" fmla="*/ 139733 h 274514"/>
              <a:gd name="connsiteX2" fmla="*/ 868 w 550662"/>
              <a:gd name="connsiteY2" fmla="*/ 274514 h 274514"/>
              <a:gd name="connsiteX0" fmla="*/ 0 w 550662"/>
              <a:gd name="connsiteY0" fmla="*/ 0 h 274514"/>
              <a:gd name="connsiteX1" fmla="*/ 550662 w 550662"/>
              <a:gd name="connsiteY1" fmla="*/ 139733 h 274514"/>
              <a:gd name="connsiteX2" fmla="*/ 868 w 550662"/>
              <a:gd name="connsiteY2" fmla="*/ 274514 h 274514"/>
              <a:gd name="connsiteX0" fmla="*/ 0 w 550662"/>
              <a:gd name="connsiteY0" fmla="*/ 0 h 274514"/>
              <a:gd name="connsiteX1" fmla="*/ 550662 w 550662"/>
              <a:gd name="connsiteY1" fmla="*/ 139733 h 274514"/>
              <a:gd name="connsiteX2" fmla="*/ 868 w 550662"/>
              <a:gd name="connsiteY2" fmla="*/ 274514 h 274514"/>
              <a:gd name="connsiteX0" fmla="*/ 0 w 550662"/>
              <a:gd name="connsiteY0" fmla="*/ 0 h 274514"/>
              <a:gd name="connsiteX1" fmla="*/ 550662 w 550662"/>
              <a:gd name="connsiteY1" fmla="*/ 139733 h 274514"/>
              <a:gd name="connsiteX2" fmla="*/ 868 w 550662"/>
              <a:gd name="connsiteY2" fmla="*/ 274514 h 274514"/>
              <a:gd name="connsiteX0" fmla="*/ 0 w 550662"/>
              <a:gd name="connsiteY0" fmla="*/ 0 h 279619"/>
              <a:gd name="connsiteX1" fmla="*/ 550662 w 550662"/>
              <a:gd name="connsiteY1" fmla="*/ 139733 h 279619"/>
              <a:gd name="connsiteX2" fmla="*/ 868 w 550662"/>
              <a:gd name="connsiteY2" fmla="*/ 279619 h 279619"/>
              <a:gd name="connsiteX0" fmla="*/ 0 w 550662"/>
              <a:gd name="connsiteY0" fmla="*/ 0 h 276556"/>
              <a:gd name="connsiteX1" fmla="*/ 550662 w 550662"/>
              <a:gd name="connsiteY1" fmla="*/ 139733 h 276556"/>
              <a:gd name="connsiteX2" fmla="*/ 435 w 550662"/>
              <a:gd name="connsiteY2" fmla="*/ 276556 h 276556"/>
              <a:gd name="connsiteX0" fmla="*/ 181979 w 550227"/>
              <a:gd name="connsiteY0" fmla="*/ 0 h 268145"/>
              <a:gd name="connsiteX1" fmla="*/ 550227 w 550227"/>
              <a:gd name="connsiteY1" fmla="*/ 131322 h 268145"/>
              <a:gd name="connsiteX2" fmla="*/ 0 w 550227"/>
              <a:gd name="connsiteY2" fmla="*/ 268145 h 268145"/>
              <a:gd name="connsiteX0" fmla="*/ 0 w 368249"/>
              <a:gd name="connsiteY0" fmla="*/ 0 h 245014"/>
              <a:gd name="connsiteX1" fmla="*/ 368248 w 368249"/>
              <a:gd name="connsiteY1" fmla="*/ 131322 h 245014"/>
              <a:gd name="connsiteX2" fmla="*/ 10536 w 368249"/>
              <a:gd name="connsiteY2" fmla="*/ 245014 h 245014"/>
              <a:gd name="connsiteX0" fmla="*/ 0 w 368249"/>
              <a:gd name="connsiteY0" fmla="*/ 0 h 239407"/>
              <a:gd name="connsiteX1" fmla="*/ 368248 w 368249"/>
              <a:gd name="connsiteY1" fmla="*/ 131322 h 239407"/>
              <a:gd name="connsiteX2" fmla="*/ 5782 w 368249"/>
              <a:gd name="connsiteY2" fmla="*/ 239407 h 239407"/>
              <a:gd name="connsiteX0" fmla="*/ 0 w 368249"/>
              <a:gd name="connsiteY0" fmla="*/ 0 h 240809"/>
              <a:gd name="connsiteX1" fmla="*/ 368248 w 368249"/>
              <a:gd name="connsiteY1" fmla="*/ 131322 h 240809"/>
              <a:gd name="connsiteX2" fmla="*/ 5188 w 368249"/>
              <a:gd name="connsiteY2" fmla="*/ 240809 h 240809"/>
              <a:gd name="connsiteX0" fmla="*/ 0 w 368249"/>
              <a:gd name="connsiteY0" fmla="*/ 0 h 244314"/>
              <a:gd name="connsiteX1" fmla="*/ 368248 w 368249"/>
              <a:gd name="connsiteY1" fmla="*/ 131322 h 244314"/>
              <a:gd name="connsiteX2" fmla="*/ 1623 w 368249"/>
              <a:gd name="connsiteY2" fmla="*/ 244314 h 244314"/>
              <a:gd name="connsiteX0" fmla="*/ 0 w 368249"/>
              <a:gd name="connsiteY0" fmla="*/ 0 h 244314"/>
              <a:gd name="connsiteX1" fmla="*/ 368248 w 368249"/>
              <a:gd name="connsiteY1" fmla="*/ 131322 h 244314"/>
              <a:gd name="connsiteX2" fmla="*/ 1623 w 368249"/>
              <a:gd name="connsiteY2" fmla="*/ 244314 h 244314"/>
              <a:gd name="connsiteX0" fmla="*/ 0 w 368249"/>
              <a:gd name="connsiteY0" fmla="*/ 0 h 241978"/>
              <a:gd name="connsiteX1" fmla="*/ 368248 w 368249"/>
              <a:gd name="connsiteY1" fmla="*/ 131322 h 241978"/>
              <a:gd name="connsiteX2" fmla="*/ 1227 w 368249"/>
              <a:gd name="connsiteY2" fmla="*/ 241978 h 241978"/>
              <a:gd name="connsiteX0" fmla="*/ 50377 w 367022"/>
              <a:gd name="connsiteY0" fmla="*/ 0 h 213382"/>
              <a:gd name="connsiteX1" fmla="*/ 367021 w 367022"/>
              <a:gd name="connsiteY1" fmla="*/ 102726 h 213382"/>
              <a:gd name="connsiteX2" fmla="*/ 0 w 367022"/>
              <a:gd name="connsiteY2" fmla="*/ 213382 h 213382"/>
              <a:gd name="connsiteX0" fmla="*/ 456 w 317101"/>
              <a:gd name="connsiteY0" fmla="*/ 0 h 206783"/>
              <a:gd name="connsiteX1" fmla="*/ 317100 w 317101"/>
              <a:gd name="connsiteY1" fmla="*/ 102726 h 206783"/>
              <a:gd name="connsiteX2" fmla="*/ 0 w 317101"/>
              <a:gd name="connsiteY2" fmla="*/ 206783 h 20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7101" h="206783">
                <a:moveTo>
                  <a:pt x="456" y="0"/>
                </a:moveTo>
                <a:cubicBezTo>
                  <a:pt x="66506" y="11170"/>
                  <a:pt x="316494" y="49611"/>
                  <a:pt x="317100" y="102726"/>
                </a:cubicBezTo>
                <a:cubicBezTo>
                  <a:pt x="317841" y="153311"/>
                  <a:pt x="80068" y="195261"/>
                  <a:pt x="0" y="206783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94E69B07-664F-4E40-9EA6-3BC4AEEC271E}"/>
              </a:ext>
            </a:extLst>
          </p:cNvPr>
          <p:cNvSpPr/>
          <p:nvPr/>
        </p:nvSpPr>
        <p:spPr>
          <a:xfrm>
            <a:off x="3531161" y="3558387"/>
            <a:ext cx="91866" cy="918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134AFBF1-D96F-D34C-B341-D52A495BE2CC}"/>
              </a:ext>
            </a:extLst>
          </p:cNvPr>
          <p:cNvCxnSpPr>
            <a:cxnSpLocks/>
          </p:cNvCxnSpPr>
          <p:nvPr/>
        </p:nvCxnSpPr>
        <p:spPr>
          <a:xfrm>
            <a:off x="3800335" y="4359386"/>
            <a:ext cx="303917" cy="76291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円/楕円 1">
            <a:extLst>
              <a:ext uri="{FF2B5EF4-FFF2-40B4-BE49-F238E27FC236}">
                <a16:creationId xmlns:a16="http://schemas.microsoft.com/office/drawing/2014/main" id="{67E26778-1EAA-1E46-B728-94551EE319D0}"/>
              </a:ext>
            </a:extLst>
          </p:cNvPr>
          <p:cNvSpPr/>
          <p:nvPr/>
        </p:nvSpPr>
        <p:spPr>
          <a:xfrm>
            <a:off x="1873722" y="1887420"/>
            <a:ext cx="7977930" cy="3394050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ED142933-85A5-784B-B927-A8F05DA06461}"/>
              </a:ext>
            </a:extLst>
          </p:cNvPr>
          <p:cNvCxnSpPr>
            <a:cxnSpLocks/>
          </p:cNvCxnSpPr>
          <p:nvPr/>
        </p:nvCxnSpPr>
        <p:spPr>
          <a:xfrm>
            <a:off x="4296063" y="4535680"/>
            <a:ext cx="622546" cy="69341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DAD67304-52E6-9646-80FA-772597350DF4}"/>
              </a:ext>
            </a:extLst>
          </p:cNvPr>
          <p:cNvCxnSpPr>
            <a:cxnSpLocks/>
            <a:stCxn id="31" idx="0"/>
          </p:cNvCxnSpPr>
          <p:nvPr/>
        </p:nvCxnSpPr>
        <p:spPr>
          <a:xfrm>
            <a:off x="4873687" y="4698548"/>
            <a:ext cx="736292" cy="58060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7A9430A2-D0B6-0C43-9958-EE6A7A63CA00}"/>
              </a:ext>
            </a:extLst>
          </p:cNvPr>
          <p:cNvCxnSpPr>
            <a:cxnSpLocks/>
          </p:cNvCxnSpPr>
          <p:nvPr/>
        </p:nvCxnSpPr>
        <p:spPr>
          <a:xfrm flipH="1">
            <a:off x="1505415" y="4359388"/>
            <a:ext cx="2296989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A2EC9124-0F63-794D-B9A7-B460BB5E0F1E}"/>
              </a:ext>
            </a:extLst>
          </p:cNvPr>
          <p:cNvCxnSpPr>
            <a:cxnSpLocks/>
          </p:cNvCxnSpPr>
          <p:nvPr/>
        </p:nvCxnSpPr>
        <p:spPr>
          <a:xfrm flipH="1" flipV="1">
            <a:off x="1505415" y="4535680"/>
            <a:ext cx="2790649" cy="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09C2E2F4-E627-ED43-BFAB-1AEFBFA78F1E}"/>
              </a:ext>
            </a:extLst>
          </p:cNvPr>
          <p:cNvCxnSpPr>
            <a:cxnSpLocks/>
          </p:cNvCxnSpPr>
          <p:nvPr/>
        </p:nvCxnSpPr>
        <p:spPr>
          <a:xfrm flipH="1">
            <a:off x="1505415" y="4698548"/>
            <a:ext cx="336088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FB6FEF77-8F2A-474D-A699-9987151498CE}"/>
              </a:ext>
            </a:extLst>
          </p:cNvPr>
          <p:cNvCxnSpPr>
            <a:cxnSpLocks/>
          </p:cNvCxnSpPr>
          <p:nvPr/>
        </p:nvCxnSpPr>
        <p:spPr>
          <a:xfrm flipH="1">
            <a:off x="5609979" y="3603339"/>
            <a:ext cx="2739737" cy="166788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C4CD07A0-8009-8A46-94BF-1A7A36964B3C}"/>
              </a:ext>
            </a:extLst>
          </p:cNvPr>
          <p:cNvCxnSpPr>
            <a:cxnSpLocks/>
          </p:cNvCxnSpPr>
          <p:nvPr/>
        </p:nvCxnSpPr>
        <p:spPr>
          <a:xfrm flipH="1">
            <a:off x="4918609" y="3603339"/>
            <a:ext cx="3429039" cy="162575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D5457ABA-A2CE-3E45-97AA-EF6C891337E0}"/>
              </a:ext>
            </a:extLst>
          </p:cNvPr>
          <p:cNvCxnSpPr>
            <a:cxnSpLocks/>
          </p:cNvCxnSpPr>
          <p:nvPr/>
        </p:nvCxnSpPr>
        <p:spPr>
          <a:xfrm flipH="1">
            <a:off x="4104252" y="3598014"/>
            <a:ext cx="4245464" cy="152428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98D8F87B-6D2C-9E42-93D5-9C6712324D6C}"/>
              </a:ext>
            </a:extLst>
          </p:cNvPr>
          <p:cNvCxnSpPr>
            <a:cxnSpLocks/>
          </p:cNvCxnSpPr>
          <p:nvPr/>
        </p:nvCxnSpPr>
        <p:spPr>
          <a:xfrm flipH="1">
            <a:off x="1505415" y="2811616"/>
            <a:ext cx="2296987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3B34A5A5-6425-C24A-8738-93F61486B1DB}"/>
              </a:ext>
            </a:extLst>
          </p:cNvPr>
          <p:cNvCxnSpPr>
            <a:cxnSpLocks/>
          </p:cNvCxnSpPr>
          <p:nvPr/>
        </p:nvCxnSpPr>
        <p:spPr>
          <a:xfrm flipH="1">
            <a:off x="1505415" y="2634566"/>
            <a:ext cx="279695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EE8F1CE0-1977-6044-99E0-D2B6D22F3470}"/>
              </a:ext>
            </a:extLst>
          </p:cNvPr>
          <p:cNvCxnSpPr>
            <a:cxnSpLocks/>
          </p:cNvCxnSpPr>
          <p:nvPr/>
        </p:nvCxnSpPr>
        <p:spPr>
          <a:xfrm flipH="1">
            <a:off x="1505415" y="2495747"/>
            <a:ext cx="3296922" cy="1414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2D0C832A-1BF2-724C-A9FA-1F59FA56270D}"/>
              </a:ext>
            </a:extLst>
          </p:cNvPr>
          <p:cNvCxnSpPr>
            <a:cxnSpLocks/>
            <a:endCxn id="34" idx="1"/>
          </p:cNvCxnSpPr>
          <p:nvPr/>
        </p:nvCxnSpPr>
        <p:spPr>
          <a:xfrm flipH="1">
            <a:off x="3802402" y="2055823"/>
            <a:ext cx="316968" cy="75579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FD6CD412-4390-3A4A-B501-2095AF07C27E}"/>
              </a:ext>
            </a:extLst>
          </p:cNvPr>
          <p:cNvCxnSpPr>
            <a:cxnSpLocks/>
          </p:cNvCxnSpPr>
          <p:nvPr/>
        </p:nvCxnSpPr>
        <p:spPr>
          <a:xfrm flipH="1">
            <a:off x="4282561" y="1956122"/>
            <a:ext cx="518069" cy="67844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1F843A62-4478-7641-A411-5BD813DE2066}"/>
              </a:ext>
            </a:extLst>
          </p:cNvPr>
          <p:cNvCxnSpPr>
            <a:cxnSpLocks/>
          </p:cNvCxnSpPr>
          <p:nvPr/>
        </p:nvCxnSpPr>
        <p:spPr>
          <a:xfrm flipH="1">
            <a:off x="4794811" y="1888382"/>
            <a:ext cx="828768" cy="62150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E8C68396-2B9F-8E45-98F7-819FB7D019C7}"/>
              </a:ext>
            </a:extLst>
          </p:cNvPr>
          <p:cNvCxnSpPr>
            <a:cxnSpLocks/>
          </p:cNvCxnSpPr>
          <p:nvPr/>
        </p:nvCxnSpPr>
        <p:spPr>
          <a:xfrm flipH="1" flipV="1">
            <a:off x="4814619" y="1936283"/>
            <a:ext cx="3536872" cy="166276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B88FD299-BBC2-E843-8863-5BCCBC7FC739}"/>
              </a:ext>
            </a:extLst>
          </p:cNvPr>
          <p:cNvCxnSpPr>
            <a:cxnSpLocks/>
          </p:cNvCxnSpPr>
          <p:nvPr/>
        </p:nvCxnSpPr>
        <p:spPr>
          <a:xfrm flipH="1" flipV="1">
            <a:off x="4119370" y="2064922"/>
            <a:ext cx="4227248" cy="153542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D6B44EDB-DD60-E94F-B94E-E2DB9487F7CF}"/>
              </a:ext>
            </a:extLst>
          </p:cNvPr>
          <p:cNvCxnSpPr>
            <a:cxnSpLocks/>
          </p:cNvCxnSpPr>
          <p:nvPr/>
        </p:nvCxnSpPr>
        <p:spPr>
          <a:xfrm flipH="1" flipV="1">
            <a:off x="5623579" y="1887420"/>
            <a:ext cx="2723042" cy="171291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円/楕円 19">
            <a:extLst>
              <a:ext uri="{FF2B5EF4-FFF2-40B4-BE49-F238E27FC236}">
                <a16:creationId xmlns:a16="http://schemas.microsoft.com/office/drawing/2014/main" id="{BAD03FBD-8C45-4748-829E-B88FB5334AE3}"/>
              </a:ext>
            </a:extLst>
          </p:cNvPr>
          <p:cNvSpPr/>
          <p:nvPr/>
        </p:nvSpPr>
        <p:spPr>
          <a:xfrm>
            <a:off x="8305791" y="3559599"/>
            <a:ext cx="91866" cy="9186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フリーフォーム 120">
            <a:extLst>
              <a:ext uri="{FF2B5EF4-FFF2-40B4-BE49-F238E27FC236}">
                <a16:creationId xmlns:a16="http://schemas.microsoft.com/office/drawing/2014/main" id="{AD9D4565-BFAB-AA43-A585-4CFE50C703D3}"/>
              </a:ext>
            </a:extLst>
          </p:cNvPr>
          <p:cNvSpPr/>
          <p:nvPr/>
        </p:nvSpPr>
        <p:spPr>
          <a:xfrm flipH="1" flipV="1">
            <a:off x="4104253" y="5114735"/>
            <a:ext cx="1507940" cy="166014"/>
          </a:xfrm>
          <a:custGeom>
            <a:avLst/>
            <a:gdLst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74928 w 190831"/>
              <a:gd name="connsiteY2" fmla="*/ 111318 h 286247"/>
              <a:gd name="connsiteX3" fmla="*/ 190831 w 190831"/>
              <a:gd name="connsiteY3" fmla="*/ 135172 h 286247"/>
              <a:gd name="connsiteX4" fmla="*/ 182880 w 190831"/>
              <a:gd name="connsiteY4" fmla="*/ 159026 h 286247"/>
              <a:gd name="connsiteX5" fmla="*/ 135172 w 190831"/>
              <a:gd name="connsiteY5" fmla="*/ 214685 h 286247"/>
              <a:gd name="connsiteX6" fmla="*/ 103367 w 190831"/>
              <a:gd name="connsiteY6" fmla="*/ 238539 h 286247"/>
              <a:gd name="connsiteX7" fmla="*/ 87464 w 190831"/>
              <a:gd name="connsiteY7" fmla="*/ 262393 h 286247"/>
              <a:gd name="connsiteX8" fmla="*/ 63610 w 190831"/>
              <a:gd name="connsiteY8" fmla="*/ 278296 h 286247"/>
              <a:gd name="connsiteX9" fmla="*/ 55659 w 190831"/>
              <a:gd name="connsiteY9" fmla="*/ 286247 h 286247"/>
              <a:gd name="connsiteX0" fmla="*/ 0 w 192909"/>
              <a:gd name="connsiteY0" fmla="*/ 0 h 286247"/>
              <a:gd name="connsiteX1" fmla="*/ 174928 w 192909"/>
              <a:gd name="connsiteY1" fmla="*/ 111318 h 286247"/>
              <a:gd name="connsiteX2" fmla="*/ 190831 w 192909"/>
              <a:gd name="connsiteY2" fmla="*/ 135172 h 286247"/>
              <a:gd name="connsiteX3" fmla="*/ 182880 w 192909"/>
              <a:gd name="connsiteY3" fmla="*/ 159026 h 286247"/>
              <a:gd name="connsiteX4" fmla="*/ 135172 w 192909"/>
              <a:gd name="connsiteY4" fmla="*/ 214685 h 286247"/>
              <a:gd name="connsiteX5" fmla="*/ 103367 w 192909"/>
              <a:gd name="connsiteY5" fmla="*/ 238539 h 286247"/>
              <a:gd name="connsiteX6" fmla="*/ 87464 w 192909"/>
              <a:gd name="connsiteY6" fmla="*/ 262393 h 286247"/>
              <a:gd name="connsiteX7" fmla="*/ 63610 w 192909"/>
              <a:gd name="connsiteY7" fmla="*/ 278296 h 286247"/>
              <a:gd name="connsiteX8" fmla="*/ 55659 w 192909"/>
              <a:gd name="connsiteY8" fmla="*/ 286247 h 286247"/>
              <a:gd name="connsiteX0" fmla="*/ 0 w 190831"/>
              <a:gd name="connsiteY0" fmla="*/ 0 h 286247"/>
              <a:gd name="connsiteX1" fmla="*/ 190831 w 190831"/>
              <a:gd name="connsiteY1" fmla="*/ 135172 h 286247"/>
              <a:gd name="connsiteX2" fmla="*/ 182880 w 190831"/>
              <a:gd name="connsiteY2" fmla="*/ 159026 h 286247"/>
              <a:gd name="connsiteX3" fmla="*/ 135172 w 190831"/>
              <a:gd name="connsiteY3" fmla="*/ 214685 h 286247"/>
              <a:gd name="connsiteX4" fmla="*/ 103367 w 190831"/>
              <a:gd name="connsiteY4" fmla="*/ 238539 h 286247"/>
              <a:gd name="connsiteX5" fmla="*/ 87464 w 190831"/>
              <a:gd name="connsiteY5" fmla="*/ 262393 h 286247"/>
              <a:gd name="connsiteX6" fmla="*/ 63610 w 190831"/>
              <a:gd name="connsiteY6" fmla="*/ 278296 h 286247"/>
              <a:gd name="connsiteX7" fmla="*/ 55659 w 190831"/>
              <a:gd name="connsiteY7" fmla="*/ 286247 h 286247"/>
              <a:gd name="connsiteX0" fmla="*/ 0 w 195611"/>
              <a:gd name="connsiteY0" fmla="*/ 0 h 286247"/>
              <a:gd name="connsiteX1" fmla="*/ 190831 w 195611"/>
              <a:gd name="connsiteY1" fmla="*/ 135172 h 286247"/>
              <a:gd name="connsiteX2" fmla="*/ 135172 w 195611"/>
              <a:gd name="connsiteY2" fmla="*/ 214685 h 286247"/>
              <a:gd name="connsiteX3" fmla="*/ 103367 w 195611"/>
              <a:gd name="connsiteY3" fmla="*/ 238539 h 286247"/>
              <a:gd name="connsiteX4" fmla="*/ 87464 w 195611"/>
              <a:gd name="connsiteY4" fmla="*/ 262393 h 286247"/>
              <a:gd name="connsiteX5" fmla="*/ 63610 w 195611"/>
              <a:gd name="connsiteY5" fmla="*/ 278296 h 286247"/>
              <a:gd name="connsiteX6" fmla="*/ 55659 w 195611"/>
              <a:gd name="connsiteY6" fmla="*/ 286247 h 286247"/>
              <a:gd name="connsiteX0" fmla="*/ 0 w 193066"/>
              <a:gd name="connsiteY0" fmla="*/ 0 h 286247"/>
              <a:gd name="connsiteX1" fmla="*/ 190831 w 193066"/>
              <a:gd name="connsiteY1" fmla="*/ 135172 h 286247"/>
              <a:gd name="connsiteX2" fmla="*/ 103367 w 193066"/>
              <a:gd name="connsiteY2" fmla="*/ 238539 h 286247"/>
              <a:gd name="connsiteX3" fmla="*/ 87464 w 193066"/>
              <a:gd name="connsiteY3" fmla="*/ 262393 h 286247"/>
              <a:gd name="connsiteX4" fmla="*/ 63610 w 193066"/>
              <a:gd name="connsiteY4" fmla="*/ 278296 h 286247"/>
              <a:gd name="connsiteX5" fmla="*/ 55659 w 193066"/>
              <a:gd name="connsiteY5" fmla="*/ 286247 h 286247"/>
              <a:gd name="connsiteX0" fmla="*/ 0 w 192319"/>
              <a:gd name="connsiteY0" fmla="*/ 0 h 286247"/>
              <a:gd name="connsiteX1" fmla="*/ 190831 w 192319"/>
              <a:gd name="connsiteY1" fmla="*/ 135172 h 286247"/>
              <a:gd name="connsiteX2" fmla="*/ 87464 w 192319"/>
              <a:gd name="connsiteY2" fmla="*/ 262393 h 286247"/>
              <a:gd name="connsiteX3" fmla="*/ 63610 w 192319"/>
              <a:gd name="connsiteY3" fmla="*/ 278296 h 286247"/>
              <a:gd name="connsiteX4" fmla="*/ 55659 w 192319"/>
              <a:gd name="connsiteY4" fmla="*/ 286247 h 286247"/>
              <a:gd name="connsiteX0" fmla="*/ 0 w 191517"/>
              <a:gd name="connsiteY0" fmla="*/ 0 h 286247"/>
              <a:gd name="connsiteX1" fmla="*/ 190831 w 191517"/>
              <a:gd name="connsiteY1" fmla="*/ 135172 h 286247"/>
              <a:gd name="connsiteX2" fmla="*/ 63610 w 191517"/>
              <a:gd name="connsiteY2" fmla="*/ 278296 h 286247"/>
              <a:gd name="connsiteX3" fmla="*/ 55659 w 191517"/>
              <a:gd name="connsiteY3" fmla="*/ 286247 h 286247"/>
              <a:gd name="connsiteX0" fmla="*/ 0 w 191356"/>
              <a:gd name="connsiteY0" fmla="*/ 0 h 286247"/>
              <a:gd name="connsiteX1" fmla="*/ 190831 w 191356"/>
              <a:gd name="connsiteY1" fmla="*/ 135172 h 286247"/>
              <a:gd name="connsiteX2" fmla="*/ 55659 w 191356"/>
              <a:gd name="connsiteY2" fmla="*/ 286247 h 286247"/>
              <a:gd name="connsiteX0" fmla="*/ 0 w 191226"/>
              <a:gd name="connsiteY0" fmla="*/ 0 h 268986"/>
              <a:gd name="connsiteX1" fmla="*/ 190831 w 191226"/>
              <a:gd name="connsiteY1" fmla="*/ 135172 h 268986"/>
              <a:gd name="connsiteX2" fmla="*/ 15420 w 191226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0831"/>
              <a:gd name="connsiteY0" fmla="*/ 0 h 268986"/>
              <a:gd name="connsiteX1" fmla="*/ 190831 w 190831"/>
              <a:gd name="connsiteY1" fmla="*/ 135172 h 268986"/>
              <a:gd name="connsiteX2" fmla="*/ 15420 w 190831"/>
              <a:gd name="connsiteY2" fmla="*/ 268986 h 268986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309262"/>
              <a:gd name="connsiteX1" fmla="*/ 532253 w 532253"/>
              <a:gd name="connsiteY1" fmla="*/ 162502 h 309262"/>
              <a:gd name="connsiteX2" fmla="*/ 9933 w 532253"/>
              <a:gd name="connsiteY2" fmla="*/ 309262 h 309262"/>
              <a:gd name="connsiteX0" fmla="*/ 7748 w 540001"/>
              <a:gd name="connsiteY0" fmla="*/ 0 h 315016"/>
              <a:gd name="connsiteX1" fmla="*/ 540001 w 540001"/>
              <a:gd name="connsiteY1" fmla="*/ 162502 h 315016"/>
              <a:gd name="connsiteX2" fmla="*/ 0 w 540001"/>
              <a:gd name="connsiteY2" fmla="*/ 315016 h 315016"/>
              <a:gd name="connsiteX0" fmla="*/ 0 w 546885"/>
              <a:gd name="connsiteY0" fmla="*/ 0 h 325804"/>
              <a:gd name="connsiteX1" fmla="*/ 546885 w 546885"/>
              <a:gd name="connsiteY1" fmla="*/ 173290 h 325804"/>
              <a:gd name="connsiteX2" fmla="*/ 6884 w 546885"/>
              <a:gd name="connsiteY2" fmla="*/ 325804 h 325804"/>
              <a:gd name="connsiteX0" fmla="*/ 0 w 548714"/>
              <a:gd name="connsiteY0" fmla="*/ 0 h 325804"/>
              <a:gd name="connsiteX1" fmla="*/ 548714 w 548714"/>
              <a:gd name="connsiteY1" fmla="*/ 173290 h 325804"/>
              <a:gd name="connsiteX2" fmla="*/ 8713 w 548714"/>
              <a:gd name="connsiteY2" fmla="*/ 325804 h 325804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0 w 550662"/>
              <a:gd name="connsiteY0" fmla="*/ 0 h 305912"/>
              <a:gd name="connsiteX1" fmla="*/ 550662 w 550662"/>
              <a:gd name="connsiteY1" fmla="*/ 139733 h 305912"/>
              <a:gd name="connsiteX2" fmla="*/ 1516 w 550662"/>
              <a:gd name="connsiteY2" fmla="*/ 305912 h 305912"/>
              <a:gd name="connsiteX0" fmla="*/ 6274 w 556936"/>
              <a:gd name="connsiteY0" fmla="*/ 0 h 269918"/>
              <a:gd name="connsiteX1" fmla="*/ 556936 w 556936"/>
              <a:gd name="connsiteY1" fmla="*/ 139733 h 269918"/>
              <a:gd name="connsiteX2" fmla="*/ 0 w 556936"/>
              <a:gd name="connsiteY2" fmla="*/ 269918 h 269918"/>
              <a:gd name="connsiteX0" fmla="*/ 3677 w 554339"/>
              <a:gd name="connsiteY0" fmla="*/ 0 h 277576"/>
              <a:gd name="connsiteX1" fmla="*/ 554339 w 554339"/>
              <a:gd name="connsiteY1" fmla="*/ 139733 h 277576"/>
              <a:gd name="connsiteX2" fmla="*/ 0 w 554339"/>
              <a:gd name="connsiteY2" fmla="*/ 277576 h 277576"/>
              <a:gd name="connsiteX0" fmla="*/ 4326 w 554988"/>
              <a:gd name="connsiteY0" fmla="*/ 0 h 282171"/>
              <a:gd name="connsiteX1" fmla="*/ 554988 w 554988"/>
              <a:gd name="connsiteY1" fmla="*/ 139733 h 282171"/>
              <a:gd name="connsiteX2" fmla="*/ 0 w 554988"/>
              <a:gd name="connsiteY2" fmla="*/ 282171 h 282171"/>
              <a:gd name="connsiteX0" fmla="*/ 1080 w 551742"/>
              <a:gd name="connsiteY0" fmla="*/ 0 h 282937"/>
              <a:gd name="connsiteX1" fmla="*/ 551742 w 551742"/>
              <a:gd name="connsiteY1" fmla="*/ 139733 h 282937"/>
              <a:gd name="connsiteX2" fmla="*/ 0 w 551742"/>
              <a:gd name="connsiteY2" fmla="*/ 282937 h 282937"/>
              <a:gd name="connsiteX0" fmla="*/ 0 w 550662"/>
              <a:gd name="connsiteY0" fmla="*/ 0 h 280640"/>
              <a:gd name="connsiteX1" fmla="*/ 550662 w 550662"/>
              <a:gd name="connsiteY1" fmla="*/ 139733 h 280640"/>
              <a:gd name="connsiteX2" fmla="*/ 868 w 550662"/>
              <a:gd name="connsiteY2" fmla="*/ 280640 h 280640"/>
              <a:gd name="connsiteX0" fmla="*/ 0 w 552372"/>
              <a:gd name="connsiteY0" fmla="*/ 0 h 280640"/>
              <a:gd name="connsiteX1" fmla="*/ 167694 w 552372"/>
              <a:gd name="connsiteY1" fmla="*/ 27846 h 280640"/>
              <a:gd name="connsiteX2" fmla="*/ 550662 w 552372"/>
              <a:gd name="connsiteY2" fmla="*/ 139733 h 280640"/>
              <a:gd name="connsiteX3" fmla="*/ 868 w 552372"/>
              <a:gd name="connsiteY3" fmla="*/ 280640 h 280640"/>
              <a:gd name="connsiteX0" fmla="*/ 0 w 552372"/>
              <a:gd name="connsiteY0" fmla="*/ 0 h 139733"/>
              <a:gd name="connsiteX1" fmla="*/ 167694 w 552372"/>
              <a:gd name="connsiteY1" fmla="*/ 27846 h 139733"/>
              <a:gd name="connsiteX2" fmla="*/ 550662 w 552372"/>
              <a:gd name="connsiteY2" fmla="*/ 139733 h 139733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8127"/>
              <a:gd name="connsiteY0" fmla="*/ 0 h 29378"/>
              <a:gd name="connsiteX1" fmla="*/ 168127 w 168127"/>
              <a:gd name="connsiteY1" fmla="*/ 29378 h 29378"/>
              <a:gd name="connsiteX0" fmla="*/ 0 w 168560"/>
              <a:gd name="connsiteY0" fmla="*/ 0 h 28357"/>
              <a:gd name="connsiteX1" fmla="*/ 168560 w 168560"/>
              <a:gd name="connsiteY1" fmla="*/ 28357 h 28357"/>
              <a:gd name="connsiteX0" fmla="*/ 0 w 169426"/>
              <a:gd name="connsiteY0" fmla="*/ 0 h 29378"/>
              <a:gd name="connsiteX1" fmla="*/ 169426 w 169426"/>
              <a:gd name="connsiteY1" fmla="*/ 29378 h 29378"/>
              <a:gd name="connsiteX0" fmla="*/ 0 w 161203"/>
              <a:gd name="connsiteY0" fmla="*/ 0 h 27846"/>
              <a:gd name="connsiteX1" fmla="*/ 161203 w 161203"/>
              <a:gd name="connsiteY1" fmla="*/ 27846 h 27846"/>
              <a:gd name="connsiteX0" fmla="*/ 0 w 162069"/>
              <a:gd name="connsiteY0" fmla="*/ 0 h 26314"/>
              <a:gd name="connsiteX1" fmla="*/ 162069 w 162069"/>
              <a:gd name="connsiteY1" fmla="*/ 26314 h 26314"/>
              <a:gd name="connsiteX0" fmla="*/ 0 w 140376"/>
              <a:gd name="connsiteY0" fmla="*/ 0 h 69268"/>
              <a:gd name="connsiteX1" fmla="*/ 140376 w 140376"/>
              <a:gd name="connsiteY1" fmla="*/ 69268 h 69268"/>
              <a:gd name="connsiteX0" fmla="*/ 0 w 139214"/>
              <a:gd name="connsiteY0" fmla="*/ 0 h 69725"/>
              <a:gd name="connsiteX1" fmla="*/ 139214 w 139214"/>
              <a:gd name="connsiteY1" fmla="*/ 69725 h 69725"/>
              <a:gd name="connsiteX0" fmla="*/ 0 w 139214"/>
              <a:gd name="connsiteY0" fmla="*/ 0 h 69725"/>
              <a:gd name="connsiteX1" fmla="*/ 139214 w 139214"/>
              <a:gd name="connsiteY1" fmla="*/ 69725 h 69725"/>
              <a:gd name="connsiteX0" fmla="*/ 0 w 139214"/>
              <a:gd name="connsiteY0" fmla="*/ 0 h 69725"/>
              <a:gd name="connsiteX1" fmla="*/ 139214 w 139214"/>
              <a:gd name="connsiteY1" fmla="*/ 69725 h 69725"/>
              <a:gd name="connsiteX0" fmla="*/ 0 w 139601"/>
              <a:gd name="connsiteY0" fmla="*/ 0 h 68354"/>
              <a:gd name="connsiteX1" fmla="*/ 139601 w 139601"/>
              <a:gd name="connsiteY1" fmla="*/ 68354 h 68354"/>
              <a:gd name="connsiteX0" fmla="*/ 0 w 139601"/>
              <a:gd name="connsiteY0" fmla="*/ 0 h 68354"/>
              <a:gd name="connsiteX1" fmla="*/ 139601 w 139601"/>
              <a:gd name="connsiteY1" fmla="*/ 68354 h 68354"/>
              <a:gd name="connsiteX0" fmla="*/ 0 w 139601"/>
              <a:gd name="connsiteY0" fmla="*/ 0 h 69268"/>
              <a:gd name="connsiteX1" fmla="*/ 139601 w 139601"/>
              <a:gd name="connsiteY1" fmla="*/ 69268 h 69268"/>
              <a:gd name="connsiteX0" fmla="*/ 0 w 139988"/>
              <a:gd name="connsiteY0" fmla="*/ 0 h 61500"/>
              <a:gd name="connsiteX1" fmla="*/ 139988 w 139988"/>
              <a:gd name="connsiteY1" fmla="*/ 61500 h 61500"/>
              <a:gd name="connsiteX0" fmla="*/ 0 w 139988"/>
              <a:gd name="connsiteY0" fmla="*/ 0 h 61500"/>
              <a:gd name="connsiteX1" fmla="*/ 139988 w 139988"/>
              <a:gd name="connsiteY1" fmla="*/ 61500 h 61500"/>
              <a:gd name="connsiteX0" fmla="*/ 0 w 139988"/>
              <a:gd name="connsiteY0" fmla="*/ 0 h 61500"/>
              <a:gd name="connsiteX1" fmla="*/ 139988 w 139988"/>
              <a:gd name="connsiteY1" fmla="*/ 61500 h 61500"/>
              <a:gd name="connsiteX0" fmla="*/ 0 w 107384"/>
              <a:gd name="connsiteY0" fmla="*/ 0 h 26102"/>
              <a:gd name="connsiteX1" fmla="*/ 107384 w 107384"/>
              <a:gd name="connsiteY1" fmla="*/ 26102 h 26102"/>
              <a:gd name="connsiteX0" fmla="*/ 0 w 107384"/>
              <a:gd name="connsiteY0" fmla="*/ 0 h 26102"/>
              <a:gd name="connsiteX1" fmla="*/ 107384 w 107384"/>
              <a:gd name="connsiteY1" fmla="*/ 26102 h 26102"/>
              <a:gd name="connsiteX0" fmla="*/ 0 w 107384"/>
              <a:gd name="connsiteY0" fmla="*/ 0 h 24400"/>
              <a:gd name="connsiteX1" fmla="*/ 107384 w 107384"/>
              <a:gd name="connsiteY1" fmla="*/ 24400 h 24400"/>
              <a:gd name="connsiteX0" fmla="*/ 0 w 107384"/>
              <a:gd name="connsiteY0" fmla="*/ 0 h 24400"/>
              <a:gd name="connsiteX1" fmla="*/ 107384 w 107384"/>
              <a:gd name="connsiteY1" fmla="*/ 24400 h 24400"/>
              <a:gd name="connsiteX0" fmla="*/ 0 w 107384"/>
              <a:gd name="connsiteY0" fmla="*/ 0 h 24400"/>
              <a:gd name="connsiteX1" fmla="*/ 107384 w 107384"/>
              <a:gd name="connsiteY1" fmla="*/ 24400 h 24400"/>
              <a:gd name="connsiteX0" fmla="*/ 0 w 107384"/>
              <a:gd name="connsiteY0" fmla="*/ 0 h 24400"/>
              <a:gd name="connsiteX1" fmla="*/ 107384 w 107384"/>
              <a:gd name="connsiteY1" fmla="*/ 24400 h 24400"/>
              <a:gd name="connsiteX0" fmla="*/ 0 w 94047"/>
              <a:gd name="connsiteY0" fmla="*/ 0 h 39636"/>
              <a:gd name="connsiteX1" fmla="*/ 94047 w 94047"/>
              <a:gd name="connsiteY1" fmla="*/ 39636 h 39636"/>
              <a:gd name="connsiteX0" fmla="*/ 0 w 94047"/>
              <a:gd name="connsiteY0" fmla="*/ 0 h 39636"/>
              <a:gd name="connsiteX1" fmla="*/ 94047 w 94047"/>
              <a:gd name="connsiteY1" fmla="*/ 39636 h 39636"/>
              <a:gd name="connsiteX0" fmla="*/ 0 w 94047"/>
              <a:gd name="connsiteY0" fmla="*/ 0 h 39636"/>
              <a:gd name="connsiteX1" fmla="*/ 94047 w 94047"/>
              <a:gd name="connsiteY1" fmla="*/ 39636 h 39636"/>
              <a:gd name="connsiteX0" fmla="*/ 0 w 94047"/>
              <a:gd name="connsiteY0" fmla="*/ 0 h 39636"/>
              <a:gd name="connsiteX1" fmla="*/ 94047 w 94047"/>
              <a:gd name="connsiteY1" fmla="*/ 39636 h 39636"/>
              <a:gd name="connsiteX0" fmla="*/ 0 w 93534"/>
              <a:gd name="connsiteY0" fmla="*/ 0 h 36734"/>
              <a:gd name="connsiteX1" fmla="*/ 93534 w 93534"/>
              <a:gd name="connsiteY1" fmla="*/ 36734 h 36734"/>
              <a:gd name="connsiteX0" fmla="*/ 0 w 93534"/>
              <a:gd name="connsiteY0" fmla="*/ 0 h 36734"/>
              <a:gd name="connsiteX1" fmla="*/ 93534 w 93534"/>
              <a:gd name="connsiteY1" fmla="*/ 36734 h 36734"/>
              <a:gd name="connsiteX0" fmla="*/ 0 w 94047"/>
              <a:gd name="connsiteY0" fmla="*/ 0 h 37460"/>
              <a:gd name="connsiteX1" fmla="*/ 94047 w 94047"/>
              <a:gd name="connsiteY1" fmla="*/ 37460 h 37460"/>
              <a:gd name="connsiteX0" fmla="*/ 0 w 94047"/>
              <a:gd name="connsiteY0" fmla="*/ 0 h 37460"/>
              <a:gd name="connsiteX1" fmla="*/ 94047 w 94047"/>
              <a:gd name="connsiteY1" fmla="*/ 37460 h 37460"/>
              <a:gd name="connsiteX0" fmla="*/ 0 w 94047"/>
              <a:gd name="connsiteY0" fmla="*/ 0 h 38911"/>
              <a:gd name="connsiteX1" fmla="*/ 94047 w 94047"/>
              <a:gd name="connsiteY1" fmla="*/ 38911 h 38911"/>
              <a:gd name="connsiteX0" fmla="*/ 0 w 94047"/>
              <a:gd name="connsiteY0" fmla="*/ 0 h 38911"/>
              <a:gd name="connsiteX1" fmla="*/ 94047 w 94047"/>
              <a:gd name="connsiteY1" fmla="*/ 38911 h 38911"/>
              <a:gd name="connsiteX0" fmla="*/ 0 w 94047"/>
              <a:gd name="connsiteY0" fmla="*/ 0 h 38911"/>
              <a:gd name="connsiteX1" fmla="*/ 94047 w 94047"/>
              <a:gd name="connsiteY1" fmla="*/ 38911 h 38911"/>
              <a:gd name="connsiteX0" fmla="*/ 0 w 64378"/>
              <a:gd name="connsiteY0" fmla="*/ 0 h 29180"/>
              <a:gd name="connsiteX1" fmla="*/ 64378 w 64378"/>
              <a:gd name="connsiteY1" fmla="*/ 29180 h 29180"/>
              <a:gd name="connsiteX0" fmla="*/ 0 w 64378"/>
              <a:gd name="connsiteY0" fmla="*/ 0 h 27355"/>
              <a:gd name="connsiteX1" fmla="*/ 64378 w 64378"/>
              <a:gd name="connsiteY1" fmla="*/ 27355 h 27355"/>
              <a:gd name="connsiteX0" fmla="*/ 0 w 63948"/>
              <a:gd name="connsiteY0" fmla="*/ 0 h 28571"/>
              <a:gd name="connsiteX1" fmla="*/ 63948 w 63948"/>
              <a:gd name="connsiteY1" fmla="*/ 28571 h 28571"/>
              <a:gd name="connsiteX0" fmla="*/ 0 w 63948"/>
              <a:gd name="connsiteY0" fmla="*/ 0 h 28571"/>
              <a:gd name="connsiteX1" fmla="*/ 63948 w 63948"/>
              <a:gd name="connsiteY1" fmla="*/ 28571 h 28571"/>
              <a:gd name="connsiteX0" fmla="*/ 0 w 96436"/>
              <a:gd name="connsiteY0" fmla="*/ 0 h 16185"/>
              <a:gd name="connsiteX1" fmla="*/ 96436 w 96436"/>
              <a:gd name="connsiteY1" fmla="*/ 16185 h 16185"/>
              <a:gd name="connsiteX0" fmla="*/ 0 w 96436"/>
              <a:gd name="connsiteY0" fmla="*/ 0 h 16185"/>
              <a:gd name="connsiteX1" fmla="*/ 96436 w 96436"/>
              <a:gd name="connsiteY1" fmla="*/ 16185 h 16185"/>
              <a:gd name="connsiteX0" fmla="*/ 0 w 96436"/>
              <a:gd name="connsiteY0" fmla="*/ 0 h 16185"/>
              <a:gd name="connsiteX1" fmla="*/ 96436 w 96436"/>
              <a:gd name="connsiteY1" fmla="*/ 16185 h 16185"/>
              <a:gd name="connsiteX0" fmla="*/ 0 w 96436"/>
              <a:gd name="connsiteY0" fmla="*/ 0 h 16185"/>
              <a:gd name="connsiteX1" fmla="*/ 96436 w 96436"/>
              <a:gd name="connsiteY1" fmla="*/ 16185 h 16185"/>
              <a:gd name="connsiteX0" fmla="*/ 0 w 96436"/>
              <a:gd name="connsiteY0" fmla="*/ 0 h 16185"/>
              <a:gd name="connsiteX1" fmla="*/ 96436 w 96436"/>
              <a:gd name="connsiteY1" fmla="*/ 16185 h 16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436" h="16185">
                <a:moveTo>
                  <a:pt x="0" y="0"/>
                </a:moveTo>
                <a:cubicBezTo>
                  <a:pt x="30490" y="1045"/>
                  <a:pt x="68225" y="6529"/>
                  <a:pt x="96436" y="16185"/>
                </a:cubicBezTo>
              </a:path>
            </a:pathLst>
          </a:cu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フリーフォーム 119">
            <a:extLst>
              <a:ext uri="{FF2B5EF4-FFF2-40B4-BE49-F238E27FC236}">
                <a16:creationId xmlns:a16="http://schemas.microsoft.com/office/drawing/2014/main" id="{5AA83A33-7B59-1F49-81DB-EA0813A0DE28}"/>
              </a:ext>
            </a:extLst>
          </p:cNvPr>
          <p:cNvSpPr/>
          <p:nvPr/>
        </p:nvSpPr>
        <p:spPr>
          <a:xfrm flipH="1">
            <a:off x="4104253" y="1888756"/>
            <a:ext cx="1507940" cy="178935"/>
          </a:xfrm>
          <a:custGeom>
            <a:avLst/>
            <a:gdLst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74928 w 190831"/>
              <a:gd name="connsiteY2" fmla="*/ 111318 h 286247"/>
              <a:gd name="connsiteX3" fmla="*/ 190831 w 190831"/>
              <a:gd name="connsiteY3" fmla="*/ 135172 h 286247"/>
              <a:gd name="connsiteX4" fmla="*/ 182880 w 190831"/>
              <a:gd name="connsiteY4" fmla="*/ 159026 h 286247"/>
              <a:gd name="connsiteX5" fmla="*/ 135172 w 190831"/>
              <a:gd name="connsiteY5" fmla="*/ 214685 h 286247"/>
              <a:gd name="connsiteX6" fmla="*/ 103367 w 190831"/>
              <a:gd name="connsiteY6" fmla="*/ 238539 h 286247"/>
              <a:gd name="connsiteX7" fmla="*/ 87464 w 190831"/>
              <a:gd name="connsiteY7" fmla="*/ 262393 h 286247"/>
              <a:gd name="connsiteX8" fmla="*/ 63610 w 190831"/>
              <a:gd name="connsiteY8" fmla="*/ 278296 h 286247"/>
              <a:gd name="connsiteX9" fmla="*/ 55659 w 190831"/>
              <a:gd name="connsiteY9" fmla="*/ 286247 h 286247"/>
              <a:gd name="connsiteX0" fmla="*/ 0 w 192909"/>
              <a:gd name="connsiteY0" fmla="*/ 0 h 286247"/>
              <a:gd name="connsiteX1" fmla="*/ 174928 w 192909"/>
              <a:gd name="connsiteY1" fmla="*/ 111318 h 286247"/>
              <a:gd name="connsiteX2" fmla="*/ 190831 w 192909"/>
              <a:gd name="connsiteY2" fmla="*/ 135172 h 286247"/>
              <a:gd name="connsiteX3" fmla="*/ 182880 w 192909"/>
              <a:gd name="connsiteY3" fmla="*/ 159026 h 286247"/>
              <a:gd name="connsiteX4" fmla="*/ 135172 w 192909"/>
              <a:gd name="connsiteY4" fmla="*/ 214685 h 286247"/>
              <a:gd name="connsiteX5" fmla="*/ 103367 w 192909"/>
              <a:gd name="connsiteY5" fmla="*/ 238539 h 286247"/>
              <a:gd name="connsiteX6" fmla="*/ 87464 w 192909"/>
              <a:gd name="connsiteY6" fmla="*/ 262393 h 286247"/>
              <a:gd name="connsiteX7" fmla="*/ 63610 w 192909"/>
              <a:gd name="connsiteY7" fmla="*/ 278296 h 286247"/>
              <a:gd name="connsiteX8" fmla="*/ 55659 w 192909"/>
              <a:gd name="connsiteY8" fmla="*/ 286247 h 286247"/>
              <a:gd name="connsiteX0" fmla="*/ 0 w 190831"/>
              <a:gd name="connsiteY0" fmla="*/ 0 h 286247"/>
              <a:gd name="connsiteX1" fmla="*/ 190831 w 190831"/>
              <a:gd name="connsiteY1" fmla="*/ 135172 h 286247"/>
              <a:gd name="connsiteX2" fmla="*/ 182880 w 190831"/>
              <a:gd name="connsiteY2" fmla="*/ 159026 h 286247"/>
              <a:gd name="connsiteX3" fmla="*/ 135172 w 190831"/>
              <a:gd name="connsiteY3" fmla="*/ 214685 h 286247"/>
              <a:gd name="connsiteX4" fmla="*/ 103367 w 190831"/>
              <a:gd name="connsiteY4" fmla="*/ 238539 h 286247"/>
              <a:gd name="connsiteX5" fmla="*/ 87464 w 190831"/>
              <a:gd name="connsiteY5" fmla="*/ 262393 h 286247"/>
              <a:gd name="connsiteX6" fmla="*/ 63610 w 190831"/>
              <a:gd name="connsiteY6" fmla="*/ 278296 h 286247"/>
              <a:gd name="connsiteX7" fmla="*/ 55659 w 190831"/>
              <a:gd name="connsiteY7" fmla="*/ 286247 h 286247"/>
              <a:gd name="connsiteX0" fmla="*/ 0 w 195611"/>
              <a:gd name="connsiteY0" fmla="*/ 0 h 286247"/>
              <a:gd name="connsiteX1" fmla="*/ 190831 w 195611"/>
              <a:gd name="connsiteY1" fmla="*/ 135172 h 286247"/>
              <a:gd name="connsiteX2" fmla="*/ 135172 w 195611"/>
              <a:gd name="connsiteY2" fmla="*/ 214685 h 286247"/>
              <a:gd name="connsiteX3" fmla="*/ 103367 w 195611"/>
              <a:gd name="connsiteY3" fmla="*/ 238539 h 286247"/>
              <a:gd name="connsiteX4" fmla="*/ 87464 w 195611"/>
              <a:gd name="connsiteY4" fmla="*/ 262393 h 286247"/>
              <a:gd name="connsiteX5" fmla="*/ 63610 w 195611"/>
              <a:gd name="connsiteY5" fmla="*/ 278296 h 286247"/>
              <a:gd name="connsiteX6" fmla="*/ 55659 w 195611"/>
              <a:gd name="connsiteY6" fmla="*/ 286247 h 286247"/>
              <a:gd name="connsiteX0" fmla="*/ 0 w 193066"/>
              <a:gd name="connsiteY0" fmla="*/ 0 h 286247"/>
              <a:gd name="connsiteX1" fmla="*/ 190831 w 193066"/>
              <a:gd name="connsiteY1" fmla="*/ 135172 h 286247"/>
              <a:gd name="connsiteX2" fmla="*/ 103367 w 193066"/>
              <a:gd name="connsiteY2" fmla="*/ 238539 h 286247"/>
              <a:gd name="connsiteX3" fmla="*/ 87464 w 193066"/>
              <a:gd name="connsiteY3" fmla="*/ 262393 h 286247"/>
              <a:gd name="connsiteX4" fmla="*/ 63610 w 193066"/>
              <a:gd name="connsiteY4" fmla="*/ 278296 h 286247"/>
              <a:gd name="connsiteX5" fmla="*/ 55659 w 193066"/>
              <a:gd name="connsiteY5" fmla="*/ 286247 h 286247"/>
              <a:gd name="connsiteX0" fmla="*/ 0 w 192319"/>
              <a:gd name="connsiteY0" fmla="*/ 0 h 286247"/>
              <a:gd name="connsiteX1" fmla="*/ 190831 w 192319"/>
              <a:gd name="connsiteY1" fmla="*/ 135172 h 286247"/>
              <a:gd name="connsiteX2" fmla="*/ 87464 w 192319"/>
              <a:gd name="connsiteY2" fmla="*/ 262393 h 286247"/>
              <a:gd name="connsiteX3" fmla="*/ 63610 w 192319"/>
              <a:gd name="connsiteY3" fmla="*/ 278296 h 286247"/>
              <a:gd name="connsiteX4" fmla="*/ 55659 w 192319"/>
              <a:gd name="connsiteY4" fmla="*/ 286247 h 286247"/>
              <a:gd name="connsiteX0" fmla="*/ 0 w 191517"/>
              <a:gd name="connsiteY0" fmla="*/ 0 h 286247"/>
              <a:gd name="connsiteX1" fmla="*/ 190831 w 191517"/>
              <a:gd name="connsiteY1" fmla="*/ 135172 h 286247"/>
              <a:gd name="connsiteX2" fmla="*/ 63610 w 191517"/>
              <a:gd name="connsiteY2" fmla="*/ 278296 h 286247"/>
              <a:gd name="connsiteX3" fmla="*/ 55659 w 191517"/>
              <a:gd name="connsiteY3" fmla="*/ 286247 h 286247"/>
              <a:gd name="connsiteX0" fmla="*/ 0 w 191356"/>
              <a:gd name="connsiteY0" fmla="*/ 0 h 286247"/>
              <a:gd name="connsiteX1" fmla="*/ 190831 w 191356"/>
              <a:gd name="connsiteY1" fmla="*/ 135172 h 286247"/>
              <a:gd name="connsiteX2" fmla="*/ 55659 w 191356"/>
              <a:gd name="connsiteY2" fmla="*/ 286247 h 286247"/>
              <a:gd name="connsiteX0" fmla="*/ 0 w 191226"/>
              <a:gd name="connsiteY0" fmla="*/ 0 h 268986"/>
              <a:gd name="connsiteX1" fmla="*/ 190831 w 191226"/>
              <a:gd name="connsiteY1" fmla="*/ 135172 h 268986"/>
              <a:gd name="connsiteX2" fmla="*/ 15420 w 191226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0831"/>
              <a:gd name="connsiteY0" fmla="*/ 0 h 268986"/>
              <a:gd name="connsiteX1" fmla="*/ 190831 w 190831"/>
              <a:gd name="connsiteY1" fmla="*/ 135172 h 268986"/>
              <a:gd name="connsiteX2" fmla="*/ 15420 w 190831"/>
              <a:gd name="connsiteY2" fmla="*/ 268986 h 268986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309262"/>
              <a:gd name="connsiteX1" fmla="*/ 532253 w 532253"/>
              <a:gd name="connsiteY1" fmla="*/ 162502 h 309262"/>
              <a:gd name="connsiteX2" fmla="*/ 9933 w 532253"/>
              <a:gd name="connsiteY2" fmla="*/ 309262 h 309262"/>
              <a:gd name="connsiteX0" fmla="*/ 7748 w 540001"/>
              <a:gd name="connsiteY0" fmla="*/ 0 h 315016"/>
              <a:gd name="connsiteX1" fmla="*/ 540001 w 540001"/>
              <a:gd name="connsiteY1" fmla="*/ 162502 h 315016"/>
              <a:gd name="connsiteX2" fmla="*/ 0 w 540001"/>
              <a:gd name="connsiteY2" fmla="*/ 315016 h 315016"/>
              <a:gd name="connsiteX0" fmla="*/ 0 w 546885"/>
              <a:gd name="connsiteY0" fmla="*/ 0 h 325804"/>
              <a:gd name="connsiteX1" fmla="*/ 546885 w 546885"/>
              <a:gd name="connsiteY1" fmla="*/ 173290 h 325804"/>
              <a:gd name="connsiteX2" fmla="*/ 6884 w 546885"/>
              <a:gd name="connsiteY2" fmla="*/ 325804 h 325804"/>
              <a:gd name="connsiteX0" fmla="*/ 0 w 548714"/>
              <a:gd name="connsiteY0" fmla="*/ 0 h 325804"/>
              <a:gd name="connsiteX1" fmla="*/ 548714 w 548714"/>
              <a:gd name="connsiteY1" fmla="*/ 173290 h 325804"/>
              <a:gd name="connsiteX2" fmla="*/ 8713 w 548714"/>
              <a:gd name="connsiteY2" fmla="*/ 325804 h 325804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0 w 550662"/>
              <a:gd name="connsiteY0" fmla="*/ 0 h 305912"/>
              <a:gd name="connsiteX1" fmla="*/ 550662 w 550662"/>
              <a:gd name="connsiteY1" fmla="*/ 139733 h 305912"/>
              <a:gd name="connsiteX2" fmla="*/ 1516 w 550662"/>
              <a:gd name="connsiteY2" fmla="*/ 305912 h 305912"/>
              <a:gd name="connsiteX0" fmla="*/ 6274 w 556936"/>
              <a:gd name="connsiteY0" fmla="*/ 0 h 269918"/>
              <a:gd name="connsiteX1" fmla="*/ 556936 w 556936"/>
              <a:gd name="connsiteY1" fmla="*/ 139733 h 269918"/>
              <a:gd name="connsiteX2" fmla="*/ 0 w 556936"/>
              <a:gd name="connsiteY2" fmla="*/ 269918 h 269918"/>
              <a:gd name="connsiteX0" fmla="*/ 3677 w 554339"/>
              <a:gd name="connsiteY0" fmla="*/ 0 h 277576"/>
              <a:gd name="connsiteX1" fmla="*/ 554339 w 554339"/>
              <a:gd name="connsiteY1" fmla="*/ 139733 h 277576"/>
              <a:gd name="connsiteX2" fmla="*/ 0 w 554339"/>
              <a:gd name="connsiteY2" fmla="*/ 277576 h 277576"/>
              <a:gd name="connsiteX0" fmla="*/ 4326 w 554988"/>
              <a:gd name="connsiteY0" fmla="*/ 0 h 282171"/>
              <a:gd name="connsiteX1" fmla="*/ 554988 w 554988"/>
              <a:gd name="connsiteY1" fmla="*/ 139733 h 282171"/>
              <a:gd name="connsiteX2" fmla="*/ 0 w 554988"/>
              <a:gd name="connsiteY2" fmla="*/ 282171 h 282171"/>
              <a:gd name="connsiteX0" fmla="*/ 1080 w 551742"/>
              <a:gd name="connsiteY0" fmla="*/ 0 h 282937"/>
              <a:gd name="connsiteX1" fmla="*/ 551742 w 551742"/>
              <a:gd name="connsiteY1" fmla="*/ 139733 h 282937"/>
              <a:gd name="connsiteX2" fmla="*/ 0 w 551742"/>
              <a:gd name="connsiteY2" fmla="*/ 282937 h 282937"/>
              <a:gd name="connsiteX0" fmla="*/ 0 w 550662"/>
              <a:gd name="connsiteY0" fmla="*/ 0 h 280640"/>
              <a:gd name="connsiteX1" fmla="*/ 550662 w 550662"/>
              <a:gd name="connsiteY1" fmla="*/ 139733 h 280640"/>
              <a:gd name="connsiteX2" fmla="*/ 868 w 550662"/>
              <a:gd name="connsiteY2" fmla="*/ 280640 h 280640"/>
              <a:gd name="connsiteX0" fmla="*/ 0 w 552372"/>
              <a:gd name="connsiteY0" fmla="*/ 0 h 280640"/>
              <a:gd name="connsiteX1" fmla="*/ 167694 w 552372"/>
              <a:gd name="connsiteY1" fmla="*/ 27846 h 280640"/>
              <a:gd name="connsiteX2" fmla="*/ 550662 w 552372"/>
              <a:gd name="connsiteY2" fmla="*/ 139733 h 280640"/>
              <a:gd name="connsiteX3" fmla="*/ 868 w 552372"/>
              <a:gd name="connsiteY3" fmla="*/ 280640 h 280640"/>
              <a:gd name="connsiteX0" fmla="*/ 0 w 552372"/>
              <a:gd name="connsiteY0" fmla="*/ 0 h 139733"/>
              <a:gd name="connsiteX1" fmla="*/ 167694 w 552372"/>
              <a:gd name="connsiteY1" fmla="*/ 27846 h 139733"/>
              <a:gd name="connsiteX2" fmla="*/ 550662 w 552372"/>
              <a:gd name="connsiteY2" fmla="*/ 139733 h 139733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8127"/>
              <a:gd name="connsiteY0" fmla="*/ 0 h 29378"/>
              <a:gd name="connsiteX1" fmla="*/ 168127 w 168127"/>
              <a:gd name="connsiteY1" fmla="*/ 29378 h 29378"/>
              <a:gd name="connsiteX0" fmla="*/ 0 w 168560"/>
              <a:gd name="connsiteY0" fmla="*/ 0 h 28357"/>
              <a:gd name="connsiteX1" fmla="*/ 168560 w 168560"/>
              <a:gd name="connsiteY1" fmla="*/ 28357 h 28357"/>
              <a:gd name="connsiteX0" fmla="*/ 0 w 169426"/>
              <a:gd name="connsiteY0" fmla="*/ 0 h 29378"/>
              <a:gd name="connsiteX1" fmla="*/ 169426 w 169426"/>
              <a:gd name="connsiteY1" fmla="*/ 29378 h 29378"/>
              <a:gd name="connsiteX0" fmla="*/ 0 w 161203"/>
              <a:gd name="connsiteY0" fmla="*/ 0 h 27846"/>
              <a:gd name="connsiteX1" fmla="*/ 161203 w 161203"/>
              <a:gd name="connsiteY1" fmla="*/ 27846 h 27846"/>
              <a:gd name="connsiteX0" fmla="*/ 0 w 162069"/>
              <a:gd name="connsiteY0" fmla="*/ 0 h 26314"/>
              <a:gd name="connsiteX1" fmla="*/ 162069 w 162069"/>
              <a:gd name="connsiteY1" fmla="*/ 26314 h 26314"/>
              <a:gd name="connsiteX0" fmla="*/ 0 w 140376"/>
              <a:gd name="connsiteY0" fmla="*/ 0 h 69268"/>
              <a:gd name="connsiteX1" fmla="*/ 140376 w 140376"/>
              <a:gd name="connsiteY1" fmla="*/ 69268 h 69268"/>
              <a:gd name="connsiteX0" fmla="*/ 0 w 139214"/>
              <a:gd name="connsiteY0" fmla="*/ 0 h 69725"/>
              <a:gd name="connsiteX1" fmla="*/ 139214 w 139214"/>
              <a:gd name="connsiteY1" fmla="*/ 69725 h 69725"/>
              <a:gd name="connsiteX0" fmla="*/ 0 w 139214"/>
              <a:gd name="connsiteY0" fmla="*/ 0 h 69725"/>
              <a:gd name="connsiteX1" fmla="*/ 139214 w 139214"/>
              <a:gd name="connsiteY1" fmla="*/ 69725 h 69725"/>
              <a:gd name="connsiteX0" fmla="*/ 0 w 139214"/>
              <a:gd name="connsiteY0" fmla="*/ 0 h 69725"/>
              <a:gd name="connsiteX1" fmla="*/ 139214 w 139214"/>
              <a:gd name="connsiteY1" fmla="*/ 69725 h 69725"/>
              <a:gd name="connsiteX0" fmla="*/ 0 w 139601"/>
              <a:gd name="connsiteY0" fmla="*/ 0 h 68354"/>
              <a:gd name="connsiteX1" fmla="*/ 139601 w 139601"/>
              <a:gd name="connsiteY1" fmla="*/ 68354 h 68354"/>
              <a:gd name="connsiteX0" fmla="*/ 0 w 139601"/>
              <a:gd name="connsiteY0" fmla="*/ 0 h 68354"/>
              <a:gd name="connsiteX1" fmla="*/ 139601 w 139601"/>
              <a:gd name="connsiteY1" fmla="*/ 68354 h 68354"/>
              <a:gd name="connsiteX0" fmla="*/ 0 w 139601"/>
              <a:gd name="connsiteY0" fmla="*/ 0 h 69268"/>
              <a:gd name="connsiteX1" fmla="*/ 139601 w 139601"/>
              <a:gd name="connsiteY1" fmla="*/ 69268 h 69268"/>
              <a:gd name="connsiteX0" fmla="*/ 0 w 139988"/>
              <a:gd name="connsiteY0" fmla="*/ 0 h 61500"/>
              <a:gd name="connsiteX1" fmla="*/ 139988 w 139988"/>
              <a:gd name="connsiteY1" fmla="*/ 61500 h 61500"/>
              <a:gd name="connsiteX0" fmla="*/ 0 w 139988"/>
              <a:gd name="connsiteY0" fmla="*/ 0 h 61500"/>
              <a:gd name="connsiteX1" fmla="*/ 139988 w 139988"/>
              <a:gd name="connsiteY1" fmla="*/ 61500 h 61500"/>
              <a:gd name="connsiteX0" fmla="*/ 0 w 139988"/>
              <a:gd name="connsiteY0" fmla="*/ 0 h 61500"/>
              <a:gd name="connsiteX1" fmla="*/ 139988 w 139988"/>
              <a:gd name="connsiteY1" fmla="*/ 61500 h 61500"/>
              <a:gd name="connsiteX0" fmla="*/ 0 w 107384"/>
              <a:gd name="connsiteY0" fmla="*/ 0 h 26102"/>
              <a:gd name="connsiteX1" fmla="*/ 107384 w 107384"/>
              <a:gd name="connsiteY1" fmla="*/ 26102 h 26102"/>
              <a:gd name="connsiteX0" fmla="*/ 0 w 107384"/>
              <a:gd name="connsiteY0" fmla="*/ 0 h 26102"/>
              <a:gd name="connsiteX1" fmla="*/ 107384 w 107384"/>
              <a:gd name="connsiteY1" fmla="*/ 26102 h 26102"/>
              <a:gd name="connsiteX0" fmla="*/ 0 w 107384"/>
              <a:gd name="connsiteY0" fmla="*/ 0 h 24400"/>
              <a:gd name="connsiteX1" fmla="*/ 107384 w 107384"/>
              <a:gd name="connsiteY1" fmla="*/ 24400 h 24400"/>
              <a:gd name="connsiteX0" fmla="*/ 0 w 107384"/>
              <a:gd name="connsiteY0" fmla="*/ 0 h 24400"/>
              <a:gd name="connsiteX1" fmla="*/ 107384 w 107384"/>
              <a:gd name="connsiteY1" fmla="*/ 24400 h 24400"/>
              <a:gd name="connsiteX0" fmla="*/ 0 w 107384"/>
              <a:gd name="connsiteY0" fmla="*/ 0 h 24400"/>
              <a:gd name="connsiteX1" fmla="*/ 107384 w 107384"/>
              <a:gd name="connsiteY1" fmla="*/ 24400 h 24400"/>
              <a:gd name="connsiteX0" fmla="*/ 0 w 107384"/>
              <a:gd name="connsiteY0" fmla="*/ 0 h 24400"/>
              <a:gd name="connsiteX1" fmla="*/ 107384 w 107384"/>
              <a:gd name="connsiteY1" fmla="*/ 24400 h 24400"/>
              <a:gd name="connsiteX0" fmla="*/ 0 w 94047"/>
              <a:gd name="connsiteY0" fmla="*/ 0 h 39636"/>
              <a:gd name="connsiteX1" fmla="*/ 94047 w 94047"/>
              <a:gd name="connsiteY1" fmla="*/ 39636 h 39636"/>
              <a:gd name="connsiteX0" fmla="*/ 0 w 94047"/>
              <a:gd name="connsiteY0" fmla="*/ 0 h 39636"/>
              <a:gd name="connsiteX1" fmla="*/ 94047 w 94047"/>
              <a:gd name="connsiteY1" fmla="*/ 39636 h 39636"/>
              <a:gd name="connsiteX0" fmla="*/ 0 w 94047"/>
              <a:gd name="connsiteY0" fmla="*/ 0 h 39636"/>
              <a:gd name="connsiteX1" fmla="*/ 94047 w 94047"/>
              <a:gd name="connsiteY1" fmla="*/ 39636 h 39636"/>
              <a:gd name="connsiteX0" fmla="*/ 0 w 94047"/>
              <a:gd name="connsiteY0" fmla="*/ 0 h 39636"/>
              <a:gd name="connsiteX1" fmla="*/ 94047 w 94047"/>
              <a:gd name="connsiteY1" fmla="*/ 39636 h 39636"/>
              <a:gd name="connsiteX0" fmla="*/ 0 w 93534"/>
              <a:gd name="connsiteY0" fmla="*/ 0 h 36734"/>
              <a:gd name="connsiteX1" fmla="*/ 93534 w 93534"/>
              <a:gd name="connsiteY1" fmla="*/ 36734 h 36734"/>
              <a:gd name="connsiteX0" fmla="*/ 0 w 93534"/>
              <a:gd name="connsiteY0" fmla="*/ 0 h 36734"/>
              <a:gd name="connsiteX1" fmla="*/ 93534 w 93534"/>
              <a:gd name="connsiteY1" fmla="*/ 36734 h 36734"/>
              <a:gd name="connsiteX0" fmla="*/ 0 w 94047"/>
              <a:gd name="connsiteY0" fmla="*/ 0 h 37460"/>
              <a:gd name="connsiteX1" fmla="*/ 94047 w 94047"/>
              <a:gd name="connsiteY1" fmla="*/ 37460 h 37460"/>
              <a:gd name="connsiteX0" fmla="*/ 0 w 94047"/>
              <a:gd name="connsiteY0" fmla="*/ 0 h 37460"/>
              <a:gd name="connsiteX1" fmla="*/ 94047 w 94047"/>
              <a:gd name="connsiteY1" fmla="*/ 37460 h 37460"/>
              <a:gd name="connsiteX0" fmla="*/ 0 w 94047"/>
              <a:gd name="connsiteY0" fmla="*/ 0 h 38911"/>
              <a:gd name="connsiteX1" fmla="*/ 94047 w 94047"/>
              <a:gd name="connsiteY1" fmla="*/ 38911 h 38911"/>
              <a:gd name="connsiteX0" fmla="*/ 0 w 94047"/>
              <a:gd name="connsiteY0" fmla="*/ 0 h 38911"/>
              <a:gd name="connsiteX1" fmla="*/ 94047 w 94047"/>
              <a:gd name="connsiteY1" fmla="*/ 38911 h 38911"/>
              <a:gd name="connsiteX0" fmla="*/ 0 w 94047"/>
              <a:gd name="connsiteY0" fmla="*/ 0 h 38911"/>
              <a:gd name="connsiteX1" fmla="*/ 94047 w 94047"/>
              <a:gd name="connsiteY1" fmla="*/ 38911 h 38911"/>
              <a:gd name="connsiteX0" fmla="*/ 0 w 64378"/>
              <a:gd name="connsiteY0" fmla="*/ 0 h 29180"/>
              <a:gd name="connsiteX1" fmla="*/ 64378 w 64378"/>
              <a:gd name="connsiteY1" fmla="*/ 29180 h 29180"/>
              <a:gd name="connsiteX0" fmla="*/ 0 w 64378"/>
              <a:gd name="connsiteY0" fmla="*/ 0 h 27355"/>
              <a:gd name="connsiteX1" fmla="*/ 64378 w 64378"/>
              <a:gd name="connsiteY1" fmla="*/ 27355 h 27355"/>
              <a:gd name="connsiteX0" fmla="*/ 0 w 63948"/>
              <a:gd name="connsiteY0" fmla="*/ 0 h 28571"/>
              <a:gd name="connsiteX1" fmla="*/ 63948 w 63948"/>
              <a:gd name="connsiteY1" fmla="*/ 28571 h 28571"/>
              <a:gd name="connsiteX0" fmla="*/ 0 w 63948"/>
              <a:gd name="connsiteY0" fmla="*/ 0 h 28571"/>
              <a:gd name="connsiteX1" fmla="*/ 63948 w 63948"/>
              <a:gd name="connsiteY1" fmla="*/ 28571 h 28571"/>
              <a:gd name="connsiteX0" fmla="*/ 0 w 96436"/>
              <a:gd name="connsiteY0" fmla="*/ 0 h 16185"/>
              <a:gd name="connsiteX1" fmla="*/ 96436 w 96436"/>
              <a:gd name="connsiteY1" fmla="*/ 16185 h 16185"/>
              <a:gd name="connsiteX0" fmla="*/ 0 w 96436"/>
              <a:gd name="connsiteY0" fmla="*/ 0 h 16185"/>
              <a:gd name="connsiteX1" fmla="*/ 96436 w 96436"/>
              <a:gd name="connsiteY1" fmla="*/ 16185 h 16185"/>
              <a:gd name="connsiteX0" fmla="*/ 0 w 96436"/>
              <a:gd name="connsiteY0" fmla="*/ 0 h 16185"/>
              <a:gd name="connsiteX1" fmla="*/ 96436 w 96436"/>
              <a:gd name="connsiteY1" fmla="*/ 16185 h 16185"/>
              <a:gd name="connsiteX0" fmla="*/ 0 w 96436"/>
              <a:gd name="connsiteY0" fmla="*/ 0 h 16185"/>
              <a:gd name="connsiteX1" fmla="*/ 96436 w 96436"/>
              <a:gd name="connsiteY1" fmla="*/ 16185 h 16185"/>
              <a:gd name="connsiteX0" fmla="*/ 0 w 96436"/>
              <a:gd name="connsiteY0" fmla="*/ 0 h 16185"/>
              <a:gd name="connsiteX1" fmla="*/ 96436 w 96436"/>
              <a:gd name="connsiteY1" fmla="*/ 16185 h 16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436" h="16185">
                <a:moveTo>
                  <a:pt x="0" y="0"/>
                </a:moveTo>
                <a:cubicBezTo>
                  <a:pt x="30490" y="1045"/>
                  <a:pt x="68225" y="6529"/>
                  <a:pt x="96436" y="16185"/>
                </a:cubicBezTo>
              </a:path>
            </a:pathLst>
          </a:cu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フリーフォーム 33">
            <a:extLst>
              <a:ext uri="{FF2B5EF4-FFF2-40B4-BE49-F238E27FC236}">
                <a16:creationId xmlns:a16="http://schemas.microsoft.com/office/drawing/2014/main" id="{0AEF403E-D266-B046-B5BD-48154A59BD3A}"/>
              </a:ext>
            </a:extLst>
          </p:cNvPr>
          <p:cNvSpPr/>
          <p:nvPr/>
        </p:nvSpPr>
        <p:spPr>
          <a:xfrm flipH="1">
            <a:off x="3802402" y="2495747"/>
            <a:ext cx="999935" cy="315869"/>
          </a:xfrm>
          <a:custGeom>
            <a:avLst/>
            <a:gdLst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74928 w 190831"/>
              <a:gd name="connsiteY2" fmla="*/ 111318 h 286247"/>
              <a:gd name="connsiteX3" fmla="*/ 190831 w 190831"/>
              <a:gd name="connsiteY3" fmla="*/ 135172 h 286247"/>
              <a:gd name="connsiteX4" fmla="*/ 182880 w 190831"/>
              <a:gd name="connsiteY4" fmla="*/ 159026 h 286247"/>
              <a:gd name="connsiteX5" fmla="*/ 135172 w 190831"/>
              <a:gd name="connsiteY5" fmla="*/ 214685 h 286247"/>
              <a:gd name="connsiteX6" fmla="*/ 103367 w 190831"/>
              <a:gd name="connsiteY6" fmla="*/ 238539 h 286247"/>
              <a:gd name="connsiteX7" fmla="*/ 87464 w 190831"/>
              <a:gd name="connsiteY7" fmla="*/ 262393 h 286247"/>
              <a:gd name="connsiteX8" fmla="*/ 63610 w 190831"/>
              <a:gd name="connsiteY8" fmla="*/ 278296 h 286247"/>
              <a:gd name="connsiteX9" fmla="*/ 55659 w 190831"/>
              <a:gd name="connsiteY9" fmla="*/ 286247 h 286247"/>
              <a:gd name="connsiteX0" fmla="*/ 0 w 192909"/>
              <a:gd name="connsiteY0" fmla="*/ 0 h 286247"/>
              <a:gd name="connsiteX1" fmla="*/ 174928 w 192909"/>
              <a:gd name="connsiteY1" fmla="*/ 111318 h 286247"/>
              <a:gd name="connsiteX2" fmla="*/ 190831 w 192909"/>
              <a:gd name="connsiteY2" fmla="*/ 135172 h 286247"/>
              <a:gd name="connsiteX3" fmla="*/ 182880 w 192909"/>
              <a:gd name="connsiteY3" fmla="*/ 159026 h 286247"/>
              <a:gd name="connsiteX4" fmla="*/ 135172 w 192909"/>
              <a:gd name="connsiteY4" fmla="*/ 214685 h 286247"/>
              <a:gd name="connsiteX5" fmla="*/ 103367 w 192909"/>
              <a:gd name="connsiteY5" fmla="*/ 238539 h 286247"/>
              <a:gd name="connsiteX6" fmla="*/ 87464 w 192909"/>
              <a:gd name="connsiteY6" fmla="*/ 262393 h 286247"/>
              <a:gd name="connsiteX7" fmla="*/ 63610 w 192909"/>
              <a:gd name="connsiteY7" fmla="*/ 278296 h 286247"/>
              <a:gd name="connsiteX8" fmla="*/ 55659 w 192909"/>
              <a:gd name="connsiteY8" fmla="*/ 286247 h 286247"/>
              <a:gd name="connsiteX0" fmla="*/ 0 w 190831"/>
              <a:gd name="connsiteY0" fmla="*/ 0 h 286247"/>
              <a:gd name="connsiteX1" fmla="*/ 190831 w 190831"/>
              <a:gd name="connsiteY1" fmla="*/ 135172 h 286247"/>
              <a:gd name="connsiteX2" fmla="*/ 182880 w 190831"/>
              <a:gd name="connsiteY2" fmla="*/ 159026 h 286247"/>
              <a:gd name="connsiteX3" fmla="*/ 135172 w 190831"/>
              <a:gd name="connsiteY3" fmla="*/ 214685 h 286247"/>
              <a:gd name="connsiteX4" fmla="*/ 103367 w 190831"/>
              <a:gd name="connsiteY4" fmla="*/ 238539 h 286247"/>
              <a:gd name="connsiteX5" fmla="*/ 87464 w 190831"/>
              <a:gd name="connsiteY5" fmla="*/ 262393 h 286247"/>
              <a:gd name="connsiteX6" fmla="*/ 63610 w 190831"/>
              <a:gd name="connsiteY6" fmla="*/ 278296 h 286247"/>
              <a:gd name="connsiteX7" fmla="*/ 55659 w 190831"/>
              <a:gd name="connsiteY7" fmla="*/ 286247 h 286247"/>
              <a:gd name="connsiteX0" fmla="*/ 0 w 195611"/>
              <a:gd name="connsiteY0" fmla="*/ 0 h 286247"/>
              <a:gd name="connsiteX1" fmla="*/ 190831 w 195611"/>
              <a:gd name="connsiteY1" fmla="*/ 135172 h 286247"/>
              <a:gd name="connsiteX2" fmla="*/ 135172 w 195611"/>
              <a:gd name="connsiteY2" fmla="*/ 214685 h 286247"/>
              <a:gd name="connsiteX3" fmla="*/ 103367 w 195611"/>
              <a:gd name="connsiteY3" fmla="*/ 238539 h 286247"/>
              <a:gd name="connsiteX4" fmla="*/ 87464 w 195611"/>
              <a:gd name="connsiteY4" fmla="*/ 262393 h 286247"/>
              <a:gd name="connsiteX5" fmla="*/ 63610 w 195611"/>
              <a:gd name="connsiteY5" fmla="*/ 278296 h 286247"/>
              <a:gd name="connsiteX6" fmla="*/ 55659 w 195611"/>
              <a:gd name="connsiteY6" fmla="*/ 286247 h 286247"/>
              <a:gd name="connsiteX0" fmla="*/ 0 w 193066"/>
              <a:gd name="connsiteY0" fmla="*/ 0 h 286247"/>
              <a:gd name="connsiteX1" fmla="*/ 190831 w 193066"/>
              <a:gd name="connsiteY1" fmla="*/ 135172 h 286247"/>
              <a:gd name="connsiteX2" fmla="*/ 103367 w 193066"/>
              <a:gd name="connsiteY2" fmla="*/ 238539 h 286247"/>
              <a:gd name="connsiteX3" fmla="*/ 87464 w 193066"/>
              <a:gd name="connsiteY3" fmla="*/ 262393 h 286247"/>
              <a:gd name="connsiteX4" fmla="*/ 63610 w 193066"/>
              <a:gd name="connsiteY4" fmla="*/ 278296 h 286247"/>
              <a:gd name="connsiteX5" fmla="*/ 55659 w 193066"/>
              <a:gd name="connsiteY5" fmla="*/ 286247 h 286247"/>
              <a:gd name="connsiteX0" fmla="*/ 0 w 192319"/>
              <a:gd name="connsiteY0" fmla="*/ 0 h 286247"/>
              <a:gd name="connsiteX1" fmla="*/ 190831 w 192319"/>
              <a:gd name="connsiteY1" fmla="*/ 135172 h 286247"/>
              <a:gd name="connsiteX2" fmla="*/ 87464 w 192319"/>
              <a:gd name="connsiteY2" fmla="*/ 262393 h 286247"/>
              <a:gd name="connsiteX3" fmla="*/ 63610 w 192319"/>
              <a:gd name="connsiteY3" fmla="*/ 278296 h 286247"/>
              <a:gd name="connsiteX4" fmla="*/ 55659 w 192319"/>
              <a:gd name="connsiteY4" fmla="*/ 286247 h 286247"/>
              <a:gd name="connsiteX0" fmla="*/ 0 w 191517"/>
              <a:gd name="connsiteY0" fmla="*/ 0 h 286247"/>
              <a:gd name="connsiteX1" fmla="*/ 190831 w 191517"/>
              <a:gd name="connsiteY1" fmla="*/ 135172 h 286247"/>
              <a:gd name="connsiteX2" fmla="*/ 63610 w 191517"/>
              <a:gd name="connsiteY2" fmla="*/ 278296 h 286247"/>
              <a:gd name="connsiteX3" fmla="*/ 55659 w 191517"/>
              <a:gd name="connsiteY3" fmla="*/ 286247 h 286247"/>
              <a:gd name="connsiteX0" fmla="*/ 0 w 191356"/>
              <a:gd name="connsiteY0" fmla="*/ 0 h 286247"/>
              <a:gd name="connsiteX1" fmla="*/ 190831 w 191356"/>
              <a:gd name="connsiteY1" fmla="*/ 135172 h 286247"/>
              <a:gd name="connsiteX2" fmla="*/ 55659 w 191356"/>
              <a:gd name="connsiteY2" fmla="*/ 286247 h 286247"/>
              <a:gd name="connsiteX0" fmla="*/ 0 w 191226"/>
              <a:gd name="connsiteY0" fmla="*/ 0 h 268986"/>
              <a:gd name="connsiteX1" fmla="*/ 190831 w 191226"/>
              <a:gd name="connsiteY1" fmla="*/ 135172 h 268986"/>
              <a:gd name="connsiteX2" fmla="*/ 15420 w 191226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0831"/>
              <a:gd name="connsiteY0" fmla="*/ 0 h 268986"/>
              <a:gd name="connsiteX1" fmla="*/ 190831 w 190831"/>
              <a:gd name="connsiteY1" fmla="*/ 135172 h 268986"/>
              <a:gd name="connsiteX2" fmla="*/ 15420 w 190831"/>
              <a:gd name="connsiteY2" fmla="*/ 268986 h 268986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309262"/>
              <a:gd name="connsiteX1" fmla="*/ 532253 w 532253"/>
              <a:gd name="connsiteY1" fmla="*/ 162502 h 309262"/>
              <a:gd name="connsiteX2" fmla="*/ 9933 w 532253"/>
              <a:gd name="connsiteY2" fmla="*/ 309262 h 309262"/>
              <a:gd name="connsiteX0" fmla="*/ 7748 w 540001"/>
              <a:gd name="connsiteY0" fmla="*/ 0 h 315016"/>
              <a:gd name="connsiteX1" fmla="*/ 540001 w 540001"/>
              <a:gd name="connsiteY1" fmla="*/ 162502 h 315016"/>
              <a:gd name="connsiteX2" fmla="*/ 0 w 540001"/>
              <a:gd name="connsiteY2" fmla="*/ 315016 h 315016"/>
              <a:gd name="connsiteX0" fmla="*/ 0 w 546885"/>
              <a:gd name="connsiteY0" fmla="*/ 0 h 325804"/>
              <a:gd name="connsiteX1" fmla="*/ 546885 w 546885"/>
              <a:gd name="connsiteY1" fmla="*/ 173290 h 325804"/>
              <a:gd name="connsiteX2" fmla="*/ 6884 w 546885"/>
              <a:gd name="connsiteY2" fmla="*/ 325804 h 325804"/>
              <a:gd name="connsiteX0" fmla="*/ 0 w 548714"/>
              <a:gd name="connsiteY0" fmla="*/ 0 h 325804"/>
              <a:gd name="connsiteX1" fmla="*/ 548714 w 548714"/>
              <a:gd name="connsiteY1" fmla="*/ 173290 h 325804"/>
              <a:gd name="connsiteX2" fmla="*/ 8713 w 548714"/>
              <a:gd name="connsiteY2" fmla="*/ 325804 h 325804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0 w 550662"/>
              <a:gd name="connsiteY0" fmla="*/ 0 h 305912"/>
              <a:gd name="connsiteX1" fmla="*/ 550662 w 550662"/>
              <a:gd name="connsiteY1" fmla="*/ 139733 h 305912"/>
              <a:gd name="connsiteX2" fmla="*/ 1516 w 550662"/>
              <a:gd name="connsiteY2" fmla="*/ 305912 h 305912"/>
              <a:gd name="connsiteX0" fmla="*/ 6274 w 556936"/>
              <a:gd name="connsiteY0" fmla="*/ 0 h 269918"/>
              <a:gd name="connsiteX1" fmla="*/ 556936 w 556936"/>
              <a:gd name="connsiteY1" fmla="*/ 139733 h 269918"/>
              <a:gd name="connsiteX2" fmla="*/ 0 w 556936"/>
              <a:gd name="connsiteY2" fmla="*/ 269918 h 269918"/>
              <a:gd name="connsiteX0" fmla="*/ 3677 w 554339"/>
              <a:gd name="connsiteY0" fmla="*/ 0 h 277576"/>
              <a:gd name="connsiteX1" fmla="*/ 554339 w 554339"/>
              <a:gd name="connsiteY1" fmla="*/ 139733 h 277576"/>
              <a:gd name="connsiteX2" fmla="*/ 0 w 554339"/>
              <a:gd name="connsiteY2" fmla="*/ 277576 h 277576"/>
              <a:gd name="connsiteX0" fmla="*/ 4326 w 554988"/>
              <a:gd name="connsiteY0" fmla="*/ 0 h 282171"/>
              <a:gd name="connsiteX1" fmla="*/ 554988 w 554988"/>
              <a:gd name="connsiteY1" fmla="*/ 139733 h 282171"/>
              <a:gd name="connsiteX2" fmla="*/ 0 w 554988"/>
              <a:gd name="connsiteY2" fmla="*/ 282171 h 282171"/>
              <a:gd name="connsiteX0" fmla="*/ 1080 w 551742"/>
              <a:gd name="connsiteY0" fmla="*/ 0 h 282937"/>
              <a:gd name="connsiteX1" fmla="*/ 551742 w 551742"/>
              <a:gd name="connsiteY1" fmla="*/ 139733 h 282937"/>
              <a:gd name="connsiteX2" fmla="*/ 0 w 551742"/>
              <a:gd name="connsiteY2" fmla="*/ 282937 h 282937"/>
              <a:gd name="connsiteX0" fmla="*/ 0 w 550662"/>
              <a:gd name="connsiteY0" fmla="*/ 0 h 280640"/>
              <a:gd name="connsiteX1" fmla="*/ 550662 w 550662"/>
              <a:gd name="connsiteY1" fmla="*/ 139733 h 280640"/>
              <a:gd name="connsiteX2" fmla="*/ 868 w 550662"/>
              <a:gd name="connsiteY2" fmla="*/ 280640 h 280640"/>
              <a:gd name="connsiteX0" fmla="*/ 0 w 552372"/>
              <a:gd name="connsiteY0" fmla="*/ 0 h 280640"/>
              <a:gd name="connsiteX1" fmla="*/ 167694 w 552372"/>
              <a:gd name="connsiteY1" fmla="*/ 27846 h 280640"/>
              <a:gd name="connsiteX2" fmla="*/ 550662 w 552372"/>
              <a:gd name="connsiteY2" fmla="*/ 139733 h 280640"/>
              <a:gd name="connsiteX3" fmla="*/ 868 w 552372"/>
              <a:gd name="connsiteY3" fmla="*/ 280640 h 280640"/>
              <a:gd name="connsiteX0" fmla="*/ 0 w 552372"/>
              <a:gd name="connsiteY0" fmla="*/ 0 h 139733"/>
              <a:gd name="connsiteX1" fmla="*/ 167694 w 552372"/>
              <a:gd name="connsiteY1" fmla="*/ 27846 h 139733"/>
              <a:gd name="connsiteX2" fmla="*/ 550662 w 552372"/>
              <a:gd name="connsiteY2" fmla="*/ 139733 h 139733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8127"/>
              <a:gd name="connsiteY0" fmla="*/ 0 h 29378"/>
              <a:gd name="connsiteX1" fmla="*/ 168127 w 168127"/>
              <a:gd name="connsiteY1" fmla="*/ 29378 h 29378"/>
              <a:gd name="connsiteX0" fmla="*/ 0 w 168560"/>
              <a:gd name="connsiteY0" fmla="*/ 0 h 28357"/>
              <a:gd name="connsiteX1" fmla="*/ 168560 w 168560"/>
              <a:gd name="connsiteY1" fmla="*/ 28357 h 28357"/>
              <a:gd name="connsiteX0" fmla="*/ 0 w 169426"/>
              <a:gd name="connsiteY0" fmla="*/ 0 h 29378"/>
              <a:gd name="connsiteX1" fmla="*/ 169426 w 169426"/>
              <a:gd name="connsiteY1" fmla="*/ 29378 h 29378"/>
              <a:gd name="connsiteX0" fmla="*/ 0 w 161203"/>
              <a:gd name="connsiteY0" fmla="*/ 0 h 27846"/>
              <a:gd name="connsiteX1" fmla="*/ 161203 w 161203"/>
              <a:gd name="connsiteY1" fmla="*/ 27846 h 27846"/>
              <a:gd name="connsiteX0" fmla="*/ 0 w 162069"/>
              <a:gd name="connsiteY0" fmla="*/ 0 h 26314"/>
              <a:gd name="connsiteX1" fmla="*/ 162069 w 162069"/>
              <a:gd name="connsiteY1" fmla="*/ 26314 h 26314"/>
              <a:gd name="connsiteX0" fmla="*/ 0 w 140376"/>
              <a:gd name="connsiteY0" fmla="*/ 0 h 69268"/>
              <a:gd name="connsiteX1" fmla="*/ 140376 w 140376"/>
              <a:gd name="connsiteY1" fmla="*/ 69268 h 69268"/>
              <a:gd name="connsiteX0" fmla="*/ 0 w 139214"/>
              <a:gd name="connsiteY0" fmla="*/ 0 h 69725"/>
              <a:gd name="connsiteX1" fmla="*/ 139214 w 139214"/>
              <a:gd name="connsiteY1" fmla="*/ 69725 h 69725"/>
              <a:gd name="connsiteX0" fmla="*/ 0 w 139214"/>
              <a:gd name="connsiteY0" fmla="*/ 0 h 69725"/>
              <a:gd name="connsiteX1" fmla="*/ 139214 w 139214"/>
              <a:gd name="connsiteY1" fmla="*/ 69725 h 69725"/>
              <a:gd name="connsiteX0" fmla="*/ 0 w 139214"/>
              <a:gd name="connsiteY0" fmla="*/ 0 h 69725"/>
              <a:gd name="connsiteX1" fmla="*/ 139214 w 139214"/>
              <a:gd name="connsiteY1" fmla="*/ 69725 h 69725"/>
              <a:gd name="connsiteX0" fmla="*/ 0 w 139601"/>
              <a:gd name="connsiteY0" fmla="*/ 0 h 68354"/>
              <a:gd name="connsiteX1" fmla="*/ 139601 w 139601"/>
              <a:gd name="connsiteY1" fmla="*/ 68354 h 68354"/>
              <a:gd name="connsiteX0" fmla="*/ 0 w 139601"/>
              <a:gd name="connsiteY0" fmla="*/ 0 h 68354"/>
              <a:gd name="connsiteX1" fmla="*/ 139601 w 139601"/>
              <a:gd name="connsiteY1" fmla="*/ 68354 h 68354"/>
              <a:gd name="connsiteX0" fmla="*/ 0 w 139601"/>
              <a:gd name="connsiteY0" fmla="*/ 0 h 69268"/>
              <a:gd name="connsiteX1" fmla="*/ 139601 w 139601"/>
              <a:gd name="connsiteY1" fmla="*/ 69268 h 69268"/>
              <a:gd name="connsiteX0" fmla="*/ 0 w 139988"/>
              <a:gd name="connsiteY0" fmla="*/ 0 h 61500"/>
              <a:gd name="connsiteX1" fmla="*/ 139988 w 139988"/>
              <a:gd name="connsiteY1" fmla="*/ 61500 h 61500"/>
              <a:gd name="connsiteX0" fmla="*/ 0 w 139988"/>
              <a:gd name="connsiteY0" fmla="*/ 0 h 61500"/>
              <a:gd name="connsiteX1" fmla="*/ 139988 w 139988"/>
              <a:gd name="connsiteY1" fmla="*/ 61500 h 61500"/>
              <a:gd name="connsiteX0" fmla="*/ 0 w 139988"/>
              <a:gd name="connsiteY0" fmla="*/ 0 h 61500"/>
              <a:gd name="connsiteX1" fmla="*/ 139988 w 139988"/>
              <a:gd name="connsiteY1" fmla="*/ 61500 h 61500"/>
              <a:gd name="connsiteX0" fmla="*/ 0 w 107384"/>
              <a:gd name="connsiteY0" fmla="*/ 0 h 26102"/>
              <a:gd name="connsiteX1" fmla="*/ 107384 w 107384"/>
              <a:gd name="connsiteY1" fmla="*/ 26102 h 26102"/>
              <a:gd name="connsiteX0" fmla="*/ 0 w 107384"/>
              <a:gd name="connsiteY0" fmla="*/ 0 h 26102"/>
              <a:gd name="connsiteX1" fmla="*/ 107384 w 107384"/>
              <a:gd name="connsiteY1" fmla="*/ 26102 h 26102"/>
              <a:gd name="connsiteX0" fmla="*/ 0 w 107384"/>
              <a:gd name="connsiteY0" fmla="*/ 0 h 24400"/>
              <a:gd name="connsiteX1" fmla="*/ 107384 w 107384"/>
              <a:gd name="connsiteY1" fmla="*/ 24400 h 24400"/>
              <a:gd name="connsiteX0" fmla="*/ 0 w 107384"/>
              <a:gd name="connsiteY0" fmla="*/ 0 h 24400"/>
              <a:gd name="connsiteX1" fmla="*/ 107384 w 107384"/>
              <a:gd name="connsiteY1" fmla="*/ 24400 h 24400"/>
              <a:gd name="connsiteX0" fmla="*/ 0 w 107384"/>
              <a:gd name="connsiteY0" fmla="*/ 0 h 24400"/>
              <a:gd name="connsiteX1" fmla="*/ 107384 w 107384"/>
              <a:gd name="connsiteY1" fmla="*/ 24400 h 24400"/>
              <a:gd name="connsiteX0" fmla="*/ 0 w 107384"/>
              <a:gd name="connsiteY0" fmla="*/ 0 h 24400"/>
              <a:gd name="connsiteX1" fmla="*/ 107384 w 107384"/>
              <a:gd name="connsiteY1" fmla="*/ 24400 h 24400"/>
              <a:gd name="connsiteX0" fmla="*/ 0 w 94047"/>
              <a:gd name="connsiteY0" fmla="*/ 0 h 39636"/>
              <a:gd name="connsiteX1" fmla="*/ 94047 w 94047"/>
              <a:gd name="connsiteY1" fmla="*/ 39636 h 39636"/>
              <a:gd name="connsiteX0" fmla="*/ 0 w 94047"/>
              <a:gd name="connsiteY0" fmla="*/ 0 h 39636"/>
              <a:gd name="connsiteX1" fmla="*/ 94047 w 94047"/>
              <a:gd name="connsiteY1" fmla="*/ 39636 h 39636"/>
              <a:gd name="connsiteX0" fmla="*/ 0 w 94047"/>
              <a:gd name="connsiteY0" fmla="*/ 0 h 39636"/>
              <a:gd name="connsiteX1" fmla="*/ 94047 w 94047"/>
              <a:gd name="connsiteY1" fmla="*/ 39636 h 39636"/>
              <a:gd name="connsiteX0" fmla="*/ 0 w 94047"/>
              <a:gd name="connsiteY0" fmla="*/ 0 h 39636"/>
              <a:gd name="connsiteX1" fmla="*/ 94047 w 94047"/>
              <a:gd name="connsiteY1" fmla="*/ 39636 h 39636"/>
              <a:gd name="connsiteX0" fmla="*/ 0 w 93534"/>
              <a:gd name="connsiteY0" fmla="*/ 0 h 36734"/>
              <a:gd name="connsiteX1" fmla="*/ 93534 w 93534"/>
              <a:gd name="connsiteY1" fmla="*/ 36734 h 36734"/>
              <a:gd name="connsiteX0" fmla="*/ 0 w 93534"/>
              <a:gd name="connsiteY0" fmla="*/ 0 h 36734"/>
              <a:gd name="connsiteX1" fmla="*/ 93534 w 93534"/>
              <a:gd name="connsiteY1" fmla="*/ 36734 h 36734"/>
              <a:gd name="connsiteX0" fmla="*/ 0 w 94047"/>
              <a:gd name="connsiteY0" fmla="*/ 0 h 37460"/>
              <a:gd name="connsiteX1" fmla="*/ 94047 w 94047"/>
              <a:gd name="connsiteY1" fmla="*/ 37460 h 37460"/>
              <a:gd name="connsiteX0" fmla="*/ 0 w 94047"/>
              <a:gd name="connsiteY0" fmla="*/ 0 h 37460"/>
              <a:gd name="connsiteX1" fmla="*/ 94047 w 94047"/>
              <a:gd name="connsiteY1" fmla="*/ 37460 h 37460"/>
              <a:gd name="connsiteX0" fmla="*/ 0 w 94047"/>
              <a:gd name="connsiteY0" fmla="*/ 0 h 38911"/>
              <a:gd name="connsiteX1" fmla="*/ 94047 w 94047"/>
              <a:gd name="connsiteY1" fmla="*/ 38911 h 38911"/>
              <a:gd name="connsiteX0" fmla="*/ 0 w 94047"/>
              <a:gd name="connsiteY0" fmla="*/ 0 h 38911"/>
              <a:gd name="connsiteX1" fmla="*/ 94047 w 94047"/>
              <a:gd name="connsiteY1" fmla="*/ 38911 h 38911"/>
              <a:gd name="connsiteX0" fmla="*/ 0 w 94047"/>
              <a:gd name="connsiteY0" fmla="*/ 0 h 38911"/>
              <a:gd name="connsiteX1" fmla="*/ 94047 w 94047"/>
              <a:gd name="connsiteY1" fmla="*/ 38911 h 38911"/>
              <a:gd name="connsiteX0" fmla="*/ 0 w 64378"/>
              <a:gd name="connsiteY0" fmla="*/ 0 h 29180"/>
              <a:gd name="connsiteX1" fmla="*/ 64378 w 64378"/>
              <a:gd name="connsiteY1" fmla="*/ 29180 h 29180"/>
              <a:gd name="connsiteX0" fmla="*/ 0 w 64378"/>
              <a:gd name="connsiteY0" fmla="*/ 0 h 27355"/>
              <a:gd name="connsiteX1" fmla="*/ 64378 w 64378"/>
              <a:gd name="connsiteY1" fmla="*/ 27355 h 27355"/>
              <a:gd name="connsiteX0" fmla="*/ 0 w 63948"/>
              <a:gd name="connsiteY0" fmla="*/ 0 h 28571"/>
              <a:gd name="connsiteX1" fmla="*/ 63948 w 63948"/>
              <a:gd name="connsiteY1" fmla="*/ 28571 h 28571"/>
              <a:gd name="connsiteX0" fmla="*/ 0 w 63948"/>
              <a:gd name="connsiteY0" fmla="*/ 0 h 28571"/>
              <a:gd name="connsiteX1" fmla="*/ 63948 w 63948"/>
              <a:gd name="connsiteY1" fmla="*/ 28571 h 28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948" h="28571">
                <a:moveTo>
                  <a:pt x="0" y="0"/>
                </a:moveTo>
                <a:cubicBezTo>
                  <a:pt x="26535" y="10634"/>
                  <a:pt x="35454" y="12522"/>
                  <a:pt x="63948" y="28571"/>
                </a:cubicBezTo>
              </a:path>
            </a:pathLst>
          </a:cu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フリーフォーム 30">
            <a:extLst>
              <a:ext uri="{FF2B5EF4-FFF2-40B4-BE49-F238E27FC236}">
                <a16:creationId xmlns:a16="http://schemas.microsoft.com/office/drawing/2014/main" id="{3C263963-025F-434C-A8B5-DF1DBF00288F}"/>
              </a:ext>
            </a:extLst>
          </p:cNvPr>
          <p:cNvSpPr/>
          <p:nvPr/>
        </p:nvSpPr>
        <p:spPr>
          <a:xfrm flipH="1" flipV="1">
            <a:off x="3802402" y="4359387"/>
            <a:ext cx="1071285" cy="339161"/>
          </a:xfrm>
          <a:custGeom>
            <a:avLst/>
            <a:gdLst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11318 w 190831"/>
              <a:gd name="connsiteY2" fmla="*/ 63610 h 286247"/>
              <a:gd name="connsiteX3" fmla="*/ 174928 w 190831"/>
              <a:gd name="connsiteY3" fmla="*/ 111318 h 286247"/>
              <a:gd name="connsiteX4" fmla="*/ 190831 w 190831"/>
              <a:gd name="connsiteY4" fmla="*/ 135172 h 286247"/>
              <a:gd name="connsiteX5" fmla="*/ 182880 w 190831"/>
              <a:gd name="connsiteY5" fmla="*/ 159026 h 286247"/>
              <a:gd name="connsiteX6" fmla="*/ 135172 w 190831"/>
              <a:gd name="connsiteY6" fmla="*/ 214685 h 286247"/>
              <a:gd name="connsiteX7" fmla="*/ 103367 w 190831"/>
              <a:gd name="connsiteY7" fmla="*/ 238539 h 286247"/>
              <a:gd name="connsiteX8" fmla="*/ 87464 w 190831"/>
              <a:gd name="connsiteY8" fmla="*/ 262393 h 286247"/>
              <a:gd name="connsiteX9" fmla="*/ 63610 w 190831"/>
              <a:gd name="connsiteY9" fmla="*/ 278296 h 286247"/>
              <a:gd name="connsiteX10" fmla="*/ 55659 w 190831"/>
              <a:gd name="connsiteY10" fmla="*/ 286247 h 286247"/>
              <a:gd name="connsiteX0" fmla="*/ 0 w 190831"/>
              <a:gd name="connsiteY0" fmla="*/ 0 h 286247"/>
              <a:gd name="connsiteX1" fmla="*/ 87464 w 190831"/>
              <a:gd name="connsiteY1" fmla="*/ 55659 h 286247"/>
              <a:gd name="connsiteX2" fmla="*/ 174928 w 190831"/>
              <a:gd name="connsiteY2" fmla="*/ 111318 h 286247"/>
              <a:gd name="connsiteX3" fmla="*/ 190831 w 190831"/>
              <a:gd name="connsiteY3" fmla="*/ 135172 h 286247"/>
              <a:gd name="connsiteX4" fmla="*/ 182880 w 190831"/>
              <a:gd name="connsiteY4" fmla="*/ 159026 h 286247"/>
              <a:gd name="connsiteX5" fmla="*/ 135172 w 190831"/>
              <a:gd name="connsiteY5" fmla="*/ 214685 h 286247"/>
              <a:gd name="connsiteX6" fmla="*/ 103367 w 190831"/>
              <a:gd name="connsiteY6" fmla="*/ 238539 h 286247"/>
              <a:gd name="connsiteX7" fmla="*/ 87464 w 190831"/>
              <a:gd name="connsiteY7" fmla="*/ 262393 h 286247"/>
              <a:gd name="connsiteX8" fmla="*/ 63610 w 190831"/>
              <a:gd name="connsiteY8" fmla="*/ 278296 h 286247"/>
              <a:gd name="connsiteX9" fmla="*/ 55659 w 190831"/>
              <a:gd name="connsiteY9" fmla="*/ 286247 h 286247"/>
              <a:gd name="connsiteX0" fmla="*/ 0 w 192909"/>
              <a:gd name="connsiteY0" fmla="*/ 0 h 286247"/>
              <a:gd name="connsiteX1" fmla="*/ 174928 w 192909"/>
              <a:gd name="connsiteY1" fmla="*/ 111318 h 286247"/>
              <a:gd name="connsiteX2" fmla="*/ 190831 w 192909"/>
              <a:gd name="connsiteY2" fmla="*/ 135172 h 286247"/>
              <a:gd name="connsiteX3" fmla="*/ 182880 w 192909"/>
              <a:gd name="connsiteY3" fmla="*/ 159026 h 286247"/>
              <a:gd name="connsiteX4" fmla="*/ 135172 w 192909"/>
              <a:gd name="connsiteY4" fmla="*/ 214685 h 286247"/>
              <a:gd name="connsiteX5" fmla="*/ 103367 w 192909"/>
              <a:gd name="connsiteY5" fmla="*/ 238539 h 286247"/>
              <a:gd name="connsiteX6" fmla="*/ 87464 w 192909"/>
              <a:gd name="connsiteY6" fmla="*/ 262393 h 286247"/>
              <a:gd name="connsiteX7" fmla="*/ 63610 w 192909"/>
              <a:gd name="connsiteY7" fmla="*/ 278296 h 286247"/>
              <a:gd name="connsiteX8" fmla="*/ 55659 w 192909"/>
              <a:gd name="connsiteY8" fmla="*/ 286247 h 286247"/>
              <a:gd name="connsiteX0" fmla="*/ 0 w 190831"/>
              <a:gd name="connsiteY0" fmla="*/ 0 h 286247"/>
              <a:gd name="connsiteX1" fmla="*/ 190831 w 190831"/>
              <a:gd name="connsiteY1" fmla="*/ 135172 h 286247"/>
              <a:gd name="connsiteX2" fmla="*/ 182880 w 190831"/>
              <a:gd name="connsiteY2" fmla="*/ 159026 h 286247"/>
              <a:gd name="connsiteX3" fmla="*/ 135172 w 190831"/>
              <a:gd name="connsiteY3" fmla="*/ 214685 h 286247"/>
              <a:gd name="connsiteX4" fmla="*/ 103367 w 190831"/>
              <a:gd name="connsiteY4" fmla="*/ 238539 h 286247"/>
              <a:gd name="connsiteX5" fmla="*/ 87464 w 190831"/>
              <a:gd name="connsiteY5" fmla="*/ 262393 h 286247"/>
              <a:gd name="connsiteX6" fmla="*/ 63610 w 190831"/>
              <a:gd name="connsiteY6" fmla="*/ 278296 h 286247"/>
              <a:gd name="connsiteX7" fmla="*/ 55659 w 190831"/>
              <a:gd name="connsiteY7" fmla="*/ 286247 h 286247"/>
              <a:gd name="connsiteX0" fmla="*/ 0 w 195611"/>
              <a:gd name="connsiteY0" fmla="*/ 0 h 286247"/>
              <a:gd name="connsiteX1" fmla="*/ 190831 w 195611"/>
              <a:gd name="connsiteY1" fmla="*/ 135172 h 286247"/>
              <a:gd name="connsiteX2" fmla="*/ 135172 w 195611"/>
              <a:gd name="connsiteY2" fmla="*/ 214685 h 286247"/>
              <a:gd name="connsiteX3" fmla="*/ 103367 w 195611"/>
              <a:gd name="connsiteY3" fmla="*/ 238539 h 286247"/>
              <a:gd name="connsiteX4" fmla="*/ 87464 w 195611"/>
              <a:gd name="connsiteY4" fmla="*/ 262393 h 286247"/>
              <a:gd name="connsiteX5" fmla="*/ 63610 w 195611"/>
              <a:gd name="connsiteY5" fmla="*/ 278296 h 286247"/>
              <a:gd name="connsiteX6" fmla="*/ 55659 w 195611"/>
              <a:gd name="connsiteY6" fmla="*/ 286247 h 286247"/>
              <a:gd name="connsiteX0" fmla="*/ 0 w 193066"/>
              <a:gd name="connsiteY0" fmla="*/ 0 h 286247"/>
              <a:gd name="connsiteX1" fmla="*/ 190831 w 193066"/>
              <a:gd name="connsiteY1" fmla="*/ 135172 h 286247"/>
              <a:gd name="connsiteX2" fmla="*/ 103367 w 193066"/>
              <a:gd name="connsiteY2" fmla="*/ 238539 h 286247"/>
              <a:gd name="connsiteX3" fmla="*/ 87464 w 193066"/>
              <a:gd name="connsiteY3" fmla="*/ 262393 h 286247"/>
              <a:gd name="connsiteX4" fmla="*/ 63610 w 193066"/>
              <a:gd name="connsiteY4" fmla="*/ 278296 h 286247"/>
              <a:gd name="connsiteX5" fmla="*/ 55659 w 193066"/>
              <a:gd name="connsiteY5" fmla="*/ 286247 h 286247"/>
              <a:gd name="connsiteX0" fmla="*/ 0 w 192319"/>
              <a:gd name="connsiteY0" fmla="*/ 0 h 286247"/>
              <a:gd name="connsiteX1" fmla="*/ 190831 w 192319"/>
              <a:gd name="connsiteY1" fmla="*/ 135172 h 286247"/>
              <a:gd name="connsiteX2" fmla="*/ 87464 w 192319"/>
              <a:gd name="connsiteY2" fmla="*/ 262393 h 286247"/>
              <a:gd name="connsiteX3" fmla="*/ 63610 w 192319"/>
              <a:gd name="connsiteY3" fmla="*/ 278296 h 286247"/>
              <a:gd name="connsiteX4" fmla="*/ 55659 w 192319"/>
              <a:gd name="connsiteY4" fmla="*/ 286247 h 286247"/>
              <a:gd name="connsiteX0" fmla="*/ 0 w 191517"/>
              <a:gd name="connsiteY0" fmla="*/ 0 h 286247"/>
              <a:gd name="connsiteX1" fmla="*/ 190831 w 191517"/>
              <a:gd name="connsiteY1" fmla="*/ 135172 h 286247"/>
              <a:gd name="connsiteX2" fmla="*/ 63610 w 191517"/>
              <a:gd name="connsiteY2" fmla="*/ 278296 h 286247"/>
              <a:gd name="connsiteX3" fmla="*/ 55659 w 191517"/>
              <a:gd name="connsiteY3" fmla="*/ 286247 h 286247"/>
              <a:gd name="connsiteX0" fmla="*/ 0 w 191356"/>
              <a:gd name="connsiteY0" fmla="*/ 0 h 286247"/>
              <a:gd name="connsiteX1" fmla="*/ 190831 w 191356"/>
              <a:gd name="connsiteY1" fmla="*/ 135172 h 286247"/>
              <a:gd name="connsiteX2" fmla="*/ 55659 w 191356"/>
              <a:gd name="connsiteY2" fmla="*/ 286247 h 286247"/>
              <a:gd name="connsiteX0" fmla="*/ 0 w 191226"/>
              <a:gd name="connsiteY0" fmla="*/ 0 h 268986"/>
              <a:gd name="connsiteX1" fmla="*/ 190831 w 191226"/>
              <a:gd name="connsiteY1" fmla="*/ 135172 h 268986"/>
              <a:gd name="connsiteX2" fmla="*/ 15420 w 191226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1243"/>
              <a:gd name="connsiteY0" fmla="*/ 0 h 268986"/>
              <a:gd name="connsiteX1" fmla="*/ 190831 w 191243"/>
              <a:gd name="connsiteY1" fmla="*/ 135172 h 268986"/>
              <a:gd name="connsiteX2" fmla="*/ 15420 w 191243"/>
              <a:gd name="connsiteY2" fmla="*/ 268986 h 268986"/>
              <a:gd name="connsiteX0" fmla="*/ 0 w 190831"/>
              <a:gd name="connsiteY0" fmla="*/ 0 h 268986"/>
              <a:gd name="connsiteX1" fmla="*/ 190831 w 190831"/>
              <a:gd name="connsiteY1" fmla="*/ 135172 h 268986"/>
              <a:gd name="connsiteX2" fmla="*/ 15420 w 190831"/>
              <a:gd name="connsiteY2" fmla="*/ 268986 h 268986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178637"/>
              <a:gd name="connsiteY0" fmla="*/ 0 h 266109"/>
              <a:gd name="connsiteX1" fmla="*/ 178637 w 178637"/>
              <a:gd name="connsiteY1" fmla="*/ 132295 h 266109"/>
              <a:gd name="connsiteX2" fmla="*/ 3226 w 178637"/>
              <a:gd name="connsiteY2" fmla="*/ 266109 h 266109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6316"/>
              <a:gd name="connsiteX1" fmla="*/ 532253 w 532253"/>
              <a:gd name="connsiteY1" fmla="*/ 162502 h 296316"/>
              <a:gd name="connsiteX2" fmla="*/ 356842 w 532253"/>
              <a:gd name="connsiteY2" fmla="*/ 296316 h 296316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298474"/>
              <a:gd name="connsiteX1" fmla="*/ 532253 w 532253"/>
              <a:gd name="connsiteY1" fmla="*/ 162502 h 298474"/>
              <a:gd name="connsiteX2" fmla="*/ 11152 w 532253"/>
              <a:gd name="connsiteY2" fmla="*/ 298474 h 298474"/>
              <a:gd name="connsiteX0" fmla="*/ 0 w 532253"/>
              <a:gd name="connsiteY0" fmla="*/ 0 h 309262"/>
              <a:gd name="connsiteX1" fmla="*/ 532253 w 532253"/>
              <a:gd name="connsiteY1" fmla="*/ 162502 h 309262"/>
              <a:gd name="connsiteX2" fmla="*/ 9933 w 532253"/>
              <a:gd name="connsiteY2" fmla="*/ 309262 h 309262"/>
              <a:gd name="connsiteX0" fmla="*/ 7748 w 540001"/>
              <a:gd name="connsiteY0" fmla="*/ 0 h 315016"/>
              <a:gd name="connsiteX1" fmla="*/ 540001 w 540001"/>
              <a:gd name="connsiteY1" fmla="*/ 162502 h 315016"/>
              <a:gd name="connsiteX2" fmla="*/ 0 w 540001"/>
              <a:gd name="connsiteY2" fmla="*/ 315016 h 315016"/>
              <a:gd name="connsiteX0" fmla="*/ 0 w 546885"/>
              <a:gd name="connsiteY0" fmla="*/ 0 h 325804"/>
              <a:gd name="connsiteX1" fmla="*/ 546885 w 546885"/>
              <a:gd name="connsiteY1" fmla="*/ 173290 h 325804"/>
              <a:gd name="connsiteX2" fmla="*/ 6884 w 546885"/>
              <a:gd name="connsiteY2" fmla="*/ 325804 h 325804"/>
              <a:gd name="connsiteX0" fmla="*/ 0 w 548714"/>
              <a:gd name="connsiteY0" fmla="*/ 0 h 325804"/>
              <a:gd name="connsiteX1" fmla="*/ 548714 w 548714"/>
              <a:gd name="connsiteY1" fmla="*/ 173290 h 325804"/>
              <a:gd name="connsiteX2" fmla="*/ 8713 w 548714"/>
              <a:gd name="connsiteY2" fmla="*/ 325804 h 325804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3290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432 w 549146"/>
              <a:gd name="connsiteY0" fmla="*/ 0 h 337311"/>
              <a:gd name="connsiteX1" fmla="*/ 549146 w 549146"/>
              <a:gd name="connsiteY1" fmla="*/ 171132 h 337311"/>
              <a:gd name="connsiteX2" fmla="*/ 0 w 549146"/>
              <a:gd name="connsiteY2" fmla="*/ 337311 h 337311"/>
              <a:gd name="connsiteX0" fmla="*/ 0 w 550662"/>
              <a:gd name="connsiteY0" fmla="*/ 0 h 305912"/>
              <a:gd name="connsiteX1" fmla="*/ 550662 w 550662"/>
              <a:gd name="connsiteY1" fmla="*/ 139733 h 305912"/>
              <a:gd name="connsiteX2" fmla="*/ 1516 w 550662"/>
              <a:gd name="connsiteY2" fmla="*/ 305912 h 305912"/>
              <a:gd name="connsiteX0" fmla="*/ 6274 w 556936"/>
              <a:gd name="connsiteY0" fmla="*/ 0 h 269918"/>
              <a:gd name="connsiteX1" fmla="*/ 556936 w 556936"/>
              <a:gd name="connsiteY1" fmla="*/ 139733 h 269918"/>
              <a:gd name="connsiteX2" fmla="*/ 0 w 556936"/>
              <a:gd name="connsiteY2" fmla="*/ 269918 h 269918"/>
              <a:gd name="connsiteX0" fmla="*/ 3677 w 554339"/>
              <a:gd name="connsiteY0" fmla="*/ 0 h 277576"/>
              <a:gd name="connsiteX1" fmla="*/ 554339 w 554339"/>
              <a:gd name="connsiteY1" fmla="*/ 139733 h 277576"/>
              <a:gd name="connsiteX2" fmla="*/ 0 w 554339"/>
              <a:gd name="connsiteY2" fmla="*/ 277576 h 277576"/>
              <a:gd name="connsiteX0" fmla="*/ 4326 w 554988"/>
              <a:gd name="connsiteY0" fmla="*/ 0 h 282171"/>
              <a:gd name="connsiteX1" fmla="*/ 554988 w 554988"/>
              <a:gd name="connsiteY1" fmla="*/ 139733 h 282171"/>
              <a:gd name="connsiteX2" fmla="*/ 0 w 554988"/>
              <a:gd name="connsiteY2" fmla="*/ 282171 h 282171"/>
              <a:gd name="connsiteX0" fmla="*/ 1080 w 551742"/>
              <a:gd name="connsiteY0" fmla="*/ 0 h 282937"/>
              <a:gd name="connsiteX1" fmla="*/ 551742 w 551742"/>
              <a:gd name="connsiteY1" fmla="*/ 139733 h 282937"/>
              <a:gd name="connsiteX2" fmla="*/ 0 w 551742"/>
              <a:gd name="connsiteY2" fmla="*/ 282937 h 282937"/>
              <a:gd name="connsiteX0" fmla="*/ 0 w 550662"/>
              <a:gd name="connsiteY0" fmla="*/ 0 h 280640"/>
              <a:gd name="connsiteX1" fmla="*/ 550662 w 550662"/>
              <a:gd name="connsiteY1" fmla="*/ 139733 h 280640"/>
              <a:gd name="connsiteX2" fmla="*/ 868 w 550662"/>
              <a:gd name="connsiteY2" fmla="*/ 280640 h 280640"/>
              <a:gd name="connsiteX0" fmla="*/ 0 w 552372"/>
              <a:gd name="connsiteY0" fmla="*/ 0 h 280640"/>
              <a:gd name="connsiteX1" fmla="*/ 167694 w 552372"/>
              <a:gd name="connsiteY1" fmla="*/ 27846 h 280640"/>
              <a:gd name="connsiteX2" fmla="*/ 550662 w 552372"/>
              <a:gd name="connsiteY2" fmla="*/ 139733 h 280640"/>
              <a:gd name="connsiteX3" fmla="*/ 868 w 552372"/>
              <a:gd name="connsiteY3" fmla="*/ 280640 h 280640"/>
              <a:gd name="connsiteX0" fmla="*/ 0 w 552372"/>
              <a:gd name="connsiteY0" fmla="*/ 0 h 139733"/>
              <a:gd name="connsiteX1" fmla="*/ 167694 w 552372"/>
              <a:gd name="connsiteY1" fmla="*/ 27846 h 139733"/>
              <a:gd name="connsiteX2" fmla="*/ 550662 w 552372"/>
              <a:gd name="connsiteY2" fmla="*/ 139733 h 139733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7694"/>
              <a:gd name="connsiteY0" fmla="*/ 0 h 27846"/>
              <a:gd name="connsiteX1" fmla="*/ 167694 w 167694"/>
              <a:gd name="connsiteY1" fmla="*/ 27846 h 27846"/>
              <a:gd name="connsiteX0" fmla="*/ 0 w 168127"/>
              <a:gd name="connsiteY0" fmla="*/ 0 h 29378"/>
              <a:gd name="connsiteX1" fmla="*/ 168127 w 168127"/>
              <a:gd name="connsiteY1" fmla="*/ 29378 h 29378"/>
              <a:gd name="connsiteX0" fmla="*/ 0 w 168560"/>
              <a:gd name="connsiteY0" fmla="*/ 0 h 28357"/>
              <a:gd name="connsiteX1" fmla="*/ 168560 w 168560"/>
              <a:gd name="connsiteY1" fmla="*/ 28357 h 28357"/>
              <a:gd name="connsiteX0" fmla="*/ 0 w 169426"/>
              <a:gd name="connsiteY0" fmla="*/ 0 h 29378"/>
              <a:gd name="connsiteX1" fmla="*/ 169426 w 169426"/>
              <a:gd name="connsiteY1" fmla="*/ 29378 h 29378"/>
              <a:gd name="connsiteX0" fmla="*/ 0 w 161203"/>
              <a:gd name="connsiteY0" fmla="*/ 0 h 27846"/>
              <a:gd name="connsiteX1" fmla="*/ 161203 w 161203"/>
              <a:gd name="connsiteY1" fmla="*/ 27846 h 27846"/>
              <a:gd name="connsiteX0" fmla="*/ 0 w 162069"/>
              <a:gd name="connsiteY0" fmla="*/ 0 h 26314"/>
              <a:gd name="connsiteX1" fmla="*/ 162069 w 162069"/>
              <a:gd name="connsiteY1" fmla="*/ 26314 h 26314"/>
              <a:gd name="connsiteX0" fmla="*/ 0 w 140376"/>
              <a:gd name="connsiteY0" fmla="*/ 0 h 69268"/>
              <a:gd name="connsiteX1" fmla="*/ 140376 w 140376"/>
              <a:gd name="connsiteY1" fmla="*/ 69268 h 69268"/>
              <a:gd name="connsiteX0" fmla="*/ 0 w 139214"/>
              <a:gd name="connsiteY0" fmla="*/ 0 h 69725"/>
              <a:gd name="connsiteX1" fmla="*/ 139214 w 139214"/>
              <a:gd name="connsiteY1" fmla="*/ 69725 h 69725"/>
              <a:gd name="connsiteX0" fmla="*/ 0 w 139214"/>
              <a:gd name="connsiteY0" fmla="*/ 0 h 69725"/>
              <a:gd name="connsiteX1" fmla="*/ 139214 w 139214"/>
              <a:gd name="connsiteY1" fmla="*/ 69725 h 69725"/>
              <a:gd name="connsiteX0" fmla="*/ 0 w 139214"/>
              <a:gd name="connsiteY0" fmla="*/ 0 h 69725"/>
              <a:gd name="connsiteX1" fmla="*/ 139214 w 139214"/>
              <a:gd name="connsiteY1" fmla="*/ 69725 h 69725"/>
              <a:gd name="connsiteX0" fmla="*/ 0 w 139601"/>
              <a:gd name="connsiteY0" fmla="*/ 0 h 68354"/>
              <a:gd name="connsiteX1" fmla="*/ 139601 w 139601"/>
              <a:gd name="connsiteY1" fmla="*/ 68354 h 68354"/>
              <a:gd name="connsiteX0" fmla="*/ 0 w 139601"/>
              <a:gd name="connsiteY0" fmla="*/ 0 h 68354"/>
              <a:gd name="connsiteX1" fmla="*/ 139601 w 139601"/>
              <a:gd name="connsiteY1" fmla="*/ 68354 h 68354"/>
              <a:gd name="connsiteX0" fmla="*/ 0 w 139601"/>
              <a:gd name="connsiteY0" fmla="*/ 0 h 69268"/>
              <a:gd name="connsiteX1" fmla="*/ 139601 w 139601"/>
              <a:gd name="connsiteY1" fmla="*/ 69268 h 69268"/>
              <a:gd name="connsiteX0" fmla="*/ 0 w 139988"/>
              <a:gd name="connsiteY0" fmla="*/ 0 h 61500"/>
              <a:gd name="connsiteX1" fmla="*/ 139988 w 139988"/>
              <a:gd name="connsiteY1" fmla="*/ 61500 h 61500"/>
              <a:gd name="connsiteX0" fmla="*/ 0 w 139988"/>
              <a:gd name="connsiteY0" fmla="*/ 0 h 61500"/>
              <a:gd name="connsiteX1" fmla="*/ 139988 w 139988"/>
              <a:gd name="connsiteY1" fmla="*/ 61500 h 61500"/>
              <a:gd name="connsiteX0" fmla="*/ 0 w 139988"/>
              <a:gd name="connsiteY0" fmla="*/ 0 h 61500"/>
              <a:gd name="connsiteX1" fmla="*/ 139988 w 139988"/>
              <a:gd name="connsiteY1" fmla="*/ 61500 h 61500"/>
              <a:gd name="connsiteX0" fmla="*/ 0 w 107384"/>
              <a:gd name="connsiteY0" fmla="*/ 0 h 26102"/>
              <a:gd name="connsiteX1" fmla="*/ 107384 w 107384"/>
              <a:gd name="connsiteY1" fmla="*/ 26102 h 26102"/>
              <a:gd name="connsiteX0" fmla="*/ 0 w 107384"/>
              <a:gd name="connsiteY0" fmla="*/ 0 h 26102"/>
              <a:gd name="connsiteX1" fmla="*/ 107384 w 107384"/>
              <a:gd name="connsiteY1" fmla="*/ 26102 h 26102"/>
              <a:gd name="connsiteX0" fmla="*/ 0 w 107384"/>
              <a:gd name="connsiteY0" fmla="*/ 0 h 24400"/>
              <a:gd name="connsiteX1" fmla="*/ 107384 w 107384"/>
              <a:gd name="connsiteY1" fmla="*/ 24400 h 24400"/>
              <a:gd name="connsiteX0" fmla="*/ 0 w 107384"/>
              <a:gd name="connsiteY0" fmla="*/ 0 h 24400"/>
              <a:gd name="connsiteX1" fmla="*/ 107384 w 107384"/>
              <a:gd name="connsiteY1" fmla="*/ 24400 h 24400"/>
              <a:gd name="connsiteX0" fmla="*/ 0 w 107384"/>
              <a:gd name="connsiteY0" fmla="*/ 0 h 24400"/>
              <a:gd name="connsiteX1" fmla="*/ 107384 w 107384"/>
              <a:gd name="connsiteY1" fmla="*/ 24400 h 24400"/>
              <a:gd name="connsiteX0" fmla="*/ 0 w 107384"/>
              <a:gd name="connsiteY0" fmla="*/ 0 h 24400"/>
              <a:gd name="connsiteX1" fmla="*/ 107384 w 107384"/>
              <a:gd name="connsiteY1" fmla="*/ 24400 h 24400"/>
              <a:gd name="connsiteX0" fmla="*/ 0 w 94047"/>
              <a:gd name="connsiteY0" fmla="*/ 0 h 39636"/>
              <a:gd name="connsiteX1" fmla="*/ 94047 w 94047"/>
              <a:gd name="connsiteY1" fmla="*/ 39636 h 39636"/>
              <a:gd name="connsiteX0" fmla="*/ 0 w 94047"/>
              <a:gd name="connsiteY0" fmla="*/ 0 h 39636"/>
              <a:gd name="connsiteX1" fmla="*/ 94047 w 94047"/>
              <a:gd name="connsiteY1" fmla="*/ 39636 h 39636"/>
              <a:gd name="connsiteX0" fmla="*/ 0 w 94047"/>
              <a:gd name="connsiteY0" fmla="*/ 0 h 39636"/>
              <a:gd name="connsiteX1" fmla="*/ 94047 w 94047"/>
              <a:gd name="connsiteY1" fmla="*/ 39636 h 39636"/>
              <a:gd name="connsiteX0" fmla="*/ 0 w 94047"/>
              <a:gd name="connsiteY0" fmla="*/ 0 h 39636"/>
              <a:gd name="connsiteX1" fmla="*/ 94047 w 94047"/>
              <a:gd name="connsiteY1" fmla="*/ 39636 h 39636"/>
              <a:gd name="connsiteX0" fmla="*/ 0 w 71556"/>
              <a:gd name="connsiteY0" fmla="*/ 0 h 31539"/>
              <a:gd name="connsiteX1" fmla="*/ 71556 w 71556"/>
              <a:gd name="connsiteY1" fmla="*/ 31539 h 31539"/>
              <a:gd name="connsiteX0" fmla="*/ 0 w 70135"/>
              <a:gd name="connsiteY0" fmla="*/ 0 h 30965"/>
              <a:gd name="connsiteX1" fmla="*/ 70135 w 70135"/>
              <a:gd name="connsiteY1" fmla="*/ 30965 h 30965"/>
              <a:gd name="connsiteX0" fmla="*/ 0 w 68511"/>
              <a:gd name="connsiteY0" fmla="*/ 0 h 30678"/>
              <a:gd name="connsiteX1" fmla="*/ 68511 w 68511"/>
              <a:gd name="connsiteY1" fmla="*/ 30678 h 30678"/>
              <a:gd name="connsiteX0" fmla="*/ 0 w 68511"/>
              <a:gd name="connsiteY0" fmla="*/ 0 h 30678"/>
              <a:gd name="connsiteX1" fmla="*/ 68511 w 68511"/>
              <a:gd name="connsiteY1" fmla="*/ 30678 h 30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8511" h="30678">
                <a:moveTo>
                  <a:pt x="0" y="0"/>
                </a:moveTo>
                <a:cubicBezTo>
                  <a:pt x="29290" y="9672"/>
                  <a:pt x="38991" y="16080"/>
                  <a:pt x="68511" y="30678"/>
                </a:cubicBezTo>
              </a:path>
            </a:pathLst>
          </a:cu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9350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&#10;&#10;自動的に生成された説明">
            <a:extLst>
              <a:ext uri="{FF2B5EF4-FFF2-40B4-BE49-F238E27FC236}">
                <a16:creationId xmlns:a16="http://schemas.microsoft.com/office/drawing/2014/main" id="{C1992127-AB22-C149-A2E6-9EFE72BDD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208" y="1597318"/>
            <a:ext cx="3633418" cy="3663364"/>
          </a:xfrm>
          <a:prstGeom prst="rect">
            <a:avLst/>
          </a:prstGeom>
        </p:spPr>
      </p:pic>
      <p:pic>
        <p:nvPicPr>
          <p:cNvPr id="7" name="図 6" descr="障子, 建物, 公共, 座る が含まれている画像&#10;&#10;自動的に生成された説明">
            <a:extLst>
              <a:ext uri="{FF2B5EF4-FFF2-40B4-BE49-F238E27FC236}">
                <a16:creationId xmlns:a16="http://schemas.microsoft.com/office/drawing/2014/main" id="{670F1693-CF3B-C64A-8298-BB5E0A56F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376" y="1597318"/>
            <a:ext cx="3633419" cy="3663364"/>
          </a:xfrm>
          <a:prstGeom prst="rect">
            <a:avLst/>
          </a:prstGeom>
        </p:spPr>
      </p:pic>
      <p:sp>
        <p:nvSpPr>
          <p:cNvPr id="10" name="左中かっこ 9">
            <a:extLst>
              <a:ext uri="{FF2B5EF4-FFF2-40B4-BE49-F238E27FC236}">
                <a16:creationId xmlns:a16="http://schemas.microsoft.com/office/drawing/2014/main" id="{7D1786E1-BF76-D942-B682-A49E177490D8}"/>
              </a:ext>
            </a:extLst>
          </p:cNvPr>
          <p:cNvSpPr/>
          <p:nvPr/>
        </p:nvSpPr>
        <p:spPr>
          <a:xfrm>
            <a:off x="1643362" y="1668940"/>
            <a:ext cx="358087" cy="3505226"/>
          </a:xfrm>
          <a:prstGeom prst="leftBrace">
            <a:avLst>
              <a:gd name="adj1" fmla="val 72618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0E4D032-1C49-A345-9273-E1AE8F0CAEDE}"/>
              </a:ext>
            </a:extLst>
          </p:cNvPr>
          <p:cNvSpPr txBox="1"/>
          <p:nvPr/>
        </p:nvSpPr>
        <p:spPr>
          <a:xfrm>
            <a:off x="1609847" y="3198166"/>
            <a:ext cx="42511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2400" b="1" dirty="0"/>
              <a:t>N</a:t>
            </a:r>
            <a:endParaRPr kumimoji="1" lang="ja-JP" altLang="en-US" sz="2400" b="1"/>
          </a:p>
        </p:txBody>
      </p:sp>
      <p:sp>
        <p:nvSpPr>
          <p:cNvPr id="11" name="左中かっこ 10">
            <a:extLst>
              <a:ext uri="{FF2B5EF4-FFF2-40B4-BE49-F238E27FC236}">
                <a16:creationId xmlns:a16="http://schemas.microsoft.com/office/drawing/2014/main" id="{B8DE2609-127F-4A4E-9D52-FA74EDC643CB}"/>
              </a:ext>
            </a:extLst>
          </p:cNvPr>
          <p:cNvSpPr/>
          <p:nvPr/>
        </p:nvSpPr>
        <p:spPr>
          <a:xfrm rot="5400000">
            <a:off x="3804874" y="-437916"/>
            <a:ext cx="358087" cy="3505226"/>
          </a:xfrm>
          <a:prstGeom prst="leftBrace">
            <a:avLst>
              <a:gd name="adj1" fmla="val 72618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38E02F9-EC23-1148-AEFF-B78850CD8356}"/>
              </a:ext>
            </a:extLst>
          </p:cNvPr>
          <p:cNvSpPr txBox="1"/>
          <p:nvPr/>
        </p:nvSpPr>
        <p:spPr>
          <a:xfrm>
            <a:off x="3771359" y="1083864"/>
            <a:ext cx="42511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2400" b="1" dirty="0"/>
              <a:t>N</a:t>
            </a:r>
            <a:endParaRPr kumimoji="1" lang="ja-JP" altLang="en-US" sz="2400" b="1"/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838C32B0-E907-7940-B0E7-03B09593F73A}"/>
              </a:ext>
            </a:extLst>
          </p:cNvPr>
          <p:cNvSpPr/>
          <p:nvPr/>
        </p:nvSpPr>
        <p:spPr>
          <a:xfrm>
            <a:off x="3258951" y="3102109"/>
            <a:ext cx="1449932" cy="653777"/>
          </a:xfrm>
          <a:prstGeom prst="roundRect">
            <a:avLst/>
          </a:prstGeom>
          <a:solidFill>
            <a:srgbClr val="D0FF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kumimoji="1" lang="ja-JP" altLang="en-US" sz="4800" b="1" spc="3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既知</a:t>
            </a:r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EB1BCC43-D2E8-1743-8C77-D3FD90DB70A2}"/>
              </a:ext>
            </a:extLst>
          </p:cNvPr>
          <p:cNvSpPr/>
          <p:nvPr/>
        </p:nvSpPr>
        <p:spPr>
          <a:xfrm>
            <a:off x="7483119" y="3094664"/>
            <a:ext cx="1449932" cy="653777"/>
          </a:xfrm>
          <a:prstGeom prst="roundRect">
            <a:avLst/>
          </a:prstGeom>
          <a:solidFill>
            <a:srgbClr val="CDC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kumimoji="1" lang="ja-JP" altLang="en-US" sz="4800" b="1" spc="3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未知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E64CC24-34CE-D24D-B6AE-705FF6A9B24E}"/>
              </a:ext>
            </a:extLst>
          </p:cNvPr>
          <p:cNvSpPr txBox="1"/>
          <p:nvPr/>
        </p:nvSpPr>
        <p:spPr>
          <a:xfrm>
            <a:off x="3635103" y="526067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強度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69AAA47-C1F9-694C-8512-24ED58260E2C}"/>
              </a:ext>
            </a:extLst>
          </p:cNvPr>
          <p:cNvSpPr txBox="1"/>
          <p:nvPr/>
        </p:nvSpPr>
        <p:spPr>
          <a:xfrm>
            <a:off x="7859272" y="526067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位相</a:t>
            </a:r>
          </a:p>
        </p:txBody>
      </p:sp>
    </p:spTree>
    <p:extLst>
      <p:ext uri="{BB962C8B-B14F-4D97-AF65-F5344CB8AC3E}">
        <p14:creationId xmlns:p14="http://schemas.microsoft.com/office/powerpoint/2010/main" val="105429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&#10;&#10;自動的に生成された説明">
            <a:extLst>
              <a:ext uri="{FF2B5EF4-FFF2-40B4-BE49-F238E27FC236}">
                <a16:creationId xmlns:a16="http://schemas.microsoft.com/office/drawing/2014/main" id="{C1992127-AB22-C149-A2E6-9EFE72BDD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882" y="2478968"/>
            <a:ext cx="2539104" cy="2560031"/>
          </a:xfrm>
          <a:prstGeom prst="rect">
            <a:avLst/>
          </a:prstGeom>
        </p:spPr>
      </p:pic>
      <p:pic>
        <p:nvPicPr>
          <p:cNvPr id="7" name="図 6" descr="障子, 建物, 公共, 座る が含まれている画像&#10;&#10;自動的に生成された説明">
            <a:extLst>
              <a:ext uri="{FF2B5EF4-FFF2-40B4-BE49-F238E27FC236}">
                <a16:creationId xmlns:a16="http://schemas.microsoft.com/office/drawing/2014/main" id="{670F1693-CF3B-C64A-8298-BB5E0A56F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442" y="2480967"/>
            <a:ext cx="2539106" cy="2560032"/>
          </a:xfrm>
          <a:prstGeom prst="rect">
            <a:avLst/>
          </a:prstGeom>
        </p:spPr>
      </p:pic>
      <p:sp>
        <p:nvSpPr>
          <p:cNvPr id="10" name="左中かっこ 9">
            <a:extLst>
              <a:ext uri="{FF2B5EF4-FFF2-40B4-BE49-F238E27FC236}">
                <a16:creationId xmlns:a16="http://schemas.microsoft.com/office/drawing/2014/main" id="{7D1786E1-BF76-D942-B682-A49E177490D8}"/>
              </a:ext>
            </a:extLst>
          </p:cNvPr>
          <p:cNvSpPr/>
          <p:nvPr/>
        </p:nvSpPr>
        <p:spPr>
          <a:xfrm>
            <a:off x="164214" y="2531253"/>
            <a:ext cx="184484" cy="2450008"/>
          </a:xfrm>
          <a:prstGeom prst="leftBrace">
            <a:avLst>
              <a:gd name="adj1" fmla="val 72618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0E4D032-1C49-A345-9273-E1AE8F0CAEDE}"/>
              </a:ext>
            </a:extLst>
          </p:cNvPr>
          <p:cNvSpPr txBox="1"/>
          <p:nvPr/>
        </p:nvSpPr>
        <p:spPr>
          <a:xfrm>
            <a:off x="120521" y="3558936"/>
            <a:ext cx="27187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/>
              <a:t>N</a:t>
            </a:r>
            <a:endParaRPr kumimoji="1" lang="ja-JP" altLang="en-US" sz="2000" b="1"/>
          </a:p>
        </p:txBody>
      </p:sp>
      <p:sp>
        <p:nvSpPr>
          <p:cNvPr id="11" name="左中かっこ 10">
            <a:extLst>
              <a:ext uri="{FF2B5EF4-FFF2-40B4-BE49-F238E27FC236}">
                <a16:creationId xmlns:a16="http://schemas.microsoft.com/office/drawing/2014/main" id="{B8DE2609-127F-4A4E-9D52-FA74EDC643CB}"/>
              </a:ext>
            </a:extLst>
          </p:cNvPr>
          <p:cNvSpPr/>
          <p:nvPr/>
        </p:nvSpPr>
        <p:spPr>
          <a:xfrm rot="5400000">
            <a:off x="1652574" y="1003102"/>
            <a:ext cx="261524" cy="2485074"/>
          </a:xfrm>
          <a:prstGeom prst="leftBrace">
            <a:avLst>
              <a:gd name="adj1" fmla="val 72618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38E02F9-EC23-1148-AEFF-B78850CD8356}"/>
              </a:ext>
            </a:extLst>
          </p:cNvPr>
          <p:cNvSpPr txBox="1"/>
          <p:nvPr/>
        </p:nvSpPr>
        <p:spPr>
          <a:xfrm>
            <a:off x="1633348" y="2060967"/>
            <a:ext cx="2718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N</a:t>
            </a:r>
            <a:endParaRPr kumimoji="1" lang="ja-JP" altLang="en-US" b="1"/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838C32B0-E907-7940-B0E7-03B09593F73A}"/>
              </a:ext>
            </a:extLst>
          </p:cNvPr>
          <p:cNvSpPr/>
          <p:nvPr/>
        </p:nvSpPr>
        <p:spPr>
          <a:xfrm>
            <a:off x="7437649" y="3520240"/>
            <a:ext cx="927261" cy="477484"/>
          </a:xfrm>
          <a:prstGeom prst="roundRect">
            <a:avLst/>
          </a:prstGeom>
          <a:solidFill>
            <a:srgbClr val="D0FF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kumimoji="1" lang="ja-JP" altLang="en-US" sz="2800" b="1" spc="3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既知</a:t>
            </a:r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EB1BCC43-D2E8-1743-8C77-D3FD90DB70A2}"/>
              </a:ext>
            </a:extLst>
          </p:cNvPr>
          <p:cNvSpPr/>
          <p:nvPr/>
        </p:nvSpPr>
        <p:spPr>
          <a:xfrm>
            <a:off x="4033362" y="3488340"/>
            <a:ext cx="927261" cy="477484"/>
          </a:xfrm>
          <a:prstGeom prst="roundRect">
            <a:avLst/>
          </a:prstGeom>
          <a:solidFill>
            <a:srgbClr val="CDC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kumimoji="1" lang="ja-JP" altLang="en-US" sz="2800" b="1" spc="3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未知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E64CC24-34CE-D24D-B6AE-705FF6A9B24E}"/>
              </a:ext>
            </a:extLst>
          </p:cNvPr>
          <p:cNvSpPr txBox="1"/>
          <p:nvPr/>
        </p:nvSpPr>
        <p:spPr>
          <a:xfrm>
            <a:off x="7571242" y="5038996"/>
            <a:ext cx="606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強度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69AAA47-C1F9-694C-8512-24ED58260E2C}"/>
              </a:ext>
            </a:extLst>
          </p:cNvPr>
          <p:cNvSpPr txBox="1"/>
          <p:nvPr/>
        </p:nvSpPr>
        <p:spPr>
          <a:xfrm>
            <a:off x="4193802" y="5039005"/>
            <a:ext cx="606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位相</a:t>
            </a:r>
          </a:p>
        </p:txBody>
      </p:sp>
      <p:pic>
        <p:nvPicPr>
          <p:cNvPr id="13" name="図 12" descr="障子, 建物, 公共, 座る が含まれている画像&#10;&#10;自動的に生成された説明">
            <a:extLst>
              <a:ext uri="{FF2B5EF4-FFF2-40B4-BE49-F238E27FC236}">
                <a16:creationId xmlns:a16="http://schemas.microsoft.com/office/drawing/2014/main" id="{C956D8D5-573C-E24E-A440-E1679627B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8539" y="2478975"/>
            <a:ext cx="2539108" cy="2560034"/>
          </a:xfrm>
          <a:prstGeom prst="rect">
            <a:avLst/>
          </a:prstGeom>
        </p:spPr>
      </p:pic>
      <p:sp>
        <p:nvSpPr>
          <p:cNvPr id="23" name="角丸四角形 22">
            <a:extLst>
              <a:ext uri="{FF2B5EF4-FFF2-40B4-BE49-F238E27FC236}">
                <a16:creationId xmlns:a16="http://schemas.microsoft.com/office/drawing/2014/main" id="{5145261E-D40C-3D4A-BBF3-236A914DD745}"/>
              </a:ext>
            </a:extLst>
          </p:cNvPr>
          <p:cNvSpPr/>
          <p:nvPr/>
        </p:nvSpPr>
        <p:spPr>
          <a:xfrm>
            <a:off x="10124460" y="3495914"/>
            <a:ext cx="927261" cy="477484"/>
          </a:xfrm>
          <a:prstGeom prst="roundRect">
            <a:avLst/>
          </a:prstGeom>
          <a:solidFill>
            <a:srgbClr val="CDC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kumimoji="1" lang="ja-JP" altLang="en-US" sz="2800" b="1" spc="3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未知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993810B-C035-3D4D-A7FE-814C9AE80331}"/>
              </a:ext>
            </a:extLst>
          </p:cNvPr>
          <p:cNvSpPr txBox="1"/>
          <p:nvPr/>
        </p:nvSpPr>
        <p:spPr>
          <a:xfrm>
            <a:off x="1470068" y="5038999"/>
            <a:ext cx="606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強度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99CD165-7AE9-2C48-876A-31F18A328094}"/>
              </a:ext>
            </a:extLst>
          </p:cNvPr>
          <p:cNvSpPr txBox="1"/>
          <p:nvPr/>
        </p:nvSpPr>
        <p:spPr>
          <a:xfrm>
            <a:off x="10284900" y="5039003"/>
            <a:ext cx="606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位相</a:t>
            </a:r>
          </a:p>
        </p:txBody>
      </p:sp>
      <p:pic>
        <p:nvPicPr>
          <p:cNvPr id="26" name="図 25" descr="障子, 建物, 公共, 座る が含まれている画像&#10;&#10;自動的に生成された説明">
            <a:extLst>
              <a:ext uri="{FF2B5EF4-FFF2-40B4-BE49-F238E27FC236}">
                <a16:creationId xmlns:a16="http://schemas.microsoft.com/office/drawing/2014/main" id="{85EB6791-DC1F-6D4C-B1F9-AD4C77FF0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84" y="2478970"/>
            <a:ext cx="2539107" cy="2560033"/>
          </a:xfrm>
          <a:prstGeom prst="rect">
            <a:avLst/>
          </a:prstGeom>
        </p:spPr>
      </p:pic>
      <p:sp>
        <p:nvSpPr>
          <p:cNvPr id="27" name="角丸四角形 26">
            <a:extLst>
              <a:ext uri="{FF2B5EF4-FFF2-40B4-BE49-F238E27FC236}">
                <a16:creationId xmlns:a16="http://schemas.microsoft.com/office/drawing/2014/main" id="{8F87ABC2-F511-E645-84A8-E0D6ABB4698F}"/>
              </a:ext>
            </a:extLst>
          </p:cNvPr>
          <p:cNvSpPr/>
          <p:nvPr/>
        </p:nvSpPr>
        <p:spPr>
          <a:xfrm>
            <a:off x="1319706" y="3495909"/>
            <a:ext cx="927261" cy="477484"/>
          </a:xfrm>
          <a:prstGeom prst="roundRect">
            <a:avLst/>
          </a:prstGeom>
          <a:solidFill>
            <a:srgbClr val="CDCB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kumimoji="1" lang="ja-JP" altLang="en-US" sz="2800" b="1" spc="3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未知</a:t>
            </a:r>
          </a:p>
        </p:txBody>
      </p:sp>
      <p:sp>
        <p:nvSpPr>
          <p:cNvPr id="28" name="右矢印 27">
            <a:extLst>
              <a:ext uri="{FF2B5EF4-FFF2-40B4-BE49-F238E27FC236}">
                <a16:creationId xmlns:a16="http://schemas.microsoft.com/office/drawing/2014/main" id="{8C5E2849-A667-2E49-B478-CF1FFF041D3E}"/>
              </a:ext>
            </a:extLst>
          </p:cNvPr>
          <p:cNvSpPr/>
          <p:nvPr/>
        </p:nvSpPr>
        <p:spPr>
          <a:xfrm rot="10800000">
            <a:off x="5869098" y="3785752"/>
            <a:ext cx="619121" cy="197629"/>
          </a:xfrm>
          <a:prstGeom prst="rightArrow">
            <a:avLst>
              <a:gd name="adj1" fmla="val 41149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右矢印 28">
            <a:extLst>
              <a:ext uri="{FF2B5EF4-FFF2-40B4-BE49-F238E27FC236}">
                <a16:creationId xmlns:a16="http://schemas.microsoft.com/office/drawing/2014/main" id="{24BF2271-D96F-194B-816B-FFF25680F627}"/>
              </a:ext>
            </a:extLst>
          </p:cNvPr>
          <p:cNvSpPr/>
          <p:nvPr/>
        </p:nvSpPr>
        <p:spPr>
          <a:xfrm>
            <a:off x="5887941" y="3520249"/>
            <a:ext cx="619121" cy="197629"/>
          </a:xfrm>
          <a:prstGeom prst="rightArrow">
            <a:avLst>
              <a:gd name="adj1" fmla="val 41149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EAD8532-930A-CD4E-8835-F06C3BD97EB4}"/>
              </a:ext>
            </a:extLst>
          </p:cNvPr>
          <p:cNvSpPr txBox="1"/>
          <p:nvPr/>
        </p:nvSpPr>
        <p:spPr>
          <a:xfrm>
            <a:off x="5803687" y="3237390"/>
            <a:ext cx="76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pc="300">
                <a:latin typeface="Meiryo UI" panose="020B0604030504040204" pitchFamily="34" charset="-128"/>
                <a:ea typeface="Meiryo UI" panose="020B0604030504040204" pitchFamily="34" charset="-128"/>
              </a:rPr>
              <a:t>伝播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CBC5188-38EE-FA49-B3A5-E4AF9A979C7D}"/>
              </a:ext>
            </a:extLst>
          </p:cNvPr>
          <p:cNvSpPr txBox="1"/>
          <p:nvPr/>
        </p:nvSpPr>
        <p:spPr>
          <a:xfrm>
            <a:off x="5727426" y="3959046"/>
            <a:ext cx="938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spc="300">
                <a:latin typeface="Meiryo UI" panose="020B0604030504040204" pitchFamily="34" charset="-128"/>
                <a:ea typeface="Meiryo UI" panose="020B0604030504040204" pitchFamily="34" charset="-128"/>
              </a:rPr>
              <a:t>逆伝播</a:t>
            </a:r>
          </a:p>
        </p:txBody>
      </p:sp>
    </p:spTree>
    <p:extLst>
      <p:ext uri="{BB962C8B-B14F-4D97-AF65-F5344CB8AC3E}">
        <p14:creationId xmlns:p14="http://schemas.microsoft.com/office/powerpoint/2010/main" val="1372618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スポーツゲーム, ミラー, テーブル が含まれている画像&#10;&#10;自動的に生成された説明">
            <a:extLst>
              <a:ext uri="{FF2B5EF4-FFF2-40B4-BE49-F238E27FC236}">
                <a16:creationId xmlns:a16="http://schemas.microsoft.com/office/drawing/2014/main" id="{BE1D5B3B-5590-9940-9E71-DB6C044C1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740" y="2174488"/>
            <a:ext cx="3975559" cy="2007374"/>
          </a:xfrm>
          <a:prstGeom prst="rect">
            <a:avLst/>
          </a:prstGeom>
        </p:spPr>
      </p:pic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1379FFA7-333B-D949-9782-0AF89D72CDF3}"/>
              </a:ext>
            </a:extLst>
          </p:cNvPr>
          <p:cNvCxnSpPr>
            <a:cxnSpLocks/>
          </p:cNvCxnSpPr>
          <p:nvPr/>
        </p:nvCxnSpPr>
        <p:spPr>
          <a:xfrm>
            <a:off x="2631688" y="2910623"/>
            <a:ext cx="8062332" cy="151641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87F1DE7E-C29C-C847-9255-5BCCB5B1966D}"/>
              </a:ext>
            </a:extLst>
          </p:cNvPr>
          <p:cNvCxnSpPr>
            <a:cxnSpLocks/>
          </p:cNvCxnSpPr>
          <p:nvPr/>
        </p:nvCxnSpPr>
        <p:spPr>
          <a:xfrm>
            <a:off x="5514975" y="2797175"/>
            <a:ext cx="5179045" cy="16298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5B2ECB40-3428-104A-BD9C-53DF07A2E79D}"/>
              </a:ext>
            </a:extLst>
          </p:cNvPr>
          <p:cNvCxnSpPr>
            <a:cxnSpLocks/>
          </p:cNvCxnSpPr>
          <p:nvPr/>
        </p:nvCxnSpPr>
        <p:spPr>
          <a:xfrm>
            <a:off x="5257800" y="4102100"/>
            <a:ext cx="5436220" cy="3249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FB04EFF8-CD19-6E41-A8EC-DD54F4A813EE}"/>
              </a:ext>
            </a:extLst>
          </p:cNvPr>
          <p:cNvCxnSpPr>
            <a:cxnSpLocks/>
          </p:cNvCxnSpPr>
          <p:nvPr/>
        </p:nvCxnSpPr>
        <p:spPr>
          <a:xfrm>
            <a:off x="10694020" y="4427034"/>
            <a:ext cx="567538" cy="8561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円/楕円 22">
            <a:extLst>
              <a:ext uri="{FF2B5EF4-FFF2-40B4-BE49-F238E27FC236}">
                <a16:creationId xmlns:a16="http://schemas.microsoft.com/office/drawing/2014/main" id="{C1B8D4C5-1088-8F4D-A2EE-733289713F48}"/>
              </a:ext>
            </a:extLst>
          </p:cNvPr>
          <p:cNvSpPr/>
          <p:nvPr/>
        </p:nvSpPr>
        <p:spPr>
          <a:xfrm>
            <a:off x="4003519" y="314896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>
            <a:extLst>
              <a:ext uri="{FF2B5EF4-FFF2-40B4-BE49-F238E27FC236}">
                <a16:creationId xmlns:a16="http://schemas.microsoft.com/office/drawing/2014/main" id="{4DF3AEE5-BEAC-0A41-A604-3BD32FB84F57}"/>
              </a:ext>
            </a:extLst>
          </p:cNvPr>
          <p:cNvSpPr/>
          <p:nvPr/>
        </p:nvSpPr>
        <p:spPr>
          <a:xfrm>
            <a:off x="5378929" y="340614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2004A97E-9ABD-4342-BF40-E30A09BD20B2}"/>
              </a:ext>
            </a:extLst>
          </p:cNvPr>
          <p:cNvSpPr/>
          <p:nvPr/>
        </p:nvSpPr>
        <p:spPr>
          <a:xfrm>
            <a:off x="2630665" y="288776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4C6BF32-818F-534B-ACAD-A0DC6B531610}"/>
              </a:ext>
            </a:extLst>
          </p:cNvPr>
          <p:cNvSpPr txBox="1"/>
          <p:nvPr/>
        </p:nvSpPr>
        <p:spPr>
          <a:xfrm>
            <a:off x="3053997" y="195082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放物面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5A913DD-7B23-9646-8BD6-1390E464BE8F}"/>
              </a:ext>
            </a:extLst>
          </p:cNvPr>
          <p:cNvSpPr txBox="1"/>
          <p:nvPr/>
        </p:nvSpPr>
        <p:spPr>
          <a:xfrm>
            <a:off x="4385558" y="215079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双曲</a:t>
            </a:r>
            <a:r>
              <a:rPr kumimoji="1"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面</a:t>
            </a:r>
          </a:p>
        </p:txBody>
      </p:sp>
    </p:spTree>
    <p:extLst>
      <p:ext uri="{BB962C8B-B14F-4D97-AF65-F5344CB8AC3E}">
        <p14:creationId xmlns:p14="http://schemas.microsoft.com/office/powerpoint/2010/main" val="353086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1379FFA7-333B-D949-9782-0AF89D72CDF3}"/>
              </a:ext>
            </a:extLst>
          </p:cNvPr>
          <p:cNvCxnSpPr>
            <a:cxnSpLocks/>
          </p:cNvCxnSpPr>
          <p:nvPr/>
        </p:nvCxnSpPr>
        <p:spPr>
          <a:xfrm flipV="1">
            <a:off x="2973659" y="3429000"/>
            <a:ext cx="4980878" cy="4962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87F1DE7E-C29C-C847-9255-5BCCB5B1966D}"/>
              </a:ext>
            </a:extLst>
          </p:cNvPr>
          <p:cNvCxnSpPr>
            <a:cxnSpLocks/>
          </p:cNvCxnSpPr>
          <p:nvPr/>
        </p:nvCxnSpPr>
        <p:spPr>
          <a:xfrm>
            <a:off x="2475571" y="3148965"/>
            <a:ext cx="3527503" cy="4692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5B2ECB40-3428-104A-BD9C-53DF07A2E79D}"/>
              </a:ext>
            </a:extLst>
          </p:cNvPr>
          <p:cNvCxnSpPr>
            <a:cxnSpLocks/>
          </p:cNvCxnSpPr>
          <p:nvPr/>
        </p:nvCxnSpPr>
        <p:spPr>
          <a:xfrm flipV="1">
            <a:off x="2623231" y="3614112"/>
            <a:ext cx="3372409" cy="1002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円/楕円 22">
            <a:extLst>
              <a:ext uri="{FF2B5EF4-FFF2-40B4-BE49-F238E27FC236}">
                <a16:creationId xmlns:a16="http://schemas.microsoft.com/office/drawing/2014/main" id="{C1B8D4C5-1088-8F4D-A2EE-733289713F48}"/>
              </a:ext>
            </a:extLst>
          </p:cNvPr>
          <p:cNvSpPr/>
          <p:nvPr/>
        </p:nvSpPr>
        <p:spPr>
          <a:xfrm>
            <a:off x="4003519" y="314896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>
            <a:extLst>
              <a:ext uri="{FF2B5EF4-FFF2-40B4-BE49-F238E27FC236}">
                <a16:creationId xmlns:a16="http://schemas.microsoft.com/office/drawing/2014/main" id="{4DF3AEE5-BEAC-0A41-A604-3BD32FB84F57}"/>
              </a:ext>
            </a:extLst>
          </p:cNvPr>
          <p:cNvSpPr/>
          <p:nvPr/>
        </p:nvSpPr>
        <p:spPr>
          <a:xfrm>
            <a:off x="2026129" y="248935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2004A97E-9ABD-4342-BF40-E30A09BD20B2}"/>
              </a:ext>
            </a:extLst>
          </p:cNvPr>
          <p:cNvSpPr/>
          <p:nvPr/>
        </p:nvSpPr>
        <p:spPr>
          <a:xfrm>
            <a:off x="2630665" y="288776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4C6BF32-818F-534B-ACAD-A0DC6B531610}"/>
              </a:ext>
            </a:extLst>
          </p:cNvPr>
          <p:cNvSpPr txBox="1"/>
          <p:nvPr/>
        </p:nvSpPr>
        <p:spPr>
          <a:xfrm>
            <a:off x="3053997" y="195082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放物面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5A913DD-7B23-9646-8BD6-1390E464BE8F}"/>
              </a:ext>
            </a:extLst>
          </p:cNvPr>
          <p:cNvSpPr txBox="1"/>
          <p:nvPr/>
        </p:nvSpPr>
        <p:spPr>
          <a:xfrm>
            <a:off x="4385558" y="215079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双曲</a:t>
            </a:r>
            <a:r>
              <a:rPr kumimoji="1"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面</a:t>
            </a:r>
          </a:p>
        </p:txBody>
      </p:sp>
    </p:spTree>
    <p:extLst>
      <p:ext uri="{BB962C8B-B14F-4D97-AF65-F5344CB8AC3E}">
        <p14:creationId xmlns:p14="http://schemas.microsoft.com/office/powerpoint/2010/main" val="2839505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左中かっこ 9">
            <a:extLst>
              <a:ext uri="{FF2B5EF4-FFF2-40B4-BE49-F238E27FC236}">
                <a16:creationId xmlns:a16="http://schemas.microsoft.com/office/drawing/2014/main" id="{7D1786E1-BF76-D942-B682-A49E177490D8}"/>
              </a:ext>
            </a:extLst>
          </p:cNvPr>
          <p:cNvSpPr/>
          <p:nvPr/>
        </p:nvSpPr>
        <p:spPr>
          <a:xfrm>
            <a:off x="2491118" y="2442043"/>
            <a:ext cx="184484" cy="2450008"/>
          </a:xfrm>
          <a:prstGeom prst="leftBrace">
            <a:avLst>
              <a:gd name="adj1" fmla="val 72618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0E4D032-1C49-A345-9273-E1AE8F0CAEDE}"/>
              </a:ext>
            </a:extLst>
          </p:cNvPr>
          <p:cNvSpPr txBox="1"/>
          <p:nvPr/>
        </p:nvSpPr>
        <p:spPr>
          <a:xfrm>
            <a:off x="2447425" y="3469726"/>
            <a:ext cx="27187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/>
              <a:t>N</a:t>
            </a:r>
            <a:endParaRPr kumimoji="1" lang="ja-JP" altLang="en-US" sz="2000" b="1"/>
          </a:p>
        </p:txBody>
      </p:sp>
      <p:sp>
        <p:nvSpPr>
          <p:cNvPr id="11" name="左中かっこ 10">
            <a:extLst>
              <a:ext uri="{FF2B5EF4-FFF2-40B4-BE49-F238E27FC236}">
                <a16:creationId xmlns:a16="http://schemas.microsoft.com/office/drawing/2014/main" id="{B8DE2609-127F-4A4E-9D52-FA74EDC643CB}"/>
              </a:ext>
            </a:extLst>
          </p:cNvPr>
          <p:cNvSpPr/>
          <p:nvPr/>
        </p:nvSpPr>
        <p:spPr>
          <a:xfrm rot="5400000">
            <a:off x="3979478" y="913892"/>
            <a:ext cx="261524" cy="2485074"/>
          </a:xfrm>
          <a:prstGeom prst="leftBrace">
            <a:avLst>
              <a:gd name="adj1" fmla="val 72618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38E02F9-EC23-1148-AEFF-B78850CD8356}"/>
              </a:ext>
            </a:extLst>
          </p:cNvPr>
          <p:cNvSpPr txBox="1"/>
          <p:nvPr/>
        </p:nvSpPr>
        <p:spPr>
          <a:xfrm>
            <a:off x="3960252" y="1971757"/>
            <a:ext cx="2718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N</a:t>
            </a:r>
            <a:endParaRPr kumimoji="1" lang="ja-JP" altLang="en-US" b="1"/>
          </a:p>
        </p:txBody>
      </p:sp>
      <p:pic>
        <p:nvPicPr>
          <p:cNvPr id="12" name="図 11" descr="図形&#10;&#10;低い精度で自動的に生成された説明">
            <a:extLst>
              <a:ext uri="{FF2B5EF4-FFF2-40B4-BE49-F238E27FC236}">
                <a16:creationId xmlns:a16="http://schemas.microsoft.com/office/drawing/2014/main" id="{BDC4C7F5-0835-A748-8941-CA6ED648B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275" y="2391757"/>
            <a:ext cx="2539106" cy="2560033"/>
          </a:xfrm>
          <a:prstGeom prst="rect">
            <a:avLst/>
          </a:prstGeom>
        </p:spPr>
      </p:pic>
      <p:pic>
        <p:nvPicPr>
          <p:cNvPr id="31" name="図 30" descr="図形&#10;&#10;低い精度で自動的に生成された説明">
            <a:extLst>
              <a:ext uri="{FF2B5EF4-FFF2-40B4-BE49-F238E27FC236}">
                <a16:creationId xmlns:a16="http://schemas.microsoft.com/office/drawing/2014/main" id="{80174A76-5DA9-EF44-8B33-2CD0E260A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2812" y="2391757"/>
            <a:ext cx="2539106" cy="256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59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三脚の上に立っている男性の白黒写真&#10;&#10;中程度の精度で自動的に生成された説明">
            <a:extLst>
              <a:ext uri="{FF2B5EF4-FFF2-40B4-BE49-F238E27FC236}">
                <a16:creationId xmlns:a16="http://schemas.microsoft.com/office/drawing/2014/main" id="{C1DB5EEB-501F-6745-9551-AFC6B3C3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12984" y="3445728"/>
            <a:ext cx="579863" cy="579863"/>
          </a:xfrm>
          <a:prstGeom prst="rect">
            <a:avLst/>
          </a:prstGeom>
          <a:scene3d>
            <a:camera prst="orthographicFront">
              <a:rot lat="569972" lon="1552861" rev="21418646"/>
            </a:camera>
            <a:lightRig rig="threePt" dir="t"/>
          </a:scene3d>
        </p:spPr>
      </p:pic>
      <p:pic>
        <p:nvPicPr>
          <p:cNvPr id="9" name="図 8" descr="モニター画面に映る文字&#10;&#10;低い精度で自動的に生成された説明">
            <a:extLst>
              <a:ext uri="{FF2B5EF4-FFF2-40B4-BE49-F238E27FC236}">
                <a16:creationId xmlns:a16="http://schemas.microsoft.com/office/drawing/2014/main" id="{EBDB4A49-D51D-DF44-8EE4-77CB0015FD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8000"/>
          </a:blip>
          <a:srcRect l="13618" t="12073" r="11016" b="12440"/>
          <a:stretch/>
        </p:blipFill>
        <p:spPr>
          <a:xfrm>
            <a:off x="7315200" y="1410787"/>
            <a:ext cx="3565889" cy="3518264"/>
          </a:xfrm>
          <a:prstGeom prst="rect">
            <a:avLst/>
          </a:prstGeom>
          <a:scene3d>
            <a:camera prst="orthographicFront">
              <a:rot lat="393228" lon="1916798" rev="21420000"/>
            </a:camera>
            <a:lightRig rig="threePt" dir="t"/>
          </a:scene3d>
        </p:spPr>
      </p:pic>
      <p:pic>
        <p:nvPicPr>
          <p:cNvPr id="5" name="図 4" descr="ダイアグラム&#10;&#10;低い精度で自動的に生成された説明">
            <a:extLst>
              <a:ext uri="{FF2B5EF4-FFF2-40B4-BE49-F238E27FC236}">
                <a16:creationId xmlns:a16="http://schemas.microsoft.com/office/drawing/2014/main" id="{ABF1E06F-BA57-ED4C-A74B-054A50AF5D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380" t="11882" r="16979" b="10561"/>
          <a:stretch/>
        </p:blipFill>
        <p:spPr>
          <a:xfrm>
            <a:off x="1310910" y="1117600"/>
            <a:ext cx="9570179" cy="462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746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1551</TotalTime>
  <Words>60</Words>
  <Application>Microsoft Macintosh PowerPoint</Application>
  <PresentationFormat>ワイド画面</PresentationFormat>
  <Paragraphs>50</Paragraphs>
  <Slides>13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渡辺　貴史</dc:creator>
  <cp:lastModifiedBy>渡辺　貴史</cp:lastModifiedBy>
  <cp:revision>39</cp:revision>
  <dcterms:created xsi:type="dcterms:W3CDTF">2020-12-21T01:42:00Z</dcterms:created>
  <dcterms:modified xsi:type="dcterms:W3CDTF">2020-12-22T18:32:44Z</dcterms:modified>
</cp:coreProperties>
</file>