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257" r:id="rId5"/>
    <p:sldId id="258" r:id="rId6"/>
    <p:sldId id="259" r:id="rId7"/>
    <p:sldId id="269" r:id="rId8"/>
    <p:sldId id="270" r:id="rId9"/>
    <p:sldId id="271" r:id="rId10"/>
    <p:sldId id="261" r:id="rId11"/>
    <p:sldId id="262" r:id="rId12"/>
    <p:sldId id="265" r:id="rId13"/>
    <p:sldId id="263" r:id="rId14"/>
    <p:sldId id="272" r:id="rId15"/>
    <p:sldId id="27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BCD"/>
    <a:srgbClr val="D0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/>
    <p:restoredTop sz="94719"/>
  </p:normalViewPr>
  <p:slideViewPr>
    <p:cSldViewPr snapToGrid="0" snapToObjects="1">
      <p:cViewPr>
        <p:scale>
          <a:sx n="120" d="100"/>
          <a:sy n="120" d="100"/>
        </p:scale>
        <p:origin x="1424" y="8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CE91-3241-4040-AF54-7BF47CA66737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CEB6-C522-B740-82B0-D6F2626E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72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CDI</a:t>
            </a:r>
          </a:p>
          <a:p>
            <a:r>
              <a:rPr kumimoji="1" lang="ja-JP" altLang="en-US"/>
              <a:t>のがの概略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8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988B8-F8D3-7747-B2A2-2C2C4D92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D44B7-2BE5-6540-B18A-B61869CE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D435-AF61-0745-8BB5-6F35C89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D288-0063-4440-B777-E0B2B51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CBB2B-5CD0-7041-AC25-031E8D5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8D9A5-56C4-854A-8644-B128F12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07D8E2-8DB8-504C-A19E-57EC5C485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DD9EA-0D0F-9D4B-A610-D8B0361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4C31-A0CC-4A40-BF71-CA7F0CB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03EEE-D1B7-AE47-995C-D94592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F131F4-0615-2844-96D1-C727E207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CABC1-C605-724E-9B16-67B42C91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C3095-5028-AB47-BC0F-84D98FB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4291D-898D-4B4A-A087-E6FC2B8F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E65BE-498D-A14E-8AC6-B75D2617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4CDC2-D821-5544-8AD1-52AC9D9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9261-43AE-6644-B88B-5BDD7C26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34032-2E81-3348-8237-A28F2F8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44005-FB4A-0349-A4DC-D1348A58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DFE01-2270-224E-964A-91ABF15E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E9CBB-4794-5044-A183-2376C4B1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13774-20C0-2447-B03B-88FC2194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AE8C2-5F8F-6348-A11E-2B31C60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67BDF-762C-D14F-8CFD-52EFB11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DE9B6-E105-864F-B3F3-8D0445A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18375-798B-A940-830B-27B860A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CB863-84C5-7F49-B88E-F89E971A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D85AC-1477-9F40-BBF1-C482BC28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B2C3-EB5C-CF4E-8D6D-588B9079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C15F15-CF3C-4E47-BB96-3268AF71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40FADC-D3A9-D844-BDBC-DC6C7D0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A6BB8-0DD4-3744-89EE-35A3CF7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41C31-3C2D-B341-AAF9-D7695B9A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26A69-BA41-C841-9C0D-5DCFEDE9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8DCE7-7504-AF4B-B3CA-9B36F2904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BAD2BB-C850-274B-92F9-1B33C106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B84A2F-2FC1-EC4C-AE95-27A9F954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2BCB76-9215-2843-B5DA-417BFBB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47B8BD-186D-F84B-8786-9E5F1C59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060BE-4183-324C-964C-E184235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5D119-5B0B-AF49-A0F7-05C6340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355F17-F792-D249-A0A0-4455887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5BEF49-F54D-9A4E-B247-2B462B0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EEBA9-DA5E-9D4C-851C-C0B0BBC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A3CD33-EC96-FA4B-B0EF-5B967C6D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0D4D7-B073-0A46-836E-0848FCD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C4A9E-5378-104F-8EDA-3872ABE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9E339-FFA3-CA4C-A1F9-912D354D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081FD-0076-5549-A1DE-774851D4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914DC-B3F3-6C4E-B248-43C059B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8160F-801E-7246-A750-8A19800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B5E0D-2EA5-4D46-A7DE-5D1D4EF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6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4A855-95C5-724C-9DD7-4C0151E9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5C76-2EED-AC44-A1DF-AE82D357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8490F-4431-DB4E-9CE8-82684422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128F7-02EB-3C4C-9202-7B1B3CEF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E0348-4EFC-B44A-B535-042AF85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F14E0-C52D-4E4D-BC66-C8A1DB6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5F613D-34E4-9044-91FB-0503E6C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23066-ED52-AD48-8FF3-5DCE4089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801BD-8C2C-DB43-BD03-A15B3891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CA38-B217-504E-A0D9-BA25E637AC92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2E0DB-A40A-3C4E-A07C-1535EA586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09D14-A4E4-FC4F-9DC1-666084C5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440121" y="2051599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037963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7A5ACD0-C645-0946-AE0E-AF78BCEEFC18}"/>
              </a:ext>
            </a:extLst>
          </p:cNvPr>
          <p:cNvCxnSpPr>
            <a:cxnSpLocks/>
          </p:cNvCxnSpPr>
          <p:nvPr/>
        </p:nvCxnSpPr>
        <p:spPr>
          <a:xfrm>
            <a:off x="491490" y="2330464"/>
            <a:ext cx="32416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16ED19-7F45-934F-9C25-7A12E091B572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5101273" y="2830219"/>
            <a:ext cx="579237" cy="7542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3710103" y="2330464"/>
            <a:ext cx="1970407" cy="12602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EDEF031-A077-7540-8E1B-71DEB75342C4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1596449" y="2039549"/>
            <a:ext cx="3499176" cy="7906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1BFEFAC-1655-DB45-B2A8-4AFB8A3DC6E8}"/>
              </a:ext>
            </a:extLst>
          </p:cNvPr>
          <p:cNvCxnSpPr>
            <a:cxnSpLocks/>
          </p:cNvCxnSpPr>
          <p:nvPr/>
        </p:nvCxnSpPr>
        <p:spPr>
          <a:xfrm>
            <a:off x="491490" y="2039549"/>
            <a:ext cx="11049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4676C45-106A-D642-868B-CED7FCBF4D74}"/>
              </a:ext>
            </a:extLst>
          </p:cNvPr>
          <p:cNvCxnSpPr>
            <a:cxnSpLocks/>
          </p:cNvCxnSpPr>
          <p:nvPr/>
        </p:nvCxnSpPr>
        <p:spPr>
          <a:xfrm>
            <a:off x="491490" y="2185006"/>
            <a:ext cx="217330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ADE6D21-A62D-0C4D-8FA1-3802B41FA42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64022" y="4798914"/>
            <a:ext cx="3151713" cy="49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CF3B490-7589-C04F-9F35-B4A65446FC74}"/>
              </a:ext>
            </a:extLst>
          </p:cNvPr>
          <p:cNvCxnSpPr>
            <a:cxnSpLocks/>
          </p:cNvCxnSpPr>
          <p:nvPr/>
        </p:nvCxnSpPr>
        <p:spPr>
          <a:xfrm>
            <a:off x="2653276" y="2187083"/>
            <a:ext cx="1749587" cy="3932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AF79A5B-4B2C-8D43-B983-CD8A9AC05BE5}"/>
              </a:ext>
            </a:extLst>
          </p:cNvPr>
          <p:cNvCxnSpPr>
            <a:cxnSpLocks/>
          </p:cNvCxnSpPr>
          <p:nvPr/>
        </p:nvCxnSpPr>
        <p:spPr>
          <a:xfrm>
            <a:off x="4402863" y="2585301"/>
            <a:ext cx="1261279" cy="9968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5E08C33-AF08-C043-98E2-EE566FAC2388}"/>
              </a:ext>
            </a:extLst>
          </p:cNvPr>
          <p:cNvCxnSpPr>
            <a:cxnSpLocks/>
          </p:cNvCxnSpPr>
          <p:nvPr/>
        </p:nvCxnSpPr>
        <p:spPr>
          <a:xfrm>
            <a:off x="564022" y="4960624"/>
            <a:ext cx="2089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3E0126D3-B540-BF44-9639-CD73AFD62AB7}"/>
              </a:ext>
            </a:extLst>
          </p:cNvPr>
          <p:cNvCxnSpPr>
            <a:cxnSpLocks/>
          </p:cNvCxnSpPr>
          <p:nvPr/>
        </p:nvCxnSpPr>
        <p:spPr>
          <a:xfrm>
            <a:off x="564022" y="5112995"/>
            <a:ext cx="10324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4BEE41E-8737-A043-A7C1-5AA2E1C2A28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5084905" y="3621214"/>
            <a:ext cx="546643" cy="713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D135CCA-175D-714C-9ECC-DE83113A1F33}"/>
              </a:ext>
            </a:extLst>
          </p:cNvPr>
          <p:cNvCxnSpPr>
            <a:cxnSpLocks/>
          </p:cNvCxnSpPr>
          <p:nvPr/>
        </p:nvCxnSpPr>
        <p:spPr>
          <a:xfrm flipV="1">
            <a:off x="4419836" y="3585169"/>
            <a:ext cx="1241761" cy="983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EC8E36C-594A-EF4D-B70C-7B6A03D08B8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710101" y="3582874"/>
            <a:ext cx="1955041" cy="12160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6318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CF61B56-67C7-134E-93D2-83C569AFFB3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 flipV="1">
            <a:off x="1602303" y="4338672"/>
            <a:ext cx="3493322" cy="766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7135C2B-D974-EC40-8AEF-02BE9E278F21}"/>
              </a:ext>
            </a:extLst>
          </p:cNvPr>
          <p:cNvCxnSpPr>
            <a:cxnSpLocks/>
          </p:cNvCxnSpPr>
          <p:nvPr/>
        </p:nvCxnSpPr>
        <p:spPr>
          <a:xfrm flipV="1">
            <a:off x="2628873" y="4559426"/>
            <a:ext cx="1823851" cy="4061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602303" y="4803874"/>
            <a:ext cx="2113432" cy="30178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  <a:gd name="connsiteX0" fmla="*/ 0 w 162052"/>
              <a:gd name="connsiteY0" fmla="*/ 0 h 26766"/>
              <a:gd name="connsiteX1" fmla="*/ 162052 w 162052"/>
              <a:gd name="connsiteY1" fmla="*/ 26766 h 26766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7297"/>
              <a:gd name="connsiteX1" fmla="*/ 162052 w 162052"/>
              <a:gd name="connsiteY1" fmla="*/ 27297 h 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1076241" y="3776488"/>
            <a:ext cx="9574796" cy="122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6354" y="2945936"/>
            <a:ext cx="790748" cy="64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7156354" y="4482790"/>
            <a:ext cx="842787" cy="116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2889411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5478935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EEE40E54-8F2B-E54C-99D3-C608F6D18915}"/>
              </a:ext>
            </a:extLst>
          </p:cNvPr>
          <p:cNvSpPr/>
          <p:nvPr/>
        </p:nvSpPr>
        <p:spPr>
          <a:xfrm rot="5400000">
            <a:off x="3579605" y="1186966"/>
            <a:ext cx="1974452" cy="5179045"/>
          </a:xfrm>
          <a:custGeom>
            <a:avLst/>
            <a:gdLst>
              <a:gd name="connsiteX0" fmla="*/ 0 w 1974452"/>
              <a:gd name="connsiteY0" fmla="*/ 5179045 h 5179045"/>
              <a:gd name="connsiteX1" fmla="*/ 156673 w 1974452"/>
              <a:gd name="connsiteY1" fmla="*/ 0 h 5179045"/>
              <a:gd name="connsiteX2" fmla="*/ 1817779 w 1974452"/>
              <a:gd name="connsiteY2" fmla="*/ 0 h 5179045"/>
              <a:gd name="connsiteX3" fmla="*/ 1974452 w 1974452"/>
              <a:gd name="connsiteY3" fmla="*/ 5179045 h 5179045"/>
              <a:gd name="connsiteX4" fmla="*/ 0 w 1974452"/>
              <a:gd name="connsiteY4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74452 w 1974452"/>
              <a:gd name="connsiteY4" fmla="*/ 5179045 h 5179045"/>
              <a:gd name="connsiteX5" fmla="*/ 0 w 1974452"/>
              <a:gd name="connsiteY5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46290 w 1974452"/>
              <a:gd name="connsiteY4" fmla="*/ 2532315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53726 w 1974452"/>
              <a:gd name="connsiteY4" fmla="*/ 2554617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19A1B4-A9CC-9945-936B-4A49C4D1D94F}"/>
              </a:ext>
            </a:extLst>
          </p:cNvPr>
          <p:cNvCxnSpPr>
            <a:cxnSpLocks/>
            <a:stCxn id="6" idx="1"/>
            <a:endCxn id="6" idx="4"/>
          </p:cNvCxnSpPr>
          <p:nvPr/>
        </p:nvCxnSpPr>
        <p:spPr>
          <a:xfrm>
            <a:off x="4601737" y="2824980"/>
            <a:ext cx="0" cy="1918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84F3F3-CFC0-624F-9A71-59D06EC67152}"/>
              </a:ext>
            </a:extLst>
          </p:cNvPr>
          <p:cNvSpPr txBox="1"/>
          <p:nvPr/>
        </p:nvSpPr>
        <p:spPr>
          <a:xfrm>
            <a:off x="1323686" y="33867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u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AADB1C5-CEE7-4F42-9DF5-DA1F37AF3870}"/>
              </a:ext>
            </a:extLst>
          </p:cNvPr>
          <p:cNvCxnSpPr>
            <a:cxnSpLocks/>
          </p:cNvCxnSpPr>
          <p:nvPr/>
        </p:nvCxnSpPr>
        <p:spPr>
          <a:xfrm>
            <a:off x="1803400" y="2789262"/>
            <a:ext cx="0" cy="1974453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AA3576-CAC3-7D47-8051-C3CDDBA1BCF0}"/>
              </a:ext>
            </a:extLst>
          </p:cNvPr>
          <p:cNvSpPr txBox="1"/>
          <p:nvPr/>
        </p:nvSpPr>
        <p:spPr>
          <a:xfrm>
            <a:off x="4128531" y="33867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8A0D25-AF51-4349-BD10-F53DACC17D76}"/>
              </a:ext>
            </a:extLst>
          </p:cNvPr>
          <p:cNvSpPr txBox="1"/>
          <p:nvPr/>
        </p:nvSpPr>
        <p:spPr>
          <a:xfrm>
            <a:off x="6657499" y="34061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46FA29A-43F8-0241-95E2-AEC2E494B8CB}"/>
              </a:ext>
            </a:extLst>
          </p:cNvPr>
          <p:cNvCxnSpPr>
            <a:cxnSpLocks/>
          </p:cNvCxnSpPr>
          <p:nvPr/>
        </p:nvCxnSpPr>
        <p:spPr>
          <a:xfrm flipH="1">
            <a:off x="1977308" y="4936067"/>
            <a:ext cx="2624429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78B33EB-3292-F04A-A55A-E2EBBA4D6657}"/>
              </a:ext>
            </a:extLst>
          </p:cNvPr>
          <p:cNvCxnSpPr>
            <a:cxnSpLocks/>
          </p:cNvCxnSpPr>
          <p:nvPr/>
        </p:nvCxnSpPr>
        <p:spPr>
          <a:xfrm flipH="1">
            <a:off x="4601737" y="4936067"/>
            <a:ext cx="2554617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E9C16D-302A-0A47-B3A4-1A46320255B1}"/>
              </a:ext>
            </a:extLst>
          </p:cNvPr>
          <p:cNvSpPr txBox="1"/>
          <p:nvPr/>
        </p:nvSpPr>
        <p:spPr>
          <a:xfrm>
            <a:off x="3086581" y="49321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9F10C4-8F16-BA4E-B593-99B973CEABAD}"/>
              </a:ext>
            </a:extLst>
          </p:cNvPr>
          <p:cNvSpPr txBox="1"/>
          <p:nvPr/>
        </p:nvSpPr>
        <p:spPr>
          <a:xfrm>
            <a:off x="5675304" y="4926370"/>
            <a:ext cx="4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FECD349F-B10B-7C44-805E-B2FFE9D055F3}"/>
              </a:ext>
            </a:extLst>
          </p:cNvPr>
          <p:cNvSpPr/>
          <p:nvPr/>
        </p:nvSpPr>
        <p:spPr>
          <a:xfrm>
            <a:off x="829315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8DBA0E2D-CD61-1049-A60E-13D145C58065}"/>
              </a:ext>
            </a:extLst>
          </p:cNvPr>
          <p:cNvSpPr/>
          <p:nvPr/>
        </p:nvSpPr>
        <p:spPr>
          <a:xfrm>
            <a:off x="838682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1ED378-5547-7A4E-8529-3CC74B2CE974}"/>
              </a:ext>
            </a:extLst>
          </p:cNvPr>
          <p:cNvCxnSpPr>
            <a:cxnSpLocks/>
          </p:cNvCxnSpPr>
          <p:nvPr/>
        </p:nvCxnSpPr>
        <p:spPr>
          <a:xfrm>
            <a:off x="9094088" y="3663073"/>
            <a:ext cx="1563317" cy="125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DF82FA6-1D27-D046-9000-82F85DC37173}"/>
              </a:ext>
            </a:extLst>
          </p:cNvPr>
          <p:cNvCxnSpPr>
            <a:cxnSpLocks/>
          </p:cNvCxnSpPr>
          <p:nvPr/>
        </p:nvCxnSpPr>
        <p:spPr>
          <a:xfrm flipV="1">
            <a:off x="9094088" y="3788586"/>
            <a:ext cx="1563317" cy="11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603E218-E4AC-8440-846D-BCC139B65C00}"/>
              </a:ext>
            </a:extLst>
          </p:cNvPr>
          <p:cNvCxnSpPr>
            <a:cxnSpLocks/>
          </p:cNvCxnSpPr>
          <p:nvPr/>
        </p:nvCxnSpPr>
        <p:spPr>
          <a:xfrm flipH="1">
            <a:off x="4601739" y="4045732"/>
            <a:ext cx="604929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9D40442-1EC4-7741-860C-10A69B19870C}"/>
              </a:ext>
            </a:extLst>
          </p:cNvPr>
          <p:cNvSpPr txBox="1"/>
          <p:nvPr/>
        </p:nvSpPr>
        <p:spPr>
          <a:xfrm>
            <a:off x="7495582" y="39980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97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37968-A9C0-F840-8832-393D4F64D87B}"/>
              </a:ext>
            </a:extLst>
          </p:cNvPr>
          <p:cNvSpPr txBox="1"/>
          <p:nvPr/>
        </p:nvSpPr>
        <p:spPr>
          <a:xfrm>
            <a:off x="10711093" y="3453162"/>
            <a:ext cx="249602" cy="246221"/>
          </a:xfrm>
          <a:prstGeom prst="rect">
            <a:avLst/>
          </a:prstGeom>
          <a:noFill/>
        </p:spPr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003995" y="2068377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3509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542950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596447" y="4803874"/>
            <a:ext cx="2119288" cy="31350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DDFF924-5704-DF4B-9F03-C678D62A2B1C}"/>
              </a:ext>
            </a:extLst>
          </p:cNvPr>
          <p:cNvCxnSpPr/>
          <p:nvPr/>
        </p:nvCxnSpPr>
        <p:spPr>
          <a:xfrm>
            <a:off x="2764140" y="2205728"/>
            <a:ext cx="0" cy="137054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85BD00-0D15-CD46-A2ED-17FB852023B4}"/>
              </a:ext>
            </a:extLst>
          </p:cNvPr>
          <p:cNvCxnSpPr>
            <a:cxnSpLocks/>
          </p:cNvCxnSpPr>
          <p:nvPr/>
        </p:nvCxnSpPr>
        <p:spPr>
          <a:xfrm>
            <a:off x="4410292" y="2596617"/>
            <a:ext cx="0" cy="97965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CFEE7BA-C7CD-5443-AC13-60ABFC5DCA89}"/>
              </a:ext>
            </a:extLst>
          </p:cNvPr>
          <p:cNvSpPr txBox="1"/>
          <p:nvPr/>
        </p:nvSpPr>
        <p:spPr>
          <a:xfrm>
            <a:off x="2068952" y="29017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3F44A3-8F12-294C-AB33-6C2CA0F1F423}"/>
              </a:ext>
            </a:extLst>
          </p:cNvPr>
          <p:cNvSpPr txBox="1"/>
          <p:nvPr/>
        </p:nvSpPr>
        <p:spPr>
          <a:xfrm>
            <a:off x="3710101" y="29170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BDCF25-419A-A342-A9B5-C60E0BB3D2AA}"/>
              </a:ext>
            </a:extLst>
          </p:cNvPr>
          <p:cNvSpPr txBox="1"/>
          <p:nvPr/>
        </p:nvSpPr>
        <p:spPr>
          <a:xfrm>
            <a:off x="5434614" y="31453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064FAE-0087-4346-AD4F-45DC5A1DA151}"/>
              </a:ext>
            </a:extLst>
          </p:cNvPr>
          <p:cNvSpPr txBox="1"/>
          <p:nvPr/>
        </p:nvSpPr>
        <p:spPr>
          <a:xfrm>
            <a:off x="7331786" y="31696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13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6597769" y="1534761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163218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Φ26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cxnSpLocks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>
            <a:extLst>
              <a:ext uri="{FF2B5EF4-FFF2-40B4-BE49-F238E27FC236}">
                <a16:creationId xmlns:a16="http://schemas.microsoft.com/office/drawing/2014/main" id="{C8276A62-DDCF-9D4A-93E6-6691A5B4B669}"/>
              </a:ext>
            </a:extLst>
          </p:cNvPr>
          <p:cNvSpPr/>
          <p:nvPr/>
        </p:nvSpPr>
        <p:spPr>
          <a:xfrm rot="10800000">
            <a:off x="4462304" y="1910861"/>
            <a:ext cx="3267389" cy="3267389"/>
          </a:xfrm>
          <a:prstGeom prst="blockArc">
            <a:avLst>
              <a:gd name="adj1" fmla="val 5685876"/>
              <a:gd name="adj2" fmla="val 5027296"/>
              <a:gd name="adj3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アーチ 14">
            <a:extLst>
              <a:ext uri="{FF2B5EF4-FFF2-40B4-BE49-F238E27FC236}">
                <a16:creationId xmlns:a16="http://schemas.microsoft.com/office/drawing/2014/main" id="{3EE1CD2D-8CBB-0844-83BA-8469D08357F7}"/>
              </a:ext>
            </a:extLst>
          </p:cNvPr>
          <p:cNvSpPr/>
          <p:nvPr/>
        </p:nvSpPr>
        <p:spPr>
          <a:xfrm rot="10800000">
            <a:off x="4622839" y="2066585"/>
            <a:ext cx="2946317" cy="2955940"/>
          </a:xfrm>
          <a:prstGeom prst="blockArc">
            <a:avLst>
              <a:gd name="adj1" fmla="val 5697216"/>
              <a:gd name="adj2" fmla="val 4999859"/>
              <a:gd name="adj3" fmla="val 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B7270E-A819-4349-A949-9103BAED378E}"/>
              </a:ext>
            </a:extLst>
          </p:cNvPr>
          <p:cNvCxnSpPr/>
          <p:nvPr/>
        </p:nvCxnSpPr>
        <p:spPr>
          <a:xfrm>
            <a:off x="596646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0CCCAFB-865B-4D4B-A75C-7FC86891464B}"/>
              </a:ext>
            </a:extLst>
          </p:cNvPr>
          <p:cNvCxnSpPr/>
          <p:nvPr/>
        </p:nvCxnSpPr>
        <p:spPr>
          <a:xfrm>
            <a:off x="622173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5F5E0-0ADE-9445-B3F0-D950963A51E3}"/>
              </a:ext>
            </a:extLst>
          </p:cNvPr>
          <p:cNvCxnSpPr>
            <a:cxnSpLocks/>
          </p:cNvCxnSpPr>
          <p:nvPr/>
        </p:nvCxnSpPr>
        <p:spPr>
          <a:xfrm>
            <a:off x="5594959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C3F8182-E594-744B-80FE-276EA436B485}"/>
              </a:ext>
            </a:extLst>
          </p:cNvPr>
          <p:cNvCxnSpPr>
            <a:cxnSpLocks/>
          </p:cNvCxnSpPr>
          <p:nvPr/>
        </p:nvCxnSpPr>
        <p:spPr>
          <a:xfrm>
            <a:off x="5966460" y="1648333"/>
            <a:ext cx="0" cy="262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E5C936-C682-6F4E-8214-51FA63AADCEB}"/>
              </a:ext>
            </a:extLst>
          </p:cNvPr>
          <p:cNvCxnSpPr>
            <a:cxnSpLocks/>
          </p:cNvCxnSpPr>
          <p:nvPr/>
        </p:nvCxnSpPr>
        <p:spPr>
          <a:xfrm>
            <a:off x="6221730" y="1648333"/>
            <a:ext cx="0" cy="268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351BD70-75E8-F947-834D-95779581A105}"/>
              </a:ext>
            </a:extLst>
          </p:cNvPr>
          <p:cNvCxnSpPr>
            <a:cxnSpLocks/>
          </p:cNvCxnSpPr>
          <p:nvPr/>
        </p:nvCxnSpPr>
        <p:spPr>
          <a:xfrm>
            <a:off x="6221730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0C9AE33-85BE-CB44-89AA-948F15761E38}"/>
              </a:ext>
            </a:extLst>
          </p:cNvPr>
          <p:cNvCxnSpPr>
            <a:cxnSpLocks/>
          </p:cNvCxnSpPr>
          <p:nvPr/>
        </p:nvCxnSpPr>
        <p:spPr>
          <a:xfrm flipV="1">
            <a:off x="7569156" y="2483482"/>
            <a:ext cx="301098" cy="1061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997EED-739D-904D-AF78-1CCA84B4D34B}"/>
              </a:ext>
            </a:extLst>
          </p:cNvPr>
          <p:cNvCxnSpPr>
            <a:cxnSpLocks/>
          </p:cNvCxnSpPr>
          <p:nvPr/>
        </p:nvCxnSpPr>
        <p:spPr>
          <a:xfrm>
            <a:off x="7870254" y="249224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BFE26A-49EA-C54E-BB2E-7140A936E6C3}"/>
              </a:ext>
            </a:extLst>
          </p:cNvPr>
          <p:cNvSpPr txBox="1"/>
          <p:nvPr/>
        </p:nvSpPr>
        <p:spPr>
          <a:xfrm>
            <a:off x="8306687" y="230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E45010A-E1C1-464A-BC64-24B0F98B683C}"/>
              </a:ext>
            </a:extLst>
          </p:cNvPr>
          <p:cNvSpPr/>
          <p:nvPr/>
        </p:nvSpPr>
        <p:spPr>
          <a:xfrm>
            <a:off x="5858271" y="1740039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8360AB3-C93C-6C42-A9AA-EC6E279AA51A}"/>
              </a:ext>
            </a:extLst>
          </p:cNvPr>
          <p:cNvSpPr/>
          <p:nvPr/>
        </p:nvSpPr>
        <p:spPr>
          <a:xfrm>
            <a:off x="4395399" y="1910861"/>
            <a:ext cx="3267389" cy="32673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D216A54-6633-E845-AAD5-2E82353AFCA6}"/>
              </a:ext>
            </a:extLst>
          </p:cNvPr>
          <p:cNvSpPr/>
          <p:nvPr/>
        </p:nvSpPr>
        <p:spPr>
          <a:xfrm>
            <a:off x="5858271" y="500742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79858B1-9E7E-FE49-9ED9-B3922245227C}"/>
              </a:ext>
            </a:extLst>
          </p:cNvPr>
          <p:cNvSpPr/>
          <p:nvPr/>
        </p:nvSpPr>
        <p:spPr>
          <a:xfrm>
            <a:off x="7013468" y="454525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EE57E6-5551-8A40-88E9-EFFB9243372B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029094" y="1910861"/>
            <a:ext cx="0" cy="3267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2219BD-687C-4F47-B97E-DC148BDC1B7E}"/>
              </a:ext>
            </a:extLst>
          </p:cNvPr>
          <p:cNvCxnSpPr>
            <a:cxnSpLocks/>
            <a:stCxn id="3" idx="5"/>
            <a:endCxn id="3" idx="1"/>
          </p:cNvCxnSpPr>
          <p:nvPr/>
        </p:nvCxnSpPr>
        <p:spPr>
          <a:xfrm flipH="1" flipV="1">
            <a:off x="4873897" y="2389359"/>
            <a:ext cx="2310393" cy="23103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5600931" y="1324262"/>
            <a:ext cx="8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3×Φ3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096312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stCxn id="3" idx="6"/>
          </p:cNvCxnSpPr>
          <p:nvPr/>
        </p:nvCxnSpPr>
        <p:spPr>
          <a:xfrm flipV="1">
            <a:off x="7662788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31459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アーチ 24">
            <a:extLst>
              <a:ext uri="{FF2B5EF4-FFF2-40B4-BE49-F238E27FC236}">
                <a16:creationId xmlns:a16="http://schemas.microsoft.com/office/drawing/2014/main" id="{7DF1CB1B-7736-8A4B-B113-417D62D2B85E}"/>
              </a:ext>
            </a:extLst>
          </p:cNvPr>
          <p:cNvSpPr/>
          <p:nvPr/>
        </p:nvSpPr>
        <p:spPr>
          <a:xfrm rot="5400000">
            <a:off x="5586202" y="3126306"/>
            <a:ext cx="885780" cy="836499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925FB3-3366-BE4A-95D4-8B2BAF1B8429}"/>
              </a:ext>
            </a:extLst>
          </p:cNvPr>
          <p:cNvSpPr txBox="1"/>
          <p:nvPr/>
        </p:nvSpPr>
        <p:spPr>
          <a:xfrm>
            <a:off x="6042232" y="3945420"/>
            <a:ext cx="52554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45˚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8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75034056-632A-E64C-B4A8-5F67F212A1F4}"/>
              </a:ext>
            </a:extLst>
          </p:cNvPr>
          <p:cNvSpPr/>
          <p:nvPr/>
        </p:nvSpPr>
        <p:spPr>
          <a:xfrm flipV="1">
            <a:off x="6298275" y="3375411"/>
            <a:ext cx="107175" cy="107175"/>
          </a:xfrm>
          <a:prstGeom prst="ellipse">
            <a:avLst/>
          </a:prstGeom>
          <a:solidFill>
            <a:srgbClr val="FF0000"/>
          </a:solidFill>
          <a:ln w="12700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76753AA0-A52E-7046-ADFB-D3B50287907E}"/>
              </a:ext>
            </a:extLst>
          </p:cNvPr>
          <p:cNvSpPr/>
          <p:nvPr/>
        </p:nvSpPr>
        <p:spPr>
          <a:xfrm>
            <a:off x="4168897" y="2337516"/>
            <a:ext cx="2182967" cy="218296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8A67331-1B3A-5A4E-86A4-FAC9CAAE6267}"/>
              </a:ext>
            </a:extLst>
          </p:cNvPr>
          <p:cNvSpPr/>
          <p:nvPr/>
        </p:nvSpPr>
        <p:spPr>
          <a:xfrm>
            <a:off x="5260380" y="2337516"/>
            <a:ext cx="2182967" cy="218296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0DBD4AB-3FF9-6444-90F7-2865351E456C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4168897" y="3429000"/>
            <a:ext cx="218296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3CB49E-2D25-5342-86B3-18AE52570782}"/>
              </a:ext>
            </a:extLst>
          </p:cNvPr>
          <p:cNvSpPr txBox="1"/>
          <p:nvPr/>
        </p:nvSpPr>
        <p:spPr>
          <a:xfrm>
            <a:off x="4496500" y="34352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HPD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D8540F65-4D1B-EF4A-BB4C-039F2D8732EA}"/>
              </a:ext>
            </a:extLst>
          </p:cNvPr>
          <p:cNvSpPr/>
          <p:nvPr/>
        </p:nvSpPr>
        <p:spPr>
          <a:xfrm flipV="1">
            <a:off x="5206790" y="3375411"/>
            <a:ext cx="107175" cy="107175"/>
          </a:xfrm>
          <a:prstGeom prst="ellipse">
            <a:avLst/>
          </a:prstGeom>
          <a:solidFill>
            <a:srgbClr val="FF0000"/>
          </a:solidFill>
          <a:ln w="12700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3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61956CF-B24A-ED4C-81C0-8ED7BB76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24" y="2209657"/>
            <a:ext cx="3975559" cy="20073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1C5B159-5AEB-C04E-A2DE-0C4C240D881E}"/>
              </a:ext>
            </a:extLst>
          </p:cNvPr>
          <p:cNvSpPr/>
          <p:nvPr/>
        </p:nvSpPr>
        <p:spPr>
          <a:xfrm>
            <a:off x="6835407" y="2963008"/>
            <a:ext cx="1621839" cy="16172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600000" lon="1919998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B78339-06BB-D147-9554-22AAB52C54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15762" y="2963008"/>
            <a:ext cx="4686616" cy="6371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4D071914-1077-4C4E-B5CB-53F25C256A34}"/>
              </a:ext>
            </a:extLst>
          </p:cNvPr>
          <p:cNvSpPr/>
          <p:nvPr/>
        </p:nvSpPr>
        <p:spPr>
          <a:xfrm>
            <a:off x="7494842" y="3600142"/>
            <a:ext cx="415072" cy="42795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scene3d>
            <a:camera prst="orthographicFront">
              <a:rot lat="0" lon="191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C315C8-1B5A-214C-A494-BC58A2DD2885}"/>
              </a:ext>
            </a:extLst>
          </p:cNvPr>
          <p:cNvCxnSpPr>
            <a:cxnSpLocks/>
          </p:cNvCxnSpPr>
          <p:nvPr/>
        </p:nvCxnSpPr>
        <p:spPr>
          <a:xfrm>
            <a:off x="3015762" y="2963008"/>
            <a:ext cx="4686616" cy="8511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>
            <a:extLst>
              <a:ext uri="{FF2B5EF4-FFF2-40B4-BE49-F238E27FC236}">
                <a16:creationId xmlns:a16="http://schemas.microsoft.com/office/drawing/2014/main" id="{2CF5C553-686A-BE48-B7E2-A75A9BB704B1}"/>
              </a:ext>
            </a:extLst>
          </p:cNvPr>
          <p:cNvSpPr/>
          <p:nvPr/>
        </p:nvSpPr>
        <p:spPr>
          <a:xfrm rot="980056">
            <a:off x="6156751" y="3261237"/>
            <a:ext cx="417906" cy="538760"/>
          </a:xfrm>
          <a:prstGeom prst="blockArc">
            <a:avLst>
              <a:gd name="adj1" fmla="val 19526620"/>
              <a:gd name="adj2" fmla="val 21480308"/>
              <a:gd name="adj3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744D6B-1E28-7742-AD5F-63ED22FDD268}"/>
              </a:ext>
            </a:extLst>
          </p:cNvPr>
          <p:cNvSpPr txBox="1"/>
          <p:nvPr/>
        </p:nvSpPr>
        <p:spPr>
          <a:xfrm>
            <a:off x="6419950" y="3059668"/>
            <a:ext cx="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″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60F48A2-FA60-684A-9CAA-91187DD7CB75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7702378" y="3600142"/>
            <a:ext cx="0" cy="427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B20D8A2-BC2F-0240-B387-0A7449983BE7}"/>
              </a:ext>
            </a:extLst>
          </p:cNvPr>
          <p:cNvSpPr txBox="1"/>
          <p:nvPr/>
        </p:nvSpPr>
        <p:spPr>
          <a:xfrm>
            <a:off x="7627625" y="3281575"/>
            <a:ext cx="564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HPD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2193779" y="2425544"/>
            <a:ext cx="4135535" cy="2319693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194559" y="2427342"/>
            <a:ext cx="3729593" cy="231789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  <a:gd name="connsiteX0" fmla="*/ 0 w 737049"/>
              <a:gd name="connsiteY0" fmla="*/ 0 h 453365"/>
              <a:gd name="connsiteX1" fmla="*/ 737048 w 737049"/>
              <a:gd name="connsiteY1" fmla="*/ 227943 h 453365"/>
              <a:gd name="connsiteX2" fmla="*/ 1446 w 737049"/>
              <a:gd name="connsiteY2" fmla="*/ 453365 h 4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5413769" y="3277645"/>
            <a:ext cx="2254929" cy="303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504096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C22A0D0-684E-794F-A90C-EEC73721EDAC}"/>
              </a:ext>
            </a:extLst>
          </p:cNvPr>
          <p:cNvCxnSpPr>
            <a:cxnSpLocks/>
            <a:stCxn id="55" idx="1"/>
          </p:cNvCxnSpPr>
          <p:nvPr/>
        </p:nvCxnSpPr>
        <p:spPr>
          <a:xfrm flipV="1">
            <a:off x="5413769" y="3582612"/>
            <a:ext cx="2251669" cy="31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4533688F-148A-F24D-B5EC-E7996A682D3B}"/>
              </a:ext>
            </a:extLst>
          </p:cNvPr>
          <p:cNvSpPr/>
          <p:nvPr/>
        </p:nvSpPr>
        <p:spPr>
          <a:xfrm flipH="1">
            <a:off x="7259681" y="2425544"/>
            <a:ext cx="3713071" cy="229595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CBE58E-52BC-8948-8316-7F6BF45FB15E}"/>
              </a:ext>
            </a:extLst>
          </p:cNvPr>
          <p:cNvCxnSpPr>
            <a:cxnSpLocks/>
          </p:cNvCxnSpPr>
          <p:nvPr/>
        </p:nvCxnSpPr>
        <p:spPr>
          <a:xfrm>
            <a:off x="4312555" y="2904210"/>
            <a:ext cx="3357257" cy="6744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312555" y="3580729"/>
            <a:ext cx="3358262" cy="686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2FAEC0F-AFBD-7949-A0C9-EF454DD7EC3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>
            <a:off x="4802969" y="2873099"/>
            <a:ext cx="610800" cy="4045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361801F-A62D-D641-AB16-4C7D987397C3}"/>
              </a:ext>
            </a:extLst>
          </p:cNvPr>
          <p:cNvCxnSpPr>
            <a:cxnSpLocks/>
            <a:stCxn id="51" idx="0"/>
            <a:endCxn id="21" idx="0"/>
          </p:cNvCxnSpPr>
          <p:nvPr/>
        </p:nvCxnSpPr>
        <p:spPr>
          <a:xfrm>
            <a:off x="3400361" y="2598480"/>
            <a:ext cx="912194" cy="306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D60FBD-01C1-964A-BF7B-5250FD66DCF8}"/>
              </a:ext>
            </a:extLst>
          </p:cNvPr>
          <p:cNvCxnSpPr>
            <a:cxnSpLocks/>
            <a:stCxn id="31" idx="1"/>
            <a:endCxn id="55" idx="1"/>
          </p:cNvCxnSpPr>
          <p:nvPr/>
        </p:nvCxnSpPr>
        <p:spPr>
          <a:xfrm flipV="1">
            <a:off x="4827414" y="3898342"/>
            <a:ext cx="586355" cy="3925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0C1E7CC-CFC1-5944-A057-85DB972B0A62}"/>
              </a:ext>
            </a:extLst>
          </p:cNvPr>
          <p:cNvCxnSpPr>
            <a:cxnSpLocks/>
            <a:stCxn id="31" idx="0"/>
            <a:endCxn id="55" idx="0"/>
          </p:cNvCxnSpPr>
          <p:nvPr/>
        </p:nvCxnSpPr>
        <p:spPr>
          <a:xfrm flipV="1">
            <a:off x="3426944" y="4266811"/>
            <a:ext cx="885611" cy="2938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4D6F66B-43DF-E44D-943C-65193FE36C11}"/>
              </a:ext>
            </a:extLst>
          </p:cNvPr>
          <p:cNvCxnSpPr>
            <a:cxnSpLocks/>
          </p:cNvCxnSpPr>
          <p:nvPr/>
        </p:nvCxnSpPr>
        <p:spPr>
          <a:xfrm flipV="1">
            <a:off x="4151392" y="4108437"/>
            <a:ext cx="676021" cy="319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0C57C35-FF86-7640-9228-849FE8E20AB0}"/>
              </a:ext>
            </a:extLst>
          </p:cNvPr>
          <p:cNvCxnSpPr>
            <a:cxnSpLocks/>
          </p:cNvCxnSpPr>
          <p:nvPr/>
        </p:nvCxnSpPr>
        <p:spPr>
          <a:xfrm>
            <a:off x="4101665" y="2725317"/>
            <a:ext cx="741865" cy="3363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4F653B0-00E2-F142-A242-5824FC69FD68}"/>
              </a:ext>
            </a:extLst>
          </p:cNvPr>
          <p:cNvCxnSpPr>
            <a:cxnSpLocks/>
          </p:cNvCxnSpPr>
          <p:nvPr/>
        </p:nvCxnSpPr>
        <p:spPr>
          <a:xfrm>
            <a:off x="2193776" y="2598480"/>
            <a:ext cx="120558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F8ABECF-178C-3C4E-AAA5-66D51C27E572}"/>
              </a:ext>
            </a:extLst>
          </p:cNvPr>
          <p:cNvCxnSpPr>
            <a:cxnSpLocks/>
          </p:cNvCxnSpPr>
          <p:nvPr/>
        </p:nvCxnSpPr>
        <p:spPr>
          <a:xfrm>
            <a:off x="2193776" y="2720859"/>
            <a:ext cx="19294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3B56FD5-FB83-F645-BFD5-5A4FF5C80116}"/>
              </a:ext>
            </a:extLst>
          </p:cNvPr>
          <p:cNvCxnSpPr>
            <a:cxnSpLocks/>
          </p:cNvCxnSpPr>
          <p:nvPr/>
        </p:nvCxnSpPr>
        <p:spPr>
          <a:xfrm>
            <a:off x="2193776" y="2862962"/>
            <a:ext cx="2609190" cy="72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DB0AA85-CD6C-6648-BC18-B0450E071626}"/>
              </a:ext>
            </a:extLst>
          </p:cNvPr>
          <p:cNvCxnSpPr>
            <a:cxnSpLocks/>
          </p:cNvCxnSpPr>
          <p:nvPr/>
        </p:nvCxnSpPr>
        <p:spPr>
          <a:xfrm flipV="1">
            <a:off x="2191896" y="4298145"/>
            <a:ext cx="2630242" cy="101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DD7E1F-5024-D145-8189-D809CBAA95C9}"/>
              </a:ext>
            </a:extLst>
          </p:cNvPr>
          <p:cNvCxnSpPr>
            <a:cxnSpLocks/>
          </p:cNvCxnSpPr>
          <p:nvPr/>
        </p:nvCxnSpPr>
        <p:spPr>
          <a:xfrm flipV="1">
            <a:off x="2191896" y="4428375"/>
            <a:ext cx="1959496" cy="100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5426EE1-8621-394E-B73A-11050307CEAC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2191896" y="4560688"/>
            <a:ext cx="1235048" cy="13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V="1">
            <a:off x="3426944" y="4290933"/>
            <a:ext cx="1400470" cy="26975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D6877AD8-AAE2-FE4E-8CF3-320ADCFCD121}"/>
              </a:ext>
            </a:extLst>
          </p:cNvPr>
          <p:cNvSpPr/>
          <p:nvPr/>
        </p:nvSpPr>
        <p:spPr>
          <a:xfrm>
            <a:off x="3400361" y="2598480"/>
            <a:ext cx="1402608" cy="27461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107949"/>
              <a:gd name="connsiteY0" fmla="*/ 0 h 22950"/>
              <a:gd name="connsiteX1" fmla="*/ 107949 w 107949"/>
              <a:gd name="connsiteY1" fmla="*/ 22950 h 2295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EF35463-D19E-1646-B1ED-79D6BB0B60BC}"/>
              </a:ext>
            </a:extLst>
          </p:cNvPr>
          <p:cNvCxnSpPr>
            <a:cxnSpLocks/>
          </p:cNvCxnSpPr>
          <p:nvPr/>
        </p:nvCxnSpPr>
        <p:spPr>
          <a:xfrm>
            <a:off x="4802966" y="3057650"/>
            <a:ext cx="2867608" cy="5248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98727C9-FC08-4242-88E7-2C72D11A3803}"/>
              </a:ext>
            </a:extLst>
          </p:cNvPr>
          <p:cNvCxnSpPr>
            <a:cxnSpLocks/>
          </p:cNvCxnSpPr>
          <p:nvPr/>
        </p:nvCxnSpPr>
        <p:spPr>
          <a:xfrm flipV="1">
            <a:off x="4802723" y="3579884"/>
            <a:ext cx="2866955" cy="5398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E4D728E3-B931-9D46-9D01-1D8A90CE0E40}"/>
              </a:ext>
            </a:extLst>
          </p:cNvPr>
          <p:cNvSpPr/>
          <p:nvPr/>
        </p:nvSpPr>
        <p:spPr>
          <a:xfrm flipV="1">
            <a:off x="4312555" y="3898342"/>
            <a:ext cx="1101214" cy="3684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4438"/>
              <a:gd name="connsiteY0" fmla="*/ 0 h 33329"/>
              <a:gd name="connsiteX1" fmla="*/ 84438 w 84438"/>
              <a:gd name="connsiteY1" fmla="*/ 33329 h 3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4312555" y="2905416"/>
            <a:ext cx="1101214" cy="37222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4438"/>
              <a:gd name="connsiteY0" fmla="*/ 0 h 33669"/>
              <a:gd name="connsiteX1" fmla="*/ 84438 w 84438"/>
              <a:gd name="connsiteY1" fmla="*/ 33669 h 3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624663" y="3536515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>
            <a:off x="1295400" y="3605099"/>
            <a:ext cx="94592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 flipH="1">
            <a:off x="2778182" y="1778364"/>
            <a:ext cx="5690794" cy="3637337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3531161" y="3558387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</p:cNvCxnSpPr>
          <p:nvPr/>
        </p:nvCxnSpPr>
        <p:spPr>
          <a:xfrm>
            <a:off x="3800335" y="4359386"/>
            <a:ext cx="303917" cy="762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67E26778-1EAA-1E46-B728-94551EE319D0}"/>
              </a:ext>
            </a:extLst>
          </p:cNvPr>
          <p:cNvSpPr/>
          <p:nvPr/>
        </p:nvSpPr>
        <p:spPr>
          <a:xfrm>
            <a:off x="1873722" y="1887420"/>
            <a:ext cx="7977930" cy="339405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D142933-85A5-784B-B927-A8F05DA06461}"/>
              </a:ext>
            </a:extLst>
          </p:cNvPr>
          <p:cNvCxnSpPr>
            <a:cxnSpLocks/>
          </p:cNvCxnSpPr>
          <p:nvPr/>
        </p:nvCxnSpPr>
        <p:spPr>
          <a:xfrm>
            <a:off x="4296063" y="4535680"/>
            <a:ext cx="622546" cy="693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D67304-52E6-9646-80FA-772597350DF4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4873687" y="4698548"/>
            <a:ext cx="736292" cy="580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A9430A2-D0B6-0C43-9958-EE6A7A63CA00}"/>
              </a:ext>
            </a:extLst>
          </p:cNvPr>
          <p:cNvCxnSpPr>
            <a:cxnSpLocks/>
          </p:cNvCxnSpPr>
          <p:nvPr/>
        </p:nvCxnSpPr>
        <p:spPr>
          <a:xfrm flipH="1">
            <a:off x="1505415" y="4359388"/>
            <a:ext cx="229698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2EC9124-0F63-794D-B9A7-B460BB5E0F1E}"/>
              </a:ext>
            </a:extLst>
          </p:cNvPr>
          <p:cNvCxnSpPr>
            <a:cxnSpLocks/>
          </p:cNvCxnSpPr>
          <p:nvPr/>
        </p:nvCxnSpPr>
        <p:spPr>
          <a:xfrm flipH="1" flipV="1">
            <a:off x="1505415" y="4535680"/>
            <a:ext cx="2790649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C2E2F4-E627-ED43-BFAB-1AEFBFA78F1E}"/>
              </a:ext>
            </a:extLst>
          </p:cNvPr>
          <p:cNvCxnSpPr>
            <a:cxnSpLocks/>
          </p:cNvCxnSpPr>
          <p:nvPr/>
        </p:nvCxnSpPr>
        <p:spPr>
          <a:xfrm flipH="1">
            <a:off x="1505415" y="4698548"/>
            <a:ext cx="33608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B6FEF77-8F2A-474D-A699-9987151498CE}"/>
              </a:ext>
            </a:extLst>
          </p:cNvPr>
          <p:cNvCxnSpPr>
            <a:cxnSpLocks/>
          </p:cNvCxnSpPr>
          <p:nvPr/>
        </p:nvCxnSpPr>
        <p:spPr>
          <a:xfrm flipH="1">
            <a:off x="5609979" y="3603339"/>
            <a:ext cx="2739737" cy="16678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4CD07A0-8009-8A46-94BF-1A7A36964B3C}"/>
              </a:ext>
            </a:extLst>
          </p:cNvPr>
          <p:cNvCxnSpPr>
            <a:cxnSpLocks/>
          </p:cNvCxnSpPr>
          <p:nvPr/>
        </p:nvCxnSpPr>
        <p:spPr>
          <a:xfrm flipH="1">
            <a:off x="4918609" y="3603339"/>
            <a:ext cx="3429039" cy="16257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457ABA-A2CE-3E45-97AA-EF6C891337E0}"/>
              </a:ext>
            </a:extLst>
          </p:cNvPr>
          <p:cNvCxnSpPr>
            <a:cxnSpLocks/>
          </p:cNvCxnSpPr>
          <p:nvPr/>
        </p:nvCxnSpPr>
        <p:spPr>
          <a:xfrm flipH="1">
            <a:off x="4104252" y="3598014"/>
            <a:ext cx="4245464" cy="1524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8D8F87B-6D2C-9E42-93D5-9C6712324D6C}"/>
              </a:ext>
            </a:extLst>
          </p:cNvPr>
          <p:cNvCxnSpPr>
            <a:cxnSpLocks/>
          </p:cNvCxnSpPr>
          <p:nvPr/>
        </p:nvCxnSpPr>
        <p:spPr>
          <a:xfrm flipH="1">
            <a:off x="1505415" y="2811616"/>
            <a:ext cx="229698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B34A5A5-6425-C24A-8738-93F61486B1DB}"/>
              </a:ext>
            </a:extLst>
          </p:cNvPr>
          <p:cNvCxnSpPr>
            <a:cxnSpLocks/>
          </p:cNvCxnSpPr>
          <p:nvPr/>
        </p:nvCxnSpPr>
        <p:spPr>
          <a:xfrm flipH="1">
            <a:off x="1505415" y="2634566"/>
            <a:ext cx="27969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E8F1CE0-1977-6044-99E0-D2B6D22F3470}"/>
              </a:ext>
            </a:extLst>
          </p:cNvPr>
          <p:cNvCxnSpPr>
            <a:cxnSpLocks/>
          </p:cNvCxnSpPr>
          <p:nvPr/>
        </p:nvCxnSpPr>
        <p:spPr>
          <a:xfrm flipH="1">
            <a:off x="1505415" y="2495747"/>
            <a:ext cx="3296922" cy="14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D0C832A-1BF2-724C-A9FA-1F59FA56270D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3802402" y="2055823"/>
            <a:ext cx="316968" cy="7557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D6CD412-4390-3A4A-B501-2095AF07C27E}"/>
              </a:ext>
            </a:extLst>
          </p:cNvPr>
          <p:cNvCxnSpPr>
            <a:cxnSpLocks/>
          </p:cNvCxnSpPr>
          <p:nvPr/>
        </p:nvCxnSpPr>
        <p:spPr>
          <a:xfrm flipH="1">
            <a:off x="4282561" y="1956122"/>
            <a:ext cx="518069" cy="6784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F843A62-4478-7641-A411-5BD813DE2066}"/>
              </a:ext>
            </a:extLst>
          </p:cNvPr>
          <p:cNvCxnSpPr>
            <a:cxnSpLocks/>
          </p:cNvCxnSpPr>
          <p:nvPr/>
        </p:nvCxnSpPr>
        <p:spPr>
          <a:xfrm flipH="1">
            <a:off x="4794811" y="1888382"/>
            <a:ext cx="828768" cy="6215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8C68396-2B9F-8E45-98F7-819FB7D019C7}"/>
              </a:ext>
            </a:extLst>
          </p:cNvPr>
          <p:cNvCxnSpPr>
            <a:cxnSpLocks/>
          </p:cNvCxnSpPr>
          <p:nvPr/>
        </p:nvCxnSpPr>
        <p:spPr>
          <a:xfrm flipH="1" flipV="1">
            <a:off x="4814619" y="1936283"/>
            <a:ext cx="3536872" cy="1662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88FD299-BBC2-E843-8863-5BCCBC7FC739}"/>
              </a:ext>
            </a:extLst>
          </p:cNvPr>
          <p:cNvCxnSpPr>
            <a:cxnSpLocks/>
          </p:cNvCxnSpPr>
          <p:nvPr/>
        </p:nvCxnSpPr>
        <p:spPr>
          <a:xfrm flipH="1" flipV="1">
            <a:off x="4119370" y="2064922"/>
            <a:ext cx="4227248" cy="15354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6B44EDB-DD60-E94F-B94E-E2DB9487F7CF}"/>
              </a:ext>
            </a:extLst>
          </p:cNvPr>
          <p:cNvCxnSpPr>
            <a:cxnSpLocks/>
          </p:cNvCxnSpPr>
          <p:nvPr/>
        </p:nvCxnSpPr>
        <p:spPr>
          <a:xfrm flipH="1" flipV="1">
            <a:off x="5623579" y="1887420"/>
            <a:ext cx="2723042" cy="17129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305791" y="3559599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>
            <a:extLst>
              <a:ext uri="{FF2B5EF4-FFF2-40B4-BE49-F238E27FC236}">
                <a16:creationId xmlns:a16="http://schemas.microsoft.com/office/drawing/2014/main" id="{AD9D4565-BFAB-AA43-A585-4CFE50C703D3}"/>
              </a:ext>
            </a:extLst>
          </p:cNvPr>
          <p:cNvSpPr/>
          <p:nvPr/>
        </p:nvSpPr>
        <p:spPr>
          <a:xfrm flipH="1" flipV="1">
            <a:off x="4104253" y="5114735"/>
            <a:ext cx="1507940" cy="16601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フリーフォーム 119">
            <a:extLst>
              <a:ext uri="{FF2B5EF4-FFF2-40B4-BE49-F238E27FC236}">
                <a16:creationId xmlns:a16="http://schemas.microsoft.com/office/drawing/2014/main" id="{5AA83A33-7B59-1F49-81DB-EA0813A0DE28}"/>
              </a:ext>
            </a:extLst>
          </p:cNvPr>
          <p:cNvSpPr/>
          <p:nvPr/>
        </p:nvSpPr>
        <p:spPr>
          <a:xfrm flipH="1">
            <a:off x="4104253" y="1888756"/>
            <a:ext cx="1507940" cy="17893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0AEF403E-D266-B046-B5BD-48154A59BD3A}"/>
              </a:ext>
            </a:extLst>
          </p:cNvPr>
          <p:cNvSpPr/>
          <p:nvPr/>
        </p:nvSpPr>
        <p:spPr>
          <a:xfrm flipH="1">
            <a:off x="3802402" y="2495747"/>
            <a:ext cx="999935" cy="3158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H="1" flipV="1">
            <a:off x="3802402" y="4359387"/>
            <a:ext cx="1071285" cy="33916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71556"/>
              <a:gd name="connsiteY0" fmla="*/ 0 h 31539"/>
              <a:gd name="connsiteX1" fmla="*/ 71556 w 71556"/>
              <a:gd name="connsiteY1" fmla="*/ 31539 h 31539"/>
              <a:gd name="connsiteX0" fmla="*/ 0 w 70135"/>
              <a:gd name="connsiteY0" fmla="*/ 0 h 30965"/>
              <a:gd name="connsiteX1" fmla="*/ 70135 w 70135"/>
              <a:gd name="connsiteY1" fmla="*/ 30965 h 30965"/>
              <a:gd name="connsiteX0" fmla="*/ 0 w 68511"/>
              <a:gd name="connsiteY0" fmla="*/ 0 h 30678"/>
              <a:gd name="connsiteX1" fmla="*/ 68511 w 68511"/>
              <a:gd name="connsiteY1" fmla="*/ 30678 h 30678"/>
              <a:gd name="connsiteX0" fmla="*/ 0 w 68511"/>
              <a:gd name="connsiteY0" fmla="*/ 0 h 30678"/>
              <a:gd name="connsiteX1" fmla="*/ 68511 w 68511"/>
              <a:gd name="connsiteY1" fmla="*/ 30678 h 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3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8" y="1597318"/>
            <a:ext cx="3633418" cy="3663364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76" y="1597318"/>
            <a:ext cx="3633419" cy="3663364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3362" y="1668940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609847" y="3198166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804874" y="-437916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771359" y="1083864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3258951" y="3102109"/>
            <a:ext cx="1449932" cy="653777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7483119" y="3094664"/>
            <a:ext cx="1449932" cy="653777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3635103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7859272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</p:spTree>
    <p:extLst>
      <p:ext uri="{BB962C8B-B14F-4D97-AF65-F5344CB8AC3E}">
        <p14:creationId xmlns:p14="http://schemas.microsoft.com/office/powerpoint/2010/main" val="1054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82" y="2478968"/>
            <a:ext cx="2539104" cy="2560031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42" y="2480967"/>
            <a:ext cx="2539106" cy="2560032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214" y="253125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20521" y="355893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1652574" y="100310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1633348" y="206096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7437649" y="3520240"/>
            <a:ext cx="927261" cy="477484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4033362" y="3488340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7571242" y="5038996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4193802" y="5039005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13" name="図 12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C956D8D5-573C-E24E-A440-E1679627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39" y="2478975"/>
            <a:ext cx="2539108" cy="2560034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145261E-D40C-3D4A-BBF3-236A914DD745}"/>
              </a:ext>
            </a:extLst>
          </p:cNvPr>
          <p:cNvSpPr/>
          <p:nvPr/>
        </p:nvSpPr>
        <p:spPr>
          <a:xfrm>
            <a:off x="10124460" y="3495914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993810B-C035-3D4D-A7FE-814C9AE80331}"/>
              </a:ext>
            </a:extLst>
          </p:cNvPr>
          <p:cNvSpPr txBox="1"/>
          <p:nvPr/>
        </p:nvSpPr>
        <p:spPr>
          <a:xfrm>
            <a:off x="1470068" y="5038999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9CD165-7AE9-2C48-876A-31F18A328094}"/>
              </a:ext>
            </a:extLst>
          </p:cNvPr>
          <p:cNvSpPr txBox="1"/>
          <p:nvPr/>
        </p:nvSpPr>
        <p:spPr>
          <a:xfrm>
            <a:off x="10284900" y="5039003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26" name="図 25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85EB6791-DC1F-6D4C-B1F9-AD4C77FF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2478970"/>
            <a:ext cx="2539107" cy="2560033"/>
          </a:xfrm>
          <a:prstGeom prst="rect">
            <a:avLst/>
          </a:prstGeom>
        </p:spPr>
      </p:pic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F87ABC2-F511-E645-84A8-E0D6ABB4698F}"/>
              </a:ext>
            </a:extLst>
          </p:cNvPr>
          <p:cNvSpPr/>
          <p:nvPr/>
        </p:nvSpPr>
        <p:spPr>
          <a:xfrm>
            <a:off x="1319706" y="3495909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8C5E2849-A667-2E49-B478-CF1FFF041D3E}"/>
              </a:ext>
            </a:extLst>
          </p:cNvPr>
          <p:cNvSpPr/>
          <p:nvPr/>
        </p:nvSpPr>
        <p:spPr>
          <a:xfrm rot="10800000">
            <a:off x="5869098" y="3785752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24BF2271-D96F-194B-816B-FFF25680F627}"/>
              </a:ext>
            </a:extLst>
          </p:cNvPr>
          <p:cNvSpPr/>
          <p:nvPr/>
        </p:nvSpPr>
        <p:spPr>
          <a:xfrm>
            <a:off x="5887941" y="3520249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8532-930A-CD4E-8835-F06C3BD97EB4}"/>
              </a:ext>
            </a:extLst>
          </p:cNvPr>
          <p:cNvSpPr txBox="1"/>
          <p:nvPr/>
        </p:nvSpPr>
        <p:spPr>
          <a:xfrm>
            <a:off x="5803687" y="3237390"/>
            <a:ext cx="76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3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C5188-38EE-FA49-B3A5-E4AF9A979C7D}"/>
              </a:ext>
            </a:extLst>
          </p:cNvPr>
          <p:cNvSpPr txBox="1"/>
          <p:nvPr/>
        </p:nvSpPr>
        <p:spPr>
          <a:xfrm>
            <a:off x="5727426" y="3959046"/>
            <a:ext cx="938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pc="3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</a:p>
        </p:txBody>
      </p:sp>
    </p:spTree>
    <p:extLst>
      <p:ext uri="{BB962C8B-B14F-4D97-AF65-F5344CB8AC3E}">
        <p14:creationId xmlns:p14="http://schemas.microsoft.com/office/powerpoint/2010/main" val="13726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E1D5B3B-5590-9940-9E71-DB6C044C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32" y="2174488"/>
            <a:ext cx="3975559" cy="200737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2631688" y="2910623"/>
            <a:ext cx="8062332" cy="1516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5514975" y="2797175"/>
            <a:ext cx="5179045" cy="1629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>
            <a:off x="5257800" y="4102100"/>
            <a:ext cx="5436220" cy="324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B04EFF8-CD19-6E41-A8EC-DD54F4A813EE}"/>
              </a:ext>
            </a:extLst>
          </p:cNvPr>
          <p:cNvCxnSpPr>
            <a:cxnSpLocks/>
          </p:cNvCxnSpPr>
          <p:nvPr/>
        </p:nvCxnSpPr>
        <p:spPr>
          <a:xfrm>
            <a:off x="10694020" y="4427034"/>
            <a:ext cx="567538" cy="8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5378929" y="3406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3530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 flipV="1">
            <a:off x="2973659" y="3429000"/>
            <a:ext cx="4980878" cy="49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2475571" y="3148965"/>
            <a:ext cx="3527503" cy="469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2623231" y="3614112"/>
            <a:ext cx="3372409" cy="1002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2026129" y="24893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8395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2491118" y="244204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2447425" y="346972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979478" y="91389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960252" y="197175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BDC4C7F5-0835-A748-8941-CA6ED648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5" y="2391757"/>
            <a:ext cx="2539106" cy="2560033"/>
          </a:xfrm>
          <a:prstGeom prst="rect">
            <a:avLst/>
          </a:prstGeom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0174A76-5DA9-EF44-8B33-2CD0E260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12" y="2391757"/>
            <a:ext cx="2539106" cy="2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三脚の上に立っている男性の白黒写真&#10;&#10;中程度の精度で自動的に生成された説明">
            <a:extLst>
              <a:ext uri="{FF2B5EF4-FFF2-40B4-BE49-F238E27FC236}">
                <a16:creationId xmlns:a16="http://schemas.microsoft.com/office/drawing/2014/main" id="{C1DB5EEB-501F-6745-9551-AFC6B3C3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2984" y="3445728"/>
            <a:ext cx="579863" cy="579863"/>
          </a:xfrm>
          <a:prstGeom prst="rect">
            <a:avLst/>
          </a:prstGeom>
          <a:scene3d>
            <a:camera prst="orthographicFront">
              <a:rot lat="569972" lon="1552861" rev="21418646"/>
            </a:camera>
            <a:lightRig rig="threePt" dir="t"/>
          </a:scene3d>
        </p:spPr>
      </p:pic>
      <p:pic>
        <p:nvPicPr>
          <p:cNvPr id="9" name="図 8" descr="モニター画面に映る文字&#10;&#10;低い精度で自動的に生成された説明">
            <a:extLst>
              <a:ext uri="{FF2B5EF4-FFF2-40B4-BE49-F238E27FC236}">
                <a16:creationId xmlns:a16="http://schemas.microsoft.com/office/drawing/2014/main" id="{EBDB4A49-D51D-DF44-8EE4-77CB0015F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8000"/>
          </a:blip>
          <a:srcRect l="13618" t="12073" r="11016" b="12440"/>
          <a:stretch/>
        </p:blipFill>
        <p:spPr>
          <a:xfrm>
            <a:off x="7315200" y="1410787"/>
            <a:ext cx="3565889" cy="3518264"/>
          </a:xfrm>
          <a:prstGeom prst="rect">
            <a:avLst/>
          </a:prstGeom>
          <a:scene3d>
            <a:camera prst="orthographicFront">
              <a:rot lat="393228" lon="1916798" rev="21420000"/>
            </a:camera>
            <a:lightRig rig="threePt" dir="t"/>
          </a:scene3d>
        </p:spPr>
      </p:pic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ABF1E06F-BA57-ED4C-A74B-054A50AF5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80" t="11882" r="16979" b="10561"/>
          <a:stretch/>
        </p:blipFill>
        <p:spPr>
          <a:xfrm>
            <a:off x="1310910" y="1117600"/>
            <a:ext cx="9570179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64</Words>
  <Application>Microsoft Macintosh PowerPoint</Application>
  <PresentationFormat>ワイド画面</PresentationFormat>
  <Paragraphs>53</Paragraphs>
  <Slides>15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　貴史</dc:creator>
  <cp:lastModifiedBy>渡辺　貴史</cp:lastModifiedBy>
  <cp:revision>43</cp:revision>
  <dcterms:created xsi:type="dcterms:W3CDTF">2020-12-21T01:42:00Z</dcterms:created>
  <dcterms:modified xsi:type="dcterms:W3CDTF">2020-12-31T08:59:02Z</dcterms:modified>
</cp:coreProperties>
</file>