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A18A278-99BC-4241-BFB6-D18A6D6549F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FC79ED-726A-44B2-89A7-18B8EB938F0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24ED38-6BAD-4373-94DF-84DB8838052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9ABBCD-92FB-4DC0-9EEA-AA8D7B74385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92A462-9DF1-40B3-B44D-CD6A9454F8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CDI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ja-JP" sz="2000" spc="-1" strike="noStrike">
                <a:latin typeface="Arial"/>
              </a:rPr>
              <a:t>のがの概略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21A490-1922-423E-B142-99FBEB17D8D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flipV="1">
            <a:off x="1295280" y="3574800"/>
            <a:ext cx="9415080" cy="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1596600" y="2041560"/>
            <a:ext cx="7180920" cy="305676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828160" y="2039400"/>
            <a:ext cx="3414600" cy="307260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 rot="10800000">
            <a:off x="7440840" y="2051640"/>
            <a:ext cx="3414600" cy="307260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8038080" y="354492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6"/>
          <p:cNvSpPr/>
          <p:nvPr/>
        </p:nvSpPr>
        <p:spPr>
          <a:xfrm>
            <a:off x="491400" y="2330280"/>
            <a:ext cx="3241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7"/>
          <p:cNvSpPr/>
          <p:nvPr/>
        </p:nvSpPr>
        <p:spPr>
          <a:xfrm>
            <a:off x="5101200" y="2829960"/>
            <a:ext cx="579240" cy="754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8"/>
          <p:cNvSpPr/>
          <p:nvPr/>
        </p:nvSpPr>
        <p:spPr>
          <a:xfrm>
            <a:off x="3709800" y="2330280"/>
            <a:ext cx="1970640" cy="1260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9"/>
          <p:cNvSpPr/>
          <p:nvPr/>
        </p:nvSpPr>
        <p:spPr>
          <a:xfrm>
            <a:off x="1596240" y="2039400"/>
            <a:ext cx="3499200" cy="7905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0"/>
          <p:cNvSpPr/>
          <p:nvPr/>
        </p:nvSpPr>
        <p:spPr>
          <a:xfrm>
            <a:off x="491400" y="2039400"/>
            <a:ext cx="11048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1"/>
          <p:cNvSpPr/>
          <p:nvPr/>
        </p:nvSpPr>
        <p:spPr>
          <a:xfrm>
            <a:off x="491400" y="2184840"/>
            <a:ext cx="21733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2"/>
          <p:cNvSpPr/>
          <p:nvPr/>
        </p:nvSpPr>
        <p:spPr>
          <a:xfrm>
            <a:off x="563760" y="4798800"/>
            <a:ext cx="3151800" cy="5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3"/>
          <p:cNvSpPr/>
          <p:nvPr/>
        </p:nvSpPr>
        <p:spPr>
          <a:xfrm>
            <a:off x="2653200" y="2187000"/>
            <a:ext cx="1749600" cy="39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4"/>
          <p:cNvSpPr/>
          <p:nvPr/>
        </p:nvSpPr>
        <p:spPr>
          <a:xfrm>
            <a:off x="4402800" y="2585160"/>
            <a:ext cx="1261080" cy="996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63760" y="4960440"/>
            <a:ext cx="2089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>
            <a:off x="563760" y="5112720"/>
            <a:ext cx="103248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7"/>
          <p:cNvSpPr/>
          <p:nvPr/>
        </p:nvSpPr>
        <p:spPr>
          <a:xfrm flipV="1">
            <a:off x="5084640" y="3620880"/>
            <a:ext cx="546840" cy="7135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8"/>
          <p:cNvSpPr/>
          <p:nvPr/>
        </p:nvSpPr>
        <p:spPr>
          <a:xfrm flipV="1">
            <a:off x="4419720" y="3584880"/>
            <a:ext cx="1241640" cy="983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9"/>
          <p:cNvSpPr/>
          <p:nvPr/>
        </p:nvSpPr>
        <p:spPr>
          <a:xfrm flipV="1">
            <a:off x="3709800" y="3582720"/>
            <a:ext cx="1955160" cy="121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5616360" y="3532320"/>
            <a:ext cx="103320" cy="103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1"/>
          <p:cNvSpPr/>
          <p:nvPr/>
        </p:nvSpPr>
        <p:spPr>
          <a:xfrm flipV="1">
            <a:off x="1602000" y="4338360"/>
            <a:ext cx="3493440" cy="767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2"/>
          <p:cNvSpPr/>
          <p:nvPr/>
        </p:nvSpPr>
        <p:spPr>
          <a:xfrm flipV="1">
            <a:off x="2628720" y="4559400"/>
            <a:ext cx="1823760" cy="40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3"/>
          <p:cNvSpPr/>
          <p:nvPr/>
        </p:nvSpPr>
        <p:spPr>
          <a:xfrm flipV="1">
            <a:off x="1602360" y="4802400"/>
            <a:ext cx="2112840" cy="300960"/>
          </a:xfrm>
          <a:custGeom>
            <a:avLst/>
            <a:gdLst/>
            <a:ahLst/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4"/>
          <p:cNvSpPr/>
          <p:nvPr/>
        </p:nvSpPr>
        <p:spPr>
          <a:xfrm flipV="1">
            <a:off x="3710160" y="4337280"/>
            <a:ext cx="1384920" cy="45936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5"/>
          <p:cNvSpPr/>
          <p:nvPr/>
        </p:nvSpPr>
        <p:spPr>
          <a:xfrm>
            <a:off x="3710160" y="2330640"/>
            <a:ext cx="1390320" cy="49896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6"/>
          <p:cNvSpPr/>
          <p:nvPr/>
        </p:nvSpPr>
        <p:spPr>
          <a:xfrm>
            <a:off x="1596600" y="2039400"/>
            <a:ext cx="2112840" cy="29016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1076040" y="3776400"/>
            <a:ext cx="9574920" cy="12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2"/>
          <p:cNvSpPr/>
          <p:nvPr/>
        </p:nvSpPr>
        <p:spPr>
          <a:xfrm>
            <a:off x="7156080" y="2945880"/>
            <a:ext cx="79092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3"/>
          <p:cNvSpPr/>
          <p:nvPr/>
        </p:nvSpPr>
        <p:spPr>
          <a:xfrm flipV="1">
            <a:off x="7156080" y="4482720"/>
            <a:ext cx="842760" cy="116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2894760" y="236448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484240" y="236448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 rot="5400000">
            <a:off x="3580200" y="1186920"/>
            <a:ext cx="1973880" cy="5178240"/>
          </a:xfrm>
          <a:custGeom>
            <a:avLst/>
            <a:gdLst/>
            <a:ahLst/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7"/>
          <p:cNvSpPr/>
          <p:nvPr/>
        </p:nvSpPr>
        <p:spPr>
          <a:xfrm>
            <a:off x="4601520" y="2824920"/>
            <a:ext cx="0" cy="19177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8"/>
          <p:cNvSpPr/>
          <p:nvPr/>
        </p:nvSpPr>
        <p:spPr>
          <a:xfrm>
            <a:off x="1340280" y="3386880"/>
            <a:ext cx="418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1803240" y="2789280"/>
            <a:ext cx="360" cy="197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sm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0"/>
          <p:cNvSpPr/>
          <p:nvPr/>
        </p:nvSpPr>
        <p:spPr>
          <a:xfrm>
            <a:off x="4145400" y="3386880"/>
            <a:ext cx="400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>
            <a:off x="6672240" y="3406320"/>
            <a:ext cx="4201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2"/>
          <p:cNvSpPr/>
          <p:nvPr/>
        </p:nvSpPr>
        <p:spPr>
          <a:xfrm flipH="1">
            <a:off x="1976760" y="4935960"/>
            <a:ext cx="262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3"/>
          <p:cNvSpPr/>
          <p:nvPr/>
        </p:nvSpPr>
        <p:spPr>
          <a:xfrm flipH="1">
            <a:off x="4601160" y="4935960"/>
            <a:ext cx="255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4"/>
          <p:cNvSpPr/>
          <p:nvPr/>
        </p:nvSpPr>
        <p:spPr>
          <a:xfrm>
            <a:off x="3095640" y="4932360"/>
            <a:ext cx="386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5686200" y="4926240"/>
            <a:ext cx="3848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8293320" y="3564360"/>
            <a:ext cx="92880" cy="4215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7"/>
          <p:cNvSpPr/>
          <p:nvPr/>
        </p:nvSpPr>
        <p:spPr>
          <a:xfrm>
            <a:off x="8386920" y="3564360"/>
            <a:ext cx="92880" cy="4215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8"/>
          <p:cNvSpPr/>
          <p:nvPr/>
        </p:nvSpPr>
        <p:spPr>
          <a:xfrm>
            <a:off x="9093960" y="3663000"/>
            <a:ext cx="1563120" cy="125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9"/>
          <p:cNvSpPr/>
          <p:nvPr/>
        </p:nvSpPr>
        <p:spPr>
          <a:xfrm flipV="1">
            <a:off x="9093960" y="3788280"/>
            <a:ext cx="1563120" cy="11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0"/>
          <p:cNvSpPr/>
          <p:nvPr/>
        </p:nvSpPr>
        <p:spPr>
          <a:xfrm flipH="1">
            <a:off x="4601160" y="4045680"/>
            <a:ext cx="604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1"/>
          <p:cNvSpPr/>
          <p:nvPr/>
        </p:nvSpPr>
        <p:spPr>
          <a:xfrm>
            <a:off x="7498440" y="3998160"/>
            <a:ext cx="255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1295280" y="3574800"/>
            <a:ext cx="9415080" cy="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10715040" y="3453840"/>
            <a:ext cx="240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596600" y="2041560"/>
            <a:ext cx="7180920" cy="305676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2828160" y="2039400"/>
            <a:ext cx="3414600" cy="307260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 rot="10800000">
            <a:off x="7004880" y="2068560"/>
            <a:ext cx="3414600" cy="307260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5613480" y="354492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7543080" y="354492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596600" y="2039400"/>
            <a:ext cx="2112840" cy="29016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 flipV="1">
            <a:off x="1596600" y="4802400"/>
            <a:ext cx="2118600" cy="312840"/>
          </a:xfrm>
          <a:custGeom>
            <a:avLst/>
            <a:gdLst/>
            <a:ahLst/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3710160" y="2330640"/>
            <a:ext cx="1390320" cy="49896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1"/>
          <p:cNvSpPr/>
          <p:nvPr/>
        </p:nvSpPr>
        <p:spPr>
          <a:xfrm flipV="1">
            <a:off x="3710160" y="4337280"/>
            <a:ext cx="1384920" cy="45936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2764080" y="2205720"/>
            <a:ext cx="36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3"/>
          <p:cNvSpPr/>
          <p:nvPr/>
        </p:nvSpPr>
        <p:spPr>
          <a:xfrm>
            <a:off x="4410360" y="2596680"/>
            <a:ext cx="360" cy="9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4"/>
          <p:cNvSpPr/>
          <p:nvPr/>
        </p:nvSpPr>
        <p:spPr>
          <a:xfrm>
            <a:off x="2106360" y="2901600"/>
            <a:ext cx="615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3748680" y="2917080"/>
            <a:ext cx="6134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5448960" y="3145320"/>
            <a:ext cx="328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7346160" y="3169440"/>
            <a:ext cx="328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"/>
          <p:cNvSpPr/>
          <p:nvPr/>
        </p:nvSpPr>
        <p:spPr>
          <a:xfrm rot="10800000">
            <a:off x="4462920" y="1910880"/>
            <a:ext cx="3266640" cy="326664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 rot="10800000">
            <a:off x="4623480" y="2066400"/>
            <a:ext cx="2945520" cy="295524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9"/>
          <p:cNvSpPr/>
          <p:nvPr/>
        </p:nvSpPr>
        <p:spPr>
          <a:xfrm>
            <a:off x="5595120" y="171936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2"/>
          <p:cNvSpPr/>
          <p:nvPr/>
        </p:nvSpPr>
        <p:spPr>
          <a:xfrm>
            <a:off x="6221880" y="171936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858280" y="173988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4395240" y="1910880"/>
            <a:ext cx="3266640" cy="326664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5858280" y="500760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7013520" y="454536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6"/>
          <p:cNvSpPr/>
          <p:nvPr/>
        </p:nvSpPr>
        <p:spPr>
          <a:xfrm flipH="1" flipV="1">
            <a:off x="4873680" y="2389320"/>
            <a:ext cx="2310480" cy="23101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5653440" y="1324440"/>
            <a:ext cx="75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3×Φ3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8100360" y="2818440"/>
            <a:ext cx="61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1"/>
          <p:cNvSpPr/>
          <p:nvPr/>
        </p:nvSpPr>
        <p:spPr>
          <a:xfrm rot="5400000">
            <a:off x="5586480" y="3126240"/>
            <a:ext cx="885240" cy="83592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2"/>
          <p:cNvSpPr/>
          <p:nvPr/>
        </p:nvSpPr>
        <p:spPr>
          <a:xfrm>
            <a:off x="6042240" y="3945600"/>
            <a:ext cx="524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566040" y="1486440"/>
            <a:ext cx="5684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138160" y="279792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9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 rot="10800000">
            <a:off x="4462920" y="1910880"/>
            <a:ext cx="3266640" cy="3266640"/>
          </a:xfrm>
          <a:prstGeom prst="blockArc">
            <a:avLst>
              <a:gd name="adj1" fmla="val 5685876"/>
              <a:gd name="adj2" fmla="val 5111593"/>
              <a:gd name="adj3" fmla="val 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6"/>
          <p:cNvSpPr/>
          <p:nvPr/>
        </p:nvSpPr>
        <p:spPr>
          <a:xfrm rot="10800000">
            <a:off x="4623480" y="2066400"/>
            <a:ext cx="2945520" cy="2955240"/>
          </a:xfrm>
          <a:prstGeom prst="blockArc">
            <a:avLst>
              <a:gd name="adj1" fmla="val 5697216"/>
              <a:gd name="adj2" fmla="val 5091873"/>
              <a:gd name="adj3" fmla="val 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5595120" y="171936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2"/>
          <p:cNvSpPr/>
          <p:nvPr/>
        </p:nvSpPr>
        <p:spPr>
          <a:xfrm>
            <a:off x="6221880" y="171936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5"/>
          <p:cNvSpPr/>
          <p:nvPr/>
        </p:nvSpPr>
        <p:spPr>
          <a:xfrm>
            <a:off x="8138160" y="228600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2" name="Line 16"/>
          <p:cNvSpPr/>
          <p:nvPr/>
        </p:nvSpPr>
        <p:spPr>
          <a:xfrm flipV="1">
            <a:off x="7726680" y="299736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7"/>
          <p:cNvSpPr/>
          <p:nvPr/>
        </p:nvSpPr>
        <p:spPr>
          <a:xfrm>
            <a:off x="7895160" y="30063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8"/>
          <p:cNvSpPr/>
          <p:nvPr/>
        </p:nvSpPr>
        <p:spPr>
          <a:xfrm rot="10800000">
            <a:off x="5029560" y="2468520"/>
            <a:ext cx="2102760" cy="2102760"/>
          </a:xfrm>
          <a:prstGeom prst="blockArc">
            <a:avLst>
              <a:gd name="adj1" fmla="val 5880002"/>
              <a:gd name="adj2" fmla="val 5040669"/>
              <a:gd name="adj3" fmla="val 3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19"/>
          <p:cNvSpPr/>
          <p:nvPr/>
        </p:nvSpPr>
        <p:spPr>
          <a:xfrm>
            <a:off x="597960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20"/>
          <p:cNvSpPr/>
          <p:nvPr/>
        </p:nvSpPr>
        <p:spPr>
          <a:xfrm>
            <a:off x="6217920" y="2468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21"/>
          <p:cNvSpPr/>
          <p:nvPr/>
        </p:nvSpPr>
        <p:spPr>
          <a:xfrm flipV="1">
            <a:off x="7566120" y="248652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22"/>
          <p:cNvSpPr/>
          <p:nvPr/>
        </p:nvSpPr>
        <p:spPr>
          <a:xfrm>
            <a:off x="7867080" y="249516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3"/>
          <p:cNvSpPr/>
          <p:nvPr/>
        </p:nvSpPr>
        <p:spPr>
          <a:xfrm rot="10800000">
            <a:off x="5175720" y="2595960"/>
            <a:ext cx="1828440" cy="1828440"/>
          </a:xfrm>
          <a:prstGeom prst="blockArc">
            <a:avLst>
              <a:gd name="adj1" fmla="val 5880002"/>
              <a:gd name="adj2" fmla="val 4963283"/>
              <a:gd name="adj3" fmla="val 3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24"/>
          <p:cNvSpPr/>
          <p:nvPr/>
        </p:nvSpPr>
        <p:spPr>
          <a:xfrm>
            <a:off x="5966280" y="191088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5"/>
          <p:cNvSpPr/>
          <p:nvPr/>
        </p:nvSpPr>
        <p:spPr>
          <a:xfrm>
            <a:off x="7606080" y="45489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2" name="CustomShape 26"/>
          <p:cNvSpPr/>
          <p:nvPr/>
        </p:nvSpPr>
        <p:spPr>
          <a:xfrm>
            <a:off x="7606080" y="5022360"/>
            <a:ext cx="7131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Φ21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Line 27"/>
          <p:cNvSpPr/>
          <p:nvPr/>
        </p:nvSpPr>
        <p:spPr>
          <a:xfrm>
            <a:off x="7315200" y="52480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28"/>
          <p:cNvSpPr/>
          <p:nvPr/>
        </p:nvSpPr>
        <p:spPr>
          <a:xfrm>
            <a:off x="7315200" y="475488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29"/>
          <p:cNvSpPr/>
          <p:nvPr/>
        </p:nvSpPr>
        <p:spPr>
          <a:xfrm flipH="1" flipV="1">
            <a:off x="6949440" y="4114800"/>
            <a:ext cx="365760" cy="6415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Line 30"/>
          <p:cNvSpPr/>
          <p:nvPr/>
        </p:nvSpPr>
        <p:spPr>
          <a:xfrm flipH="1" flipV="1">
            <a:off x="6675120" y="4206240"/>
            <a:ext cx="640080" cy="1041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858280" y="173988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4395240" y="1910880"/>
            <a:ext cx="3266640" cy="326664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5858280" y="500760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7013520" y="454536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Line 6"/>
          <p:cNvSpPr/>
          <p:nvPr/>
        </p:nvSpPr>
        <p:spPr>
          <a:xfrm flipH="1" flipV="1">
            <a:off x="6028920" y="3566160"/>
            <a:ext cx="1155240" cy="113328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5653440" y="1324440"/>
            <a:ext cx="750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3×Φ3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8100360" y="2818440"/>
            <a:ext cx="61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1"/>
          <p:cNvSpPr/>
          <p:nvPr/>
        </p:nvSpPr>
        <p:spPr>
          <a:xfrm rot="5400000">
            <a:off x="5586480" y="3126240"/>
            <a:ext cx="885240" cy="83592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2"/>
          <p:cNvSpPr/>
          <p:nvPr/>
        </p:nvSpPr>
        <p:spPr>
          <a:xfrm>
            <a:off x="6042240" y="3945600"/>
            <a:ext cx="524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4773240" y="2267640"/>
            <a:ext cx="2525760" cy="252576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14"/>
          <p:cNvSpPr/>
          <p:nvPr/>
        </p:nvSpPr>
        <p:spPr>
          <a:xfrm flipH="1">
            <a:off x="4754880" y="3566160"/>
            <a:ext cx="254448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15"/>
          <p:cNvSpPr/>
          <p:nvPr/>
        </p:nvSpPr>
        <p:spPr>
          <a:xfrm flipH="1">
            <a:off x="6028920" y="2834640"/>
            <a:ext cx="1011960" cy="7315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5789520" y="3200400"/>
            <a:ext cx="702360" cy="74484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7"/>
          <p:cNvSpPr/>
          <p:nvPr/>
        </p:nvSpPr>
        <p:spPr>
          <a:xfrm>
            <a:off x="6424200" y="3200400"/>
            <a:ext cx="524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18"/>
          <p:cNvSpPr/>
          <p:nvPr/>
        </p:nvSpPr>
        <p:spPr>
          <a:xfrm>
            <a:off x="6882480" y="265176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9"/>
          <p:cNvSpPr/>
          <p:nvPr/>
        </p:nvSpPr>
        <p:spPr>
          <a:xfrm>
            <a:off x="7132320" y="338328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0"/>
          <p:cNvSpPr/>
          <p:nvPr/>
        </p:nvSpPr>
        <p:spPr>
          <a:xfrm>
            <a:off x="4596480" y="340776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 flipV="1">
            <a:off x="6298200" y="3374640"/>
            <a:ext cx="106560" cy="106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4168800" y="2337480"/>
            <a:ext cx="2182320" cy="218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5260320" y="2337480"/>
            <a:ext cx="2182320" cy="218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4168800" y="3429000"/>
            <a:ext cx="218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5"/>
          <p:cNvSpPr/>
          <p:nvPr/>
        </p:nvSpPr>
        <p:spPr>
          <a:xfrm>
            <a:off x="4504680" y="3435120"/>
            <a:ext cx="66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 flipV="1">
            <a:off x="5206680" y="3374640"/>
            <a:ext cx="106560" cy="106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図 1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376360" y="2209680"/>
            <a:ext cx="3974760" cy="2006640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6835320" y="2963160"/>
            <a:ext cx="1621080" cy="1616400"/>
          </a:xfrm>
          <a:prstGeom prst="rect">
            <a:avLst/>
          </a:prstGeom>
          <a:noFill/>
          <a:ln w="1908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2"/>
          <p:cNvSpPr/>
          <p:nvPr/>
        </p:nvSpPr>
        <p:spPr>
          <a:xfrm>
            <a:off x="3015720" y="2962800"/>
            <a:ext cx="4686480" cy="63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7494840" y="3600000"/>
            <a:ext cx="414360" cy="427320"/>
          </a:xfrm>
          <a:prstGeom prst="ellipse">
            <a:avLst/>
          </a:prstGeom>
          <a:noFill/>
          <a:ln w="15840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4"/>
          <p:cNvSpPr/>
          <p:nvPr/>
        </p:nvSpPr>
        <p:spPr>
          <a:xfrm>
            <a:off x="3015720" y="2962800"/>
            <a:ext cx="4686480" cy="851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 rot="979800">
            <a:off x="6156720" y="3260520"/>
            <a:ext cx="417240" cy="53820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6"/>
          <p:cNvSpPr/>
          <p:nvPr/>
        </p:nvSpPr>
        <p:spPr>
          <a:xfrm>
            <a:off x="6419880" y="3059640"/>
            <a:ext cx="39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7702200" y="3600000"/>
            <a:ext cx="360" cy="4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7631640" y="3281400"/>
            <a:ext cx="5554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HPD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 1"/>
          <p:cNvSpPr/>
          <p:nvPr/>
        </p:nvSpPr>
        <p:spPr>
          <a:xfrm>
            <a:off x="1125720" y="1817280"/>
            <a:ext cx="2542680" cy="67248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2"/>
          <p:cNvSpPr/>
          <p:nvPr/>
        </p:nvSpPr>
        <p:spPr>
          <a:xfrm>
            <a:off x="3668400" y="2489760"/>
            <a:ext cx="1715040" cy="1349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3"/>
          <p:cNvSpPr/>
          <p:nvPr/>
        </p:nvSpPr>
        <p:spPr>
          <a:xfrm>
            <a:off x="1125720" y="2153520"/>
            <a:ext cx="1280160" cy="61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Line 4"/>
          <p:cNvSpPr/>
          <p:nvPr/>
        </p:nvSpPr>
        <p:spPr>
          <a:xfrm>
            <a:off x="2405880" y="2179440"/>
            <a:ext cx="2307600" cy="1141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5"/>
          <p:cNvSpPr/>
          <p:nvPr/>
        </p:nvSpPr>
        <p:spPr>
          <a:xfrm>
            <a:off x="4691880" y="3301560"/>
            <a:ext cx="903600" cy="1564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6"/>
          <p:cNvSpPr/>
          <p:nvPr/>
        </p:nvSpPr>
        <p:spPr>
          <a:xfrm>
            <a:off x="6494040" y="1930320"/>
            <a:ext cx="2461680" cy="926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Line 7"/>
          <p:cNvSpPr/>
          <p:nvPr/>
        </p:nvSpPr>
        <p:spPr>
          <a:xfrm>
            <a:off x="8955720" y="2856960"/>
            <a:ext cx="1569600" cy="15159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8"/>
          <p:cNvSpPr/>
          <p:nvPr/>
        </p:nvSpPr>
        <p:spPr>
          <a:xfrm>
            <a:off x="6562440" y="2400480"/>
            <a:ext cx="1170720" cy="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Line 9"/>
          <p:cNvSpPr/>
          <p:nvPr/>
        </p:nvSpPr>
        <p:spPr>
          <a:xfrm>
            <a:off x="7730640" y="2420280"/>
            <a:ext cx="2180520" cy="13687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10"/>
          <p:cNvSpPr/>
          <p:nvPr/>
        </p:nvSpPr>
        <p:spPr>
          <a:xfrm>
            <a:off x="9886320" y="3732480"/>
            <a:ext cx="663840" cy="128124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Line 11"/>
          <p:cNvSpPr/>
          <p:nvPr/>
        </p:nvSpPr>
        <p:spPr>
          <a:xfrm>
            <a:off x="1125720" y="1792800"/>
            <a:ext cx="1833840" cy="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12"/>
          <p:cNvSpPr/>
          <p:nvPr/>
        </p:nvSpPr>
        <p:spPr>
          <a:xfrm>
            <a:off x="3668400" y="2489760"/>
            <a:ext cx="1899000" cy="48204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1968480" y="1791000"/>
            <a:ext cx="140040" cy="2487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10000" y="0"/>
                </a:moveTo>
                <a:cubicBezTo>
                  <a:pt x="7967" y="5534"/>
                  <a:pt x="7666" y="6667"/>
                  <a:pt x="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2394720" y="1592640"/>
            <a:ext cx="383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4270680" y="2708280"/>
            <a:ext cx="205920" cy="262800"/>
          </a:xfrm>
          <a:custGeom>
            <a:avLst/>
            <a:gdLst/>
            <a:ahLst/>
            <a:rect l="l" t="t" r="r" b="b"/>
            <a:pathLst>
              <a:path w="14690" h="10567">
                <a:moveTo>
                  <a:pt x="14690" y="0"/>
                </a:moveTo>
                <a:cubicBezTo>
                  <a:pt x="12657" y="5534"/>
                  <a:pt x="7666" y="7234"/>
                  <a:pt x="0" y="105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4479840" y="2610720"/>
            <a:ext cx="409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858280" y="173988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"/>
          <p:cNvSpPr/>
          <p:nvPr/>
        </p:nvSpPr>
        <p:spPr>
          <a:xfrm>
            <a:off x="4395240" y="1910880"/>
            <a:ext cx="3266640" cy="326664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"/>
          <p:cNvSpPr/>
          <p:nvPr/>
        </p:nvSpPr>
        <p:spPr>
          <a:xfrm>
            <a:off x="5858280" y="500760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7013520" y="4545360"/>
            <a:ext cx="340920" cy="3409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6"/>
          <p:cNvSpPr/>
          <p:nvPr/>
        </p:nvSpPr>
        <p:spPr>
          <a:xfrm flipH="1" flipV="1">
            <a:off x="4873680" y="2389320"/>
            <a:ext cx="2310480" cy="23101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5495760" y="1324440"/>
            <a:ext cx="106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3×Φ2.25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138160" y="2836080"/>
            <a:ext cx="93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Φ57.26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1"/>
          <p:cNvSpPr/>
          <p:nvPr/>
        </p:nvSpPr>
        <p:spPr>
          <a:xfrm rot="5400000">
            <a:off x="5586480" y="3126240"/>
            <a:ext cx="885240" cy="83592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2"/>
          <p:cNvSpPr/>
          <p:nvPr/>
        </p:nvSpPr>
        <p:spPr>
          <a:xfrm>
            <a:off x="6042240" y="3945600"/>
            <a:ext cx="5248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 flipV="1">
            <a:off x="1295280" y="3574800"/>
            <a:ext cx="9415080" cy="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2193840" y="2425680"/>
            <a:ext cx="4134960" cy="231912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"/>
          <p:cNvSpPr/>
          <p:nvPr/>
        </p:nvSpPr>
        <p:spPr>
          <a:xfrm>
            <a:off x="2194560" y="2427480"/>
            <a:ext cx="3728880" cy="2317320"/>
          </a:xfrm>
          <a:custGeom>
            <a:avLst/>
            <a:gdLst/>
            <a:ahLst/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Line 4"/>
          <p:cNvSpPr/>
          <p:nvPr/>
        </p:nvSpPr>
        <p:spPr>
          <a:xfrm>
            <a:off x="5413680" y="3277440"/>
            <a:ext cx="2254680" cy="30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5504040" y="3532320"/>
            <a:ext cx="103320" cy="103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6"/>
          <p:cNvSpPr/>
          <p:nvPr/>
        </p:nvSpPr>
        <p:spPr>
          <a:xfrm flipV="1">
            <a:off x="5413680" y="3582360"/>
            <a:ext cx="2251440" cy="315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 flipH="1">
            <a:off x="7259040" y="2425680"/>
            <a:ext cx="3712320" cy="2295360"/>
          </a:xfrm>
          <a:custGeom>
            <a:avLst/>
            <a:gdLst/>
            <a:ahLst/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8"/>
          <p:cNvSpPr/>
          <p:nvPr/>
        </p:nvSpPr>
        <p:spPr>
          <a:xfrm>
            <a:off x="4312440" y="2904120"/>
            <a:ext cx="3357360" cy="6742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9"/>
          <p:cNvSpPr/>
          <p:nvPr/>
        </p:nvSpPr>
        <p:spPr>
          <a:xfrm flipV="1">
            <a:off x="4312440" y="3580560"/>
            <a:ext cx="3358080" cy="686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0"/>
          <p:cNvSpPr/>
          <p:nvPr/>
        </p:nvSpPr>
        <p:spPr>
          <a:xfrm>
            <a:off x="4802760" y="2872800"/>
            <a:ext cx="610920" cy="404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11"/>
          <p:cNvSpPr/>
          <p:nvPr/>
        </p:nvSpPr>
        <p:spPr>
          <a:xfrm>
            <a:off x="3400200" y="2598480"/>
            <a:ext cx="912240" cy="306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 flipV="1">
            <a:off x="4827240" y="3898080"/>
            <a:ext cx="586440" cy="392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 flipV="1">
            <a:off x="3426840" y="4266720"/>
            <a:ext cx="885600" cy="293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14"/>
          <p:cNvSpPr/>
          <p:nvPr/>
        </p:nvSpPr>
        <p:spPr>
          <a:xfrm flipV="1">
            <a:off x="4151160" y="4108320"/>
            <a:ext cx="676080" cy="320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15"/>
          <p:cNvSpPr/>
          <p:nvPr/>
        </p:nvSpPr>
        <p:spPr>
          <a:xfrm>
            <a:off x="4101480" y="2725200"/>
            <a:ext cx="741960" cy="336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6"/>
          <p:cNvSpPr/>
          <p:nvPr/>
        </p:nvSpPr>
        <p:spPr>
          <a:xfrm>
            <a:off x="2193480" y="2598480"/>
            <a:ext cx="12056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7"/>
          <p:cNvSpPr/>
          <p:nvPr/>
        </p:nvSpPr>
        <p:spPr>
          <a:xfrm>
            <a:off x="2193480" y="2720520"/>
            <a:ext cx="19296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8"/>
          <p:cNvSpPr/>
          <p:nvPr/>
        </p:nvSpPr>
        <p:spPr>
          <a:xfrm>
            <a:off x="2193480" y="2862720"/>
            <a:ext cx="2609280" cy="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9"/>
          <p:cNvSpPr/>
          <p:nvPr/>
        </p:nvSpPr>
        <p:spPr>
          <a:xfrm flipV="1">
            <a:off x="2191680" y="4298040"/>
            <a:ext cx="263016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0"/>
          <p:cNvSpPr/>
          <p:nvPr/>
        </p:nvSpPr>
        <p:spPr>
          <a:xfrm flipV="1">
            <a:off x="2191680" y="4428360"/>
            <a:ext cx="195948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 flipV="1">
            <a:off x="2191680" y="4560480"/>
            <a:ext cx="1235160" cy="13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2"/>
          <p:cNvSpPr/>
          <p:nvPr/>
        </p:nvSpPr>
        <p:spPr>
          <a:xfrm flipV="1">
            <a:off x="3426840" y="4289400"/>
            <a:ext cx="1399680" cy="268920"/>
          </a:xfrm>
          <a:custGeom>
            <a:avLst/>
            <a:gdLst/>
            <a:ahLst/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3"/>
          <p:cNvSpPr/>
          <p:nvPr/>
        </p:nvSpPr>
        <p:spPr>
          <a:xfrm>
            <a:off x="3400200" y="2598480"/>
            <a:ext cx="1401840" cy="273960"/>
          </a:xfrm>
          <a:custGeom>
            <a:avLst/>
            <a:gdLst/>
            <a:ahLst/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4"/>
          <p:cNvSpPr/>
          <p:nvPr/>
        </p:nvSpPr>
        <p:spPr>
          <a:xfrm>
            <a:off x="4802760" y="3057480"/>
            <a:ext cx="2867760" cy="524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5"/>
          <p:cNvSpPr/>
          <p:nvPr/>
        </p:nvSpPr>
        <p:spPr>
          <a:xfrm flipV="1">
            <a:off x="4802400" y="3579840"/>
            <a:ext cx="2867040" cy="539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6"/>
          <p:cNvSpPr/>
          <p:nvPr/>
        </p:nvSpPr>
        <p:spPr>
          <a:xfrm flipV="1">
            <a:off x="4312440" y="3897720"/>
            <a:ext cx="1100520" cy="367920"/>
          </a:xfrm>
          <a:custGeom>
            <a:avLst/>
            <a:gdLst/>
            <a:ahLst/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7"/>
          <p:cNvSpPr/>
          <p:nvPr/>
        </p:nvSpPr>
        <p:spPr>
          <a:xfrm>
            <a:off x="4312440" y="2905560"/>
            <a:ext cx="1100520" cy="371520"/>
          </a:xfrm>
          <a:custGeom>
            <a:avLst/>
            <a:gdLst/>
            <a:ahLst/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8"/>
          <p:cNvSpPr/>
          <p:nvPr/>
        </p:nvSpPr>
        <p:spPr>
          <a:xfrm>
            <a:off x="7624800" y="353664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295280" y="3605040"/>
            <a:ext cx="945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 flipH="1">
            <a:off x="2777400" y="1778400"/>
            <a:ext cx="5690160" cy="363672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531240" y="355824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4"/>
          <p:cNvSpPr/>
          <p:nvPr/>
        </p:nvSpPr>
        <p:spPr>
          <a:xfrm>
            <a:off x="3800160" y="4359240"/>
            <a:ext cx="303840" cy="7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1873800" y="1887480"/>
            <a:ext cx="7977240" cy="339336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6"/>
          <p:cNvSpPr/>
          <p:nvPr/>
        </p:nvSpPr>
        <p:spPr>
          <a:xfrm>
            <a:off x="4295880" y="4535640"/>
            <a:ext cx="622440" cy="693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7"/>
          <p:cNvSpPr/>
          <p:nvPr/>
        </p:nvSpPr>
        <p:spPr>
          <a:xfrm>
            <a:off x="4873680" y="4698360"/>
            <a:ext cx="736200" cy="580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8"/>
          <p:cNvSpPr/>
          <p:nvPr/>
        </p:nvSpPr>
        <p:spPr>
          <a:xfrm flipH="1">
            <a:off x="1505160" y="435924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9"/>
          <p:cNvSpPr/>
          <p:nvPr/>
        </p:nvSpPr>
        <p:spPr>
          <a:xfrm flipH="1">
            <a:off x="1505160" y="4535640"/>
            <a:ext cx="27907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10"/>
          <p:cNvSpPr/>
          <p:nvPr/>
        </p:nvSpPr>
        <p:spPr>
          <a:xfrm flipH="1">
            <a:off x="1505160" y="4698360"/>
            <a:ext cx="33609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1"/>
          <p:cNvSpPr/>
          <p:nvPr/>
        </p:nvSpPr>
        <p:spPr>
          <a:xfrm flipH="1">
            <a:off x="5609880" y="3603240"/>
            <a:ext cx="2739600" cy="1667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2"/>
          <p:cNvSpPr/>
          <p:nvPr/>
        </p:nvSpPr>
        <p:spPr>
          <a:xfrm flipH="1">
            <a:off x="4918320" y="3603240"/>
            <a:ext cx="3429000" cy="1625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3"/>
          <p:cNvSpPr/>
          <p:nvPr/>
        </p:nvSpPr>
        <p:spPr>
          <a:xfrm flipH="1">
            <a:off x="4104000" y="3597840"/>
            <a:ext cx="4245480" cy="1524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4"/>
          <p:cNvSpPr/>
          <p:nvPr/>
        </p:nvSpPr>
        <p:spPr>
          <a:xfrm flipH="1">
            <a:off x="1505160" y="281160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5"/>
          <p:cNvSpPr/>
          <p:nvPr/>
        </p:nvSpPr>
        <p:spPr>
          <a:xfrm flipH="1">
            <a:off x="1505160" y="2634480"/>
            <a:ext cx="27972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6"/>
          <p:cNvSpPr/>
          <p:nvPr/>
        </p:nvSpPr>
        <p:spPr>
          <a:xfrm flipH="1">
            <a:off x="1505160" y="2495520"/>
            <a:ext cx="3296880" cy="14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7"/>
          <p:cNvSpPr/>
          <p:nvPr/>
        </p:nvSpPr>
        <p:spPr>
          <a:xfrm flipH="1">
            <a:off x="3802320" y="2055600"/>
            <a:ext cx="316800" cy="7560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8"/>
          <p:cNvSpPr/>
          <p:nvPr/>
        </p:nvSpPr>
        <p:spPr>
          <a:xfrm flipH="1">
            <a:off x="4282560" y="1955880"/>
            <a:ext cx="518040" cy="6786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9"/>
          <p:cNvSpPr/>
          <p:nvPr/>
        </p:nvSpPr>
        <p:spPr>
          <a:xfrm flipH="1">
            <a:off x="4794480" y="1888200"/>
            <a:ext cx="829080" cy="621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0"/>
          <p:cNvSpPr/>
          <p:nvPr/>
        </p:nvSpPr>
        <p:spPr>
          <a:xfrm flipH="1" flipV="1">
            <a:off x="4814280" y="1936080"/>
            <a:ext cx="3537000" cy="16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1"/>
          <p:cNvSpPr/>
          <p:nvPr/>
        </p:nvSpPr>
        <p:spPr>
          <a:xfrm flipH="1" flipV="1">
            <a:off x="4119120" y="2064600"/>
            <a:ext cx="4227480" cy="15354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2"/>
          <p:cNvSpPr/>
          <p:nvPr/>
        </p:nvSpPr>
        <p:spPr>
          <a:xfrm flipH="1" flipV="1">
            <a:off x="5623560" y="1887120"/>
            <a:ext cx="2723040" cy="1712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3"/>
          <p:cNvSpPr/>
          <p:nvPr/>
        </p:nvSpPr>
        <p:spPr>
          <a:xfrm>
            <a:off x="8305920" y="3559680"/>
            <a:ext cx="91080" cy="91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4"/>
          <p:cNvSpPr/>
          <p:nvPr/>
        </p:nvSpPr>
        <p:spPr>
          <a:xfrm flipH="1" flipV="1">
            <a:off x="4103640" y="5114160"/>
            <a:ext cx="1507320" cy="16524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5"/>
          <p:cNvSpPr/>
          <p:nvPr/>
        </p:nvSpPr>
        <p:spPr>
          <a:xfrm flipH="1">
            <a:off x="4103640" y="1888920"/>
            <a:ext cx="1507320" cy="17820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6"/>
          <p:cNvSpPr/>
          <p:nvPr/>
        </p:nvSpPr>
        <p:spPr>
          <a:xfrm flipH="1">
            <a:off x="3801600" y="2495880"/>
            <a:ext cx="999360" cy="315000"/>
          </a:xfrm>
          <a:custGeom>
            <a:avLst/>
            <a:gdLst/>
            <a:ahLst/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7"/>
          <p:cNvSpPr/>
          <p:nvPr/>
        </p:nvSpPr>
        <p:spPr>
          <a:xfrm flipH="1" flipV="1">
            <a:off x="3801600" y="4358520"/>
            <a:ext cx="1070640" cy="338400"/>
          </a:xfrm>
          <a:custGeom>
            <a:avLst/>
            <a:gdLst/>
            <a:ahLst/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2201040" y="1610640"/>
            <a:ext cx="3632760" cy="3662640"/>
          </a:xfrm>
          <a:prstGeom prst="rect">
            <a:avLst/>
          </a:prstGeom>
          <a:ln>
            <a:noFill/>
          </a:ln>
        </p:spPr>
      </p:pic>
      <p:pic>
        <p:nvPicPr>
          <p:cNvPr id="126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6425280" y="1610640"/>
            <a:ext cx="3632760" cy="3662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677240" y="1682280"/>
            <a:ext cx="357480" cy="35046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627920" y="321156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 rot="5400000">
            <a:off x="3839400" y="-424440"/>
            <a:ext cx="357480" cy="35046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3789360" y="109728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292920" y="3115440"/>
            <a:ext cx="1449360" cy="65304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6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516800" y="3107880"/>
            <a:ext cx="1449360" cy="65304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6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3573000" y="5274000"/>
            <a:ext cx="889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7760160" y="5258160"/>
            <a:ext cx="889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6604920" y="2478960"/>
            <a:ext cx="2538360" cy="2559240"/>
          </a:xfrm>
          <a:prstGeom prst="rect">
            <a:avLst/>
          </a:prstGeom>
          <a:ln>
            <a:noFill/>
          </a:ln>
        </p:spPr>
      </p:pic>
      <p:pic>
        <p:nvPicPr>
          <p:cNvPr id="136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3227400" y="2481120"/>
            <a:ext cx="2538360" cy="25592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64160" y="2531160"/>
            <a:ext cx="183600" cy="244944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3400" y="3558960"/>
            <a:ext cx="392760" cy="45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 rot="5400000">
            <a:off x="1653120" y="1002960"/>
            <a:ext cx="260640" cy="24843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1554480" y="2011680"/>
            <a:ext cx="37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199280" y="3510720"/>
            <a:ext cx="1340280" cy="47664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6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3803760" y="3512520"/>
            <a:ext cx="1361160" cy="47664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6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7315200" y="5030280"/>
            <a:ext cx="111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4023360" y="5038920"/>
            <a:ext cx="835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5" name="図 12" descr="障子, 建物, 公共, 座る が含まれている画像&#10;&#10;自動的に生成された説明"/>
          <p:cNvPicPr/>
          <p:nvPr/>
        </p:nvPicPr>
        <p:blipFill>
          <a:blip r:embed="rId3"/>
          <a:stretch/>
        </p:blipFill>
        <p:spPr>
          <a:xfrm>
            <a:off x="9318600" y="2478960"/>
            <a:ext cx="2538360" cy="2559240"/>
          </a:xfrm>
          <a:prstGeom prst="rect">
            <a:avLst/>
          </a:prstGeom>
          <a:ln>
            <a:noFill/>
          </a:ln>
        </p:spPr>
      </p:pic>
      <p:sp>
        <p:nvSpPr>
          <p:cNvPr id="146" name="CustomShape 9"/>
          <p:cNvSpPr/>
          <p:nvPr/>
        </p:nvSpPr>
        <p:spPr>
          <a:xfrm>
            <a:off x="9882000" y="3511440"/>
            <a:ext cx="1487880" cy="47664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6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287360" y="5038920"/>
            <a:ext cx="906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10149840" y="5030280"/>
            <a:ext cx="961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9" name="図 25" descr="障子, 建物, 公共, 座る が含まれている画像&#10;&#10;自動的に生成された説明"/>
          <p:cNvPicPr/>
          <p:nvPr/>
        </p:nvPicPr>
        <p:blipFill>
          <a:blip r:embed="rId4"/>
          <a:stretch/>
        </p:blipFill>
        <p:spPr>
          <a:xfrm>
            <a:off x="513720" y="2478960"/>
            <a:ext cx="2538360" cy="2559240"/>
          </a:xfrm>
          <a:prstGeom prst="rect">
            <a:avLst/>
          </a:prstGeom>
          <a:ln>
            <a:noFill/>
          </a:ln>
        </p:spPr>
      </p:pic>
      <p:sp>
        <p:nvSpPr>
          <p:cNvPr id="150" name="CustomShape 12"/>
          <p:cNvSpPr/>
          <p:nvPr/>
        </p:nvSpPr>
        <p:spPr>
          <a:xfrm>
            <a:off x="1062000" y="3566160"/>
            <a:ext cx="1442520" cy="40644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400" spc="296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 rot="10800000">
            <a:off x="5869800" y="3786480"/>
            <a:ext cx="618480" cy="19692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4"/>
          <p:cNvSpPr/>
          <p:nvPr/>
        </p:nvSpPr>
        <p:spPr>
          <a:xfrm>
            <a:off x="5887800" y="3520080"/>
            <a:ext cx="618480" cy="19692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5"/>
          <p:cNvSpPr/>
          <p:nvPr/>
        </p:nvSpPr>
        <p:spPr>
          <a:xfrm>
            <a:off x="5733360" y="3110040"/>
            <a:ext cx="8712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200" spc="296" strike="noStrike">
                <a:solidFill>
                  <a:srgbClr val="000000"/>
                </a:solidFill>
                <a:latin typeface="Meiryo UI"/>
                <a:ea typeface="Meiryo UI"/>
              </a:rPr>
              <a:t>伝播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5681520" y="3980520"/>
            <a:ext cx="103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296" strike="noStrike">
                <a:solidFill>
                  <a:srgbClr val="000000"/>
                </a:solidFill>
                <a:latin typeface="Meiryo UI"/>
                <a:ea typeface="Meiryo UI"/>
              </a:rPr>
              <a:t>逆伝播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図 2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024640" y="2174400"/>
            <a:ext cx="3974760" cy="2006640"/>
          </a:xfrm>
          <a:prstGeom prst="rect">
            <a:avLst/>
          </a:prstGeom>
          <a:ln>
            <a:noFill/>
          </a:ln>
        </p:spPr>
      </p:pic>
      <p:sp>
        <p:nvSpPr>
          <p:cNvPr id="156" name="Line 1"/>
          <p:cNvSpPr/>
          <p:nvPr/>
        </p:nvSpPr>
        <p:spPr>
          <a:xfrm>
            <a:off x="2631600" y="2910600"/>
            <a:ext cx="8062200" cy="151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"/>
          <p:cNvSpPr/>
          <p:nvPr/>
        </p:nvSpPr>
        <p:spPr>
          <a:xfrm>
            <a:off x="5514840" y="2796840"/>
            <a:ext cx="5178960" cy="163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3"/>
          <p:cNvSpPr/>
          <p:nvPr/>
        </p:nvSpPr>
        <p:spPr>
          <a:xfrm>
            <a:off x="5257800" y="4101840"/>
            <a:ext cx="5436000" cy="32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4"/>
          <p:cNvSpPr/>
          <p:nvPr/>
        </p:nvSpPr>
        <p:spPr>
          <a:xfrm>
            <a:off x="10693800" y="4426920"/>
            <a:ext cx="567720" cy="85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4003560" y="314892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>
            <a:off x="5378760" y="340632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2630520" y="288792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"/>
          <p:cNvSpPr/>
          <p:nvPr/>
        </p:nvSpPr>
        <p:spPr>
          <a:xfrm>
            <a:off x="3059280" y="195084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4390920" y="215064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 flipV="1">
            <a:off x="2973600" y="3429000"/>
            <a:ext cx="4980600" cy="49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2"/>
          <p:cNvSpPr/>
          <p:nvPr/>
        </p:nvSpPr>
        <p:spPr>
          <a:xfrm>
            <a:off x="2475360" y="3148920"/>
            <a:ext cx="3527640" cy="46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"/>
          <p:cNvSpPr/>
          <p:nvPr/>
        </p:nvSpPr>
        <p:spPr>
          <a:xfrm flipV="1">
            <a:off x="2622960" y="3614040"/>
            <a:ext cx="3372480" cy="100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003560" y="314892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2026080" y="248940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2630520" y="2887920"/>
            <a:ext cx="45000" cy="4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3059280" y="195084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390920" y="2150640"/>
            <a:ext cx="788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491200" y="2441880"/>
            <a:ext cx="183600" cy="244944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2447280" y="3469680"/>
            <a:ext cx="27108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 rot="5400000">
            <a:off x="3980160" y="913680"/>
            <a:ext cx="260640" cy="24843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3960360" y="1971720"/>
            <a:ext cx="27108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図 11" descr="図形&#10;&#10;低い精度で自動的に生成された説明"/>
          <p:cNvPicPr/>
          <p:nvPr/>
        </p:nvPicPr>
        <p:blipFill>
          <a:blip r:embed="rId1"/>
          <a:stretch/>
        </p:blipFill>
        <p:spPr>
          <a:xfrm>
            <a:off x="2858400" y="2391840"/>
            <a:ext cx="2538360" cy="2559240"/>
          </a:xfrm>
          <a:prstGeom prst="rect">
            <a:avLst/>
          </a:prstGeom>
          <a:ln>
            <a:noFill/>
          </a:ln>
        </p:spPr>
      </p:pic>
      <p:pic>
        <p:nvPicPr>
          <p:cNvPr id="178" name="図 30" descr="図形&#10;&#10;低い精度で自動的に生成された説明"/>
          <p:cNvPicPr/>
          <p:nvPr/>
        </p:nvPicPr>
        <p:blipFill>
          <a:blip r:embed="rId2"/>
          <a:stretch/>
        </p:blipFill>
        <p:spPr>
          <a:xfrm>
            <a:off x="7002720" y="2391840"/>
            <a:ext cx="2538360" cy="255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図 6" descr="三脚の上に立っている男性の白黒写真&#10;&#10;中程度の精度で自動的に生成された説明"/>
          <p:cNvPicPr/>
          <p:nvPr/>
        </p:nvPicPr>
        <p:blipFill>
          <a:blip r:embed="rId1"/>
          <a:stretch/>
        </p:blipFill>
        <p:spPr>
          <a:xfrm>
            <a:off x="6413040" y="3445560"/>
            <a:ext cx="579240" cy="579240"/>
          </a:xfrm>
          <a:prstGeom prst="rect">
            <a:avLst/>
          </a:prstGeom>
          <a:ln>
            <a:noFill/>
          </a:ln>
          <a:scene3d>
            <a:camera prst="orthographicFront">
              <a:rot lat="569972" lon="1552861" rev="21418646"/>
            </a:camera>
            <a:lightRig dir="t" rig="threePt"/>
          </a:scene3d>
        </p:spPr>
      </p:pic>
      <p:pic>
        <p:nvPicPr>
          <p:cNvPr id="180" name="図 8" descr="モニター画面に映る文字&#10;&#10;低い精度で自動的に生成された説明"/>
          <p:cNvPicPr/>
          <p:nvPr/>
        </p:nvPicPr>
        <p:blipFill>
          <a:blip r:embed="rId2">
            <a:alphaModFix amt="78000"/>
          </a:blip>
          <a:srcRect l="13620" t="12077" r="11014" b="12439"/>
          <a:stretch/>
        </p:blipFill>
        <p:spPr>
          <a:xfrm>
            <a:off x="7315200" y="1410840"/>
            <a:ext cx="3565080" cy="3517560"/>
          </a:xfrm>
          <a:prstGeom prst="rect">
            <a:avLst/>
          </a:prstGeom>
          <a:ln>
            <a:noFill/>
          </a:ln>
          <a:scene3d>
            <a:camera prst="orthographicFront">
              <a:rot lat="393228" lon="1916798" rev="21420000"/>
            </a:camera>
            <a:lightRig dir="t" rig="threePt"/>
          </a:scene3d>
        </p:spPr>
      </p:pic>
      <p:pic>
        <p:nvPicPr>
          <p:cNvPr id="181" name="図 4" descr="ダイアグラム&#10;&#10;低い精度で自動的に生成された説明"/>
          <p:cNvPicPr/>
          <p:nvPr/>
        </p:nvPicPr>
        <p:blipFill>
          <a:blip r:embed="rId3"/>
          <a:srcRect l="15376" t="11880" r="16975" b="10558"/>
          <a:stretch/>
        </p:blipFill>
        <p:spPr>
          <a:xfrm>
            <a:off x="1310760" y="1117440"/>
            <a:ext cx="9569520" cy="462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Application>LibreOffice/6.4.6.2$Linux_X86_64 LibreOffice_project/40$Build-2</Application>
  <Words>66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2020-12-21T01:42:00Z</dcterms:created>
  <dc:creator>渡辺　貴史</dc:creator>
  <dc:description/>
  <dc:language>en-US</dc:language>
  <cp:lastModifiedBy/>
  <dcterms:modified xsi:type="dcterms:W3CDTF">2021-01-14T04:13:03Z</dcterms:modified>
  <cp:revision>55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