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0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e</a:t>
            </a:r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AE55E3C-2788-43B2-B0D6-8D4110A7775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E986D54-8581-477F-87CB-E7C7608D13A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5984171-1397-498E-8F3B-C43A09C06E4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CC49C1A-25FF-4513-BC72-A66C9724743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D15D0E0-7158-49E4-82D6-7CCEB65801A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CDI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ja-JP" sz="2000" spc="-1" strike="noStrike">
                <a:latin typeface="Arial"/>
              </a:rPr>
              <a:t>のがの概略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FFC69D9-3937-41B3-9218-598B180385A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7FE4B84-72B1-46AE-A199-78D4D105F10B}" type="datetime">
              <a:rPr b="0" lang="en-US" sz="1200" spc="-1" strike="noStrike">
                <a:solidFill>
                  <a:srgbClr val="8b8b8b"/>
                </a:solidFill>
                <a:latin typeface="游ゴシック"/>
              </a:rPr>
              <a:t>1/13/21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B813424-4EAF-4435-A097-DA01AE9355D3}" type="slidenum">
              <a:rPr b="0" lang="en-US" sz="1200" spc="-1" strike="noStrike">
                <a:solidFill>
                  <a:srgbClr val="8b8b8b"/>
                </a:solidFill>
                <a:latin typeface="游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Clic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k to 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for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mat</a:t>
            </a:r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游ゴシック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游ゴシック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游ゴシック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游ゴシック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游ゴシック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游ゴシック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游ゴシック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游ゴシック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 flipV="1">
            <a:off x="1295280" y="3575160"/>
            <a:ext cx="9415440" cy="2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1596600" y="2041560"/>
            <a:ext cx="7181280" cy="3057120"/>
          </a:xfrm>
          <a:custGeom>
            <a:avLst/>
            <a:gdLst/>
            <a:ahLst/>
            <a:rect l="l" t="t" r="r" b="b"/>
            <a:pathLst>
              <a:path w="550662" h="276556">
                <a:moveTo>
                  <a:pt x="0" y="0"/>
                </a:moveTo>
                <a:cubicBezTo>
                  <a:pt x="66050" y="9067"/>
                  <a:pt x="550056" y="86618"/>
                  <a:pt x="550662" y="139733"/>
                </a:cubicBezTo>
                <a:cubicBezTo>
                  <a:pt x="551403" y="190318"/>
                  <a:pt x="80503" y="265034"/>
                  <a:pt x="435" y="27655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2828160" y="2039400"/>
            <a:ext cx="3414960" cy="3072960"/>
          </a:xfrm>
          <a:custGeom>
            <a:avLst/>
            <a:gdLst/>
            <a:ahLst/>
            <a:rect l="l" t="t" r="r" b="b"/>
            <a:pathLst>
              <a:path w="623132" h="337311">
                <a:moveTo>
                  <a:pt x="432" y="0"/>
                </a:moveTo>
                <a:cubicBezTo>
                  <a:pt x="294393" y="59807"/>
                  <a:pt x="623976" y="119455"/>
                  <a:pt x="623131" y="171851"/>
                </a:cubicBezTo>
                <a:cubicBezTo>
                  <a:pt x="623872" y="221718"/>
                  <a:pt x="316323" y="271316"/>
                  <a:pt x="0" y="337311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4"/>
          <p:cNvSpPr/>
          <p:nvPr/>
        </p:nvSpPr>
        <p:spPr>
          <a:xfrm rot="10800000">
            <a:off x="7440480" y="2051640"/>
            <a:ext cx="3414960" cy="3072960"/>
          </a:xfrm>
          <a:custGeom>
            <a:avLst/>
            <a:gdLst/>
            <a:ahLst/>
            <a:rect l="l" t="t" r="r" b="b"/>
            <a:pathLst>
              <a:path w="623132" h="337311">
                <a:moveTo>
                  <a:pt x="432" y="0"/>
                </a:moveTo>
                <a:cubicBezTo>
                  <a:pt x="286740" y="53362"/>
                  <a:pt x="623976" y="119455"/>
                  <a:pt x="623131" y="171851"/>
                </a:cubicBezTo>
                <a:cubicBezTo>
                  <a:pt x="623872" y="221718"/>
                  <a:pt x="290304" y="283285"/>
                  <a:pt x="0" y="337311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5"/>
          <p:cNvSpPr/>
          <p:nvPr/>
        </p:nvSpPr>
        <p:spPr>
          <a:xfrm>
            <a:off x="8038080" y="354492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Line 6"/>
          <p:cNvSpPr/>
          <p:nvPr/>
        </p:nvSpPr>
        <p:spPr>
          <a:xfrm>
            <a:off x="491400" y="2330280"/>
            <a:ext cx="324144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Line 7"/>
          <p:cNvSpPr/>
          <p:nvPr/>
        </p:nvSpPr>
        <p:spPr>
          <a:xfrm>
            <a:off x="5101200" y="2829960"/>
            <a:ext cx="579240" cy="75420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Line 8"/>
          <p:cNvSpPr/>
          <p:nvPr/>
        </p:nvSpPr>
        <p:spPr>
          <a:xfrm>
            <a:off x="3709800" y="2330280"/>
            <a:ext cx="1970640" cy="12603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Line 9"/>
          <p:cNvSpPr/>
          <p:nvPr/>
        </p:nvSpPr>
        <p:spPr>
          <a:xfrm>
            <a:off x="1596240" y="2039400"/>
            <a:ext cx="3499200" cy="7905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Line 10"/>
          <p:cNvSpPr/>
          <p:nvPr/>
        </p:nvSpPr>
        <p:spPr>
          <a:xfrm>
            <a:off x="491400" y="2039400"/>
            <a:ext cx="110484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Line 11"/>
          <p:cNvSpPr/>
          <p:nvPr/>
        </p:nvSpPr>
        <p:spPr>
          <a:xfrm>
            <a:off x="491400" y="2184840"/>
            <a:ext cx="217332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Line 12"/>
          <p:cNvSpPr/>
          <p:nvPr/>
        </p:nvSpPr>
        <p:spPr>
          <a:xfrm>
            <a:off x="563760" y="4798800"/>
            <a:ext cx="3151800" cy="50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Line 13"/>
          <p:cNvSpPr/>
          <p:nvPr/>
        </p:nvSpPr>
        <p:spPr>
          <a:xfrm>
            <a:off x="2653200" y="2187000"/>
            <a:ext cx="1749600" cy="39312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14"/>
          <p:cNvSpPr/>
          <p:nvPr/>
        </p:nvSpPr>
        <p:spPr>
          <a:xfrm>
            <a:off x="4402800" y="2585160"/>
            <a:ext cx="1261080" cy="9968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Line 15"/>
          <p:cNvSpPr/>
          <p:nvPr/>
        </p:nvSpPr>
        <p:spPr>
          <a:xfrm>
            <a:off x="563760" y="4960440"/>
            <a:ext cx="208944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Line 16"/>
          <p:cNvSpPr/>
          <p:nvPr/>
        </p:nvSpPr>
        <p:spPr>
          <a:xfrm>
            <a:off x="563760" y="5112720"/>
            <a:ext cx="103248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Line 17"/>
          <p:cNvSpPr/>
          <p:nvPr/>
        </p:nvSpPr>
        <p:spPr>
          <a:xfrm flipV="1">
            <a:off x="5084640" y="3620880"/>
            <a:ext cx="546840" cy="71352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Line 18"/>
          <p:cNvSpPr/>
          <p:nvPr/>
        </p:nvSpPr>
        <p:spPr>
          <a:xfrm flipV="1">
            <a:off x="4419720" y="3584880"/>
            <a:ext cx="1241640" cy="9838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Line 19"/>
          <p:cNvSpPr/>
          <p:nvPr/>
        </p:nvSpPr>
        <p:spPr>
          <a:xfrm flipV="1">
            <a:off x="3709800" y="3582720"/>
            <a:ext cx="1955160" cy="12160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0"/>
          <p:cNvSpPr/>
          <p:nvPr/>
        </p:nvSpPr>
        <p:spPr>
          <a:xfrm>
            <a:off x="5616360" y="3532320"/>
            <a:ext cx="103680" cy="1036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Line 21"/>
          <p:cNvSpPr/>
          <p:nvPr/>
        </p:nvSpPr>
        <p:spPr>
          <a:xfrm flipV="1">
            <a:off x="1602000" y="4338360"/>
            <a:ext cx="3493440" cy="7671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Line 22"/>
          <p:cNvSpPr/>
          <p:nvPr/>
        </p:nvSpPr>
        <p:spPr>
          <a:xfrm flipV="1">
            <a:off x="2628720" y="4559400"/>
            <a:ext cx="1823760" cy="4060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23"/>
          <p:cNvSpPr/>
          <p:nvPr/>
        </p:nvSpPr>
        <p:spPr>
          <a:xfrm flipV="1">
            <a:off x="1602360" y="4802760"/>
            <a:ext cx="2113200" cy="301320"/>
          </a:xfrm>
          <a:custGeom>
            <a:avLst/>
            <a:gdLst/>
            <a:ahLst/>
            <a:rect l="l" t="t" r="r" b="b"/>
            <a:pathLst>
              <a:path w="162052" h="27297">
                <a:moveTo>
                  <a:pt x="0" y="0"/>
                </a:moveTo>
                <a:cubicBezTo>
                  <a:pt x="52219" y="7862"/>
                  <a:pt x="108035" y="17845"/>
                  <a:pt x="162052" y="27297"/>
                </a:cubicBez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24"/>
          <p:cNvSpPr/>
          <p:nvPr/>
        </p:nvSpPr>
        <p:spPr>
          <a:xfrm flipV="1">
            <a:off x="3710160" y="4337640"/>
            <a:ext cx="1385280" cy="459720"/>
          </a:xfrm>
          <a:custGeom>
            <a:avLst/>
            <a:gdLst/>
            <a:ahLst/>
            <a:rect l="l" t="t" r="r" b="b"/>
            <a:pathLst>
              <a:path w="106238" h="41630">
                <a:moveTo>
                  <a:pt x="0" y="0"/>
                </a:moveTo>
                <a:cubicBezTo>
                  <a:pt x="44719" y="16111"/>
                  <a:pt x="64423" y="24414"/>
                  <a:pt x="106238" y="41630"/>
                </a:cubicBez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25"/>
          <p:cNvSpPr/>
          <p:nvPr/>
        </p:nvSpPr>
        <p:spPr>
          <a:xfrm>
            <a:off x="3710160" y="2330640"/>
            <a:ext cx="1390680" cy="499320"/>
          </a:xfrm>
          <a:custGeom>
            <a:avLst/>
            <a:gdLst/>
            <a:ahLst/>
            <a:rect l="l" t="t" r="r" b="b"/>
            <a:pathLst>
              <a:path w="106671" h="45204">
                <a:moveTo>
                  <a:pt x="0" y="0"/>
                </a:moveTo>
                <a:cubicBezTo>
                  <a:pt x="39741" y="16600"/>
                  <a:pt x="66930" y="25541"/>
                  <a:pt x="106671" y="45204"/>
                </a:cubicBez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26"/>
          <p:cNvSpPr/>
          <p:nvPr/>
        </p:nvSpPr>
        <p:spPr>
          <a:xfrm>
            <a:off x="1596600" y="2039400"/>
            <a:ext cx="2113200" cy="290520"/>
          </a:xfrm>
          <a:custGeom>
            <a:avLst/>
            <a:gdLst/>
            <a:ahLst/>
            <a:rect l="l" t="t" r="r" b="b"/>
            <a:pathLst>
              <a:path w="162069" h="26314">
                <a:moveTo>
                  <a:pt x="0" y="0"/>
                </a:moveTo>
                <a:lnTo>
                  <a:pt x="162069" y="26314"/>
                </a:ln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 1"/>
          <p:cNvSpPr/>
          <p:nvPr/>
        </p:nvSpPr>
        <p:spPr>
          <a:xfrm>
            <a:off x="1076040" y="3776400"/>
            <a:ext cx="9574920" cy="122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2"/>
          <p:cNvSpPr/>
          <p:nvPr/>
        </p:nvSpPr>
        <p:spPr>
          <a:xfrm>
            <a:off x="7156080" y="2945880"/>
            <a:ext cx="790920" cy="6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Line 3"/>
          <p:cNvSpPr/>
          <p:nvPr/>
        </p:nvSpPr>
        <p:spPr>
          <a:xfrm flipV="1">
            <a:off x="7156080" y="4482720"/>
            <a:ext cx="842760" cy="116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4"/>
          <p:cNvSpPr/>
          <p:nvPr/>
        </p:nvSpPr>
        <p:spPr>
          <a:xfrm>
            <a:off x="2894760" y="2364480"/>
            <a:ext cx="789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1600" spc="-1" strike="noStrike">
                <a:solidFill>
                  <a:srgbClr val="000000"/>
                </a:solidFill>
                <a:latin typeface="Meiryo UI"/>
                <a:ea typeface="Meiryo UI"/>
              </a:rPr>
              <a:t>放物面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5484240" y="2364480"/>
            <a:ext cx="789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1600" spc="-1" strike="noStrike">
                <a:solidFill>
                  <a:srgbClr val="000000"/>
                </a:solidFill>
                <a:latin typeface="Meiryo UI"/>
                <a:ea typeface="Meiryo UI"/>
              </a:rPr>
              <a:t>双曲面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0" name="CustomShape 6"/>
          <p:cNvSpPr/>
          <p:nvPr/>
        </p:nvSpPr>
        <p:spPr>
          <a:xfrm rot="5400000">
            <a:off x="3579840" y="1186920"/>
            <a:ext cx="1974240" cy="5178600"/>
          </a:xfrm>
          <a:custGeom>
            <a:avLst/>
            <a:gdLst/>
            <a:ahLst/>
            <a:rect l="l" t="t" r="r" b="b"/>
            <a:pathLst>
              <a:path w="1974452" h="5179045">
                <a:moveTo>
                  <a:pt x="0" y="5179045"/>
                </a:moveTo>
                <a:lnTo>
                  <a:pt x="35717" y="2554617"/>
                </a:lnTo>
                <a:lnTo>
                  <a:pt x="156673" y="0"/>
                </a:lnTo>
                <a:lnTo>
                  <a:pt x="1817779" y="0"/>
                </a:lnTo>
                <a:lnTo>
                  <a:pt x="1953726" y="2554617"/>
                </a:lnTo>
                <a:lnTo>
                  <a:pt x="1974452" y="5179045"/>
                </a:lnTo>
                <a:lnTo>
                  <a:pt x="0" y="5179045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Line 7"/>
          <p:cNvSpPr/>
          <p:nvPr/>
        </p:nvSpPr>
        <p:spPr>
          <a:xfrm>
            <a:off x="4601520" y="2824920"/>
            <a:ext cx="0" cy="191772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8"/>
          <p:cNvSpPr/>
          <p:nvPr/>
        </p:nvSpPr>
        <p:spPr>
          <a:xfrm>
            <a:off x="1340280" y="3386880"/>
            <a:ext cx="4186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D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9"/>
          <p:cNvSpPr/>
          <p:nvPr/>
        </p:nvSpPr>
        <p:spPr>
          <a:xfrm>
            <a:off x="1803240" y="2789280"/>
            <a:ext cx="360" cy="197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arrow" w="lg"/>
            <a:tailEnd len="sm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10"/>
          <p:cNvSpPr/>
          <p:nvPr/>
        </p:nvSpPr>
        <p:spPr>
          <a:xfrm>
            <a:off x="4145400" y="3386880"/>
            <a:ext cx="4006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D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11"/>
          <p:cNvSpPr/>
          <p:nvPr/>
        </p:nvSpPr>
        <p:spPr>
          <a:xfrm>
            <a:off x="6672240" y="3406320"/>
            <a:ext cx="4204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D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CustomShape 12"/>
          <p:cNvSpPr/>
          <p:nvPr/>
        </p:nvSpPr>
        <p:spPr>
          <a:xfrm flipH="1">
            <a:off x="1976760" y="4935960"/>
            <a:ext cx="2624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arrow" w="lg"/>
            <a:tailEnd len="med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13"/>
          <p:cNvSpPr/>
          <p:nvPr/>
        </p:nvSpPr>
        <p:spPr>
          <a:xfrm flipH="1">
            <a:off x="4601160" y="4935960"/>
            <a:ext cx="255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arrow" w="lg"/>
            <a:tailEnd len="med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4"/>
          <p:cNvSpPr/>
          <p:nvPr/>
        </p:nvSpPr>
        <p:spPr>
          <a:xfrm>
            <a:off x="3095640" y="4932360"/>
            <a:ext cx="38700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L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15"/>
          <p:cNvSpPr/>
          <p:nvPr/>
        </p:nvSpPr>
        <p:spPr>
          <a:xfrm>
            <a:off x="5686200" y="4926240"/>
            <a:ext cx="38520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L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CustomShape 16"/>
          <p:cNvSpPr/>
          <p:nvPr/>
        </p:nvSpPr>
        <p:spPr>
          <a:xfrm>
            <a:off x="8293320" y="3564360"/>
            <a:ext cx="93240" cy="42192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9393" y="0"/>
                </a:moveTo>
                <a:cubicBezTo>
                  <a:pt x="9384" y="472"/>
                  <a:pt x="7273" y="1016"/>
                  <a:pt x="5935" y="1296"/>
                </a:cubicBezTo>
                <a:cubicBezTo>
                  <a:pt x="4379" y="1706"/>
                  <a:pt x="125" y="1986"/>
                  <a:pt x="61" y="2459"/>
                </a:cubicBezTo>
                <a:cubicBezTo>
                  <a:pt x="-560" y="3109"/>
                  <a:pt x="3788" y="3526"/>
                  <a:pt x="5554" y="3804"/>
                </a:cubicBezTo>
                <a:cubicBezTo>
                  <a:pt x="7539" y="4067"/>
                  <a:pt x="10095" y="4609"/>
                  <a:pt x="9998" y="5017"/>
                </a:cubicBezTo>
                <a:cubicBezTo>
                  <a:pt x="9901" y="5426"/>
                  <a:pt x="6795" y="5937"/>
                  <a:pt x="4971" y="6260"/>
                </a:cubicBezTo>
                <a:cubicBezTo>
                  <a:pt x="2982" y="6664"/>
                  <a:pt x="425" y="7046"/>
                  <a:pt x="477" y="7593"/>
                </a:cubicBezTo>
                <a:cubicBezTo>
                  <a:pt x="474" y="8140"/>
                  <a:pt x="2378" y="8414"/>
                  <a:pt x="4455" y="8773"/>
                </a:cubicBezTo>
                <a:cubicBezTo>
                  <a:pt x="6601" y="9143"/>
                  <a:pt x="9289" y="9378"/>
                  <a:pt x="9400" y="100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7"/>
          <p:cNvSpPr/>
          <p:nvPr/>
        </p:nvSpPr>
        <p:spPr>
          <a:xfrm>
            <a:off x="8386920" y="3564360"/>
            <a:ext cx="93240" cy="42192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9393" y="0"/>
                </a:moveTo>
                <a:cubicBezTo>
                  <a:pt x="9384" y="472"/>
                  <a:pt x="7273" y="1016"/>
                  <a:pt x="5935" y="1296"/>
                </a:cubicBezTo>
                <a:cubicBezTo>
                  <a:pt x="4379" y="1706"/>
                  <a:pt x="125" y="1986"/>
                  <a:pt x="61" y="2459"/>
                </a:cubicBezTo>
                <a:cubicBezTo>
                  <a:pt x="-560" y="3109"/>
                  <a:pt x="3788" y="3526"/>
                  <a:pt x="5554" y="3804"/>
                </a:cubicBezTo>
                <a:cubicBezTo>
                  <a:pt x="7539" y="4067"/>
                  <a:pt x="10095" y="4609"/>
                  <a:pt x="9998" y="5017"/>
                </a:cubicBezTo>
                <a:cubicBezTo>
                  <a:pt x="9901" y="5426"/>
                  <a:pt x="6795" y="5937"/>
                  <a:pt x="4971" y="6260"/>
                </a:cubicBezTo>
                <a:cubicBezTo>
                  <a:pt x="2982" y="6664"/>
                  <a:pt x="425" y="7046"/>
                  <a:pt x="477" y="7593"/>
                </a:cubicBezTo>
                <a:cubicBezTo>
                  <a:pt x="474" y="8140"/>
                  <a:pt x="2378" y="8414"/>
                  <a:pt x="4455" y="8773"/>
                </a:cubicBezTo>
                <a:cubicBezTo>
                  <a:pt x="6601" y="9143"/>
                  <a:pt x="9289" y="9378"/>
                  <a:pt x="9400" y="100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Line 18"/>
          <p:cNvSpPr/>
          <p:nvPr/>
        </p:nvSpPr>
        <p:spPr>
          <a:xfrm>
            <a:off x="9093960" y="3663000"/>
            <a:ext cx="1563120" cy="125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Line 19"/>
          <p:cNvSpPr/>
          <p:nvPr/>
        </p:nvSpPr>
        <p:spPr>
          <a:xfrm flipV="1">
            <a:off x="9093960" y="3788280"/>
            <a:ext cx="1563120" cy="113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20"/>
          <p:cNvSpPr/>
          <p:nvPr/>
        </p:nvSpPr>
        <p:spPr>
          <a:xfrm flipH="1">
            <a:off x="4601160" y="4045680"/>
            <a:ext cx="6049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arrow" w="lg"/>
            <a:tailEnd len="med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1"/>
          <p:cNvSpPr/>
          <p:nvPr/>
        </p:nvSpPr>
        <p:spPr>
          <a:xfrm>
            <a:off x="7498440" y="3998160"/>
            <a:ext cx="255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f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 flipV="1">
            <a:off x="1295280" y="3575160"/>
            <a:ext cx="9415440" cy="2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"/>
          <p:cNvSpPr/>
          <p:nvPr/>
        </p:nvSpPr>
        <p:spPr>
          <a:xfrm>
            <a:off x="10715040" y="3453840"/>
            <a:ext cx="24120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2000" rIns="7200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iryo UI"/>
                <a:ea typeface="Meiryo UI"/>
              </a:rPr>
              <a:t>z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1596600" y="2041560"/>
            <a:ext cx="7181280" cy="3057120"/>
          </a:xfrm>
          <a:custGeom>
            <a:avLst/>
            <a:gdLst/>
            <a:ahLst/>
            <a:rect l="l" t="t" r="r" b="b"/>
            <a:pathLst>
              <a:path w="550662" h="276556">
                <a:moveTo>
                  <a:pt x="0" y="0"/>
                </a:moveTo>
                <a:cubicBezTo>
                  <a:pt x="66050" y="9067"/>
                  <a:pt x="550056" y="86618"/>
                  <a:pt x="550662" y="139733"/>
                </a:cubicBezTo>
                <a:cubicBezTo>
                  <a:pt x="551403" y="190318"/>
                  <a:pt x="80503" y="265034"/>
                  <a:pt x="435" y="276556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4"/>
          <p:cNvSpPr/>
          <p:nvPr/>
        </p:nvSpPr>
        <p:spPr>
          <a:xfrm>
            <a:off x="2828160" y="2039400"/>
            <a:ext cx="3414960" cy="3072960"/>
          </a:xfrm>
          <a:custGeom>
            <a:avLst/>
            <a:gdLst/>
            <a:ahLst/>
            <a:rect l="l" t="t" r="r" b="b"/>
            <a:pathLst>
              <a:path w="623132" h="337311">
                <a:moveTo>
                  <a:pt x="432" y="0"/>
                </a:moveTo>
                <a:cubicBezTo>
                  <a:pt x="294393" y="59807"/>
                  <a:pt x="623976" y="119455"/>
                  <a:pt x="623131" y="171851"/>
                </a:cubicBezTo>
                <a:cubicBezTo>
                  <a:pt x="623872" y="221718"/>
                  <a:pt x="316323" y="271316"/>
                  <a:pt x="0" y="337311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5"/>
          <p:cNvSpPr/>
          <p:nvPr/>
        </p:nvSpPr>
        <p:spPr>
          <a:xfrm rot="10800000">
            <a:off x="7004520" y="2068560"/>
            <a:ext cx="3414960" cy="3072960"/>
          </a:xfrm>
          <a:custGeom>
            <a:avLst/>
            <a:gdLst/>
            <a:ahLst/>
            <a:rect l="l" t="t" r="r" b="b"/>
            <a:pathLst>
              <a:path w="623132" h="337311">
                <a:moveTo>
                  <a:pt x="432" y="0"/>
                </a:moveTo>
                <a:cubicBezTo>
                  <a:pt x="294393" y="59807"/>
                  <a:pt x="623976" y="119455"/>
                  <a:pt x="623131" y="171851"/>
                </a:cubicBezTo>
                <a:cubicBezTo>
                  <a:pt x="623872" y="221718"/>
                  <a:pt x="316323" y="271316"/>
                  <a:pt x="0" y="337311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6"/>
          <p:cNvSpPr/>
          <p:nvPr/>
        </p:nvSpPr>
        <p:spPr>
          <a:xfrm>
            <a:off x="5613480" y="354492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7"/>
          <p:cNvSpPr/>
          <p:nvPr/>
        </p:nvSpPr>
        <p:spPr>
          <a:xfrm>
            <a:off x="7543080" y="354492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8"/>
          <p:cNvSpPr/>
          <p:nvPr/>
        </p:nvSpPr>
        <p:spPr>
          <a:xfrm>
            <a:off x="1596600" y="2039400"/>
            <a:ext cx="2113200" cy="290520"/>
          </a:xfrm>
          <a:custGeom>
            <a:avLst/>
            <a:gdLst/>
            <a:ahLst/>
            <a:rect l="l" t="t" r="r" b="b"/>
            <a:pathLst>
              <a:path w="162069" h="26314">
                <a:moveTo>
                  <a:pt x="0" y="0"/>
                </a:moveTo>
                <a:lnTo>
                  <a:pt x="162069" y="26314"/>
                </a:lnTo>
              </a:path>
            </a:pathLst>
          </a:custGeom>
          <a:noFill/>
          <a:ln w="255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9"/>
          <p:cNvSpPr/>
          <p:nvPr/>
        </p:nvSpPr>
        <p:spPr>
          <a:xfrm flipV="1">
            <a:off x="1596600" y="4803480"/>
            <a:ext cx="2118960" cy="313200"/>
          </a:xfrm>
          <a:custGeom>
            <a:avLst/>
            <a:gdLst/>
            <a:ahLst/>
            <a:rect l="l" t="t" r="r" b="b"/>
            <a:pathLst>
              <a:path w="162501" h="28357">
                <a:moveTo>
                  <a:pt x="0" y="0"/>
                </a:moveTo>
                <a:lnTo>
                  <a:pt x="162501" y="28357"/>
                </a:lnTo>
              </a:path>
            </a:pathLst>
          </a:custGeom>
          <a:noFill/>
          <a:ln w="255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10"/>
          <p:cNvSpPr/>
          <p:nvPr/>
        </p:nvSpPr>
        <p:spPr>
          <a:xfrm>
            <a:off x="3710160" y="2330640"/>
            <a:ext cx="1390680" cy="499320"/>
          </a:xfrm>
          <a:custGeom>
            <a:avLst/>
            <a:gdLst/>
            <a:ahLst/>
            <a:rect l="l" t="t" r="r" b="b"/>
            <a:pathLst>
              <a:path w="106671" h="45204">
                <a:moveTo>
                  <a:pt x="0" y="0"/>
                </a:moveTo>
                <a:cubicBezTo>
                  <a:pt x="39741" y="16600"/>
                  <a:pt x="66930" y="25541"/>
                  <a:pt x="106671" y="45204"/>
                </a:cubicBezTo>
              </a:path>
            </a:pathLst>
          </a:custGeom>
          <a:noFill/>
          <a:ln w="255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11"/>
          <p:cNvSpPr/>
          <p:nvPr/>
        </p:nvSpPr>
        <p:spPr>
          <a:xfrm flipV="1">
            <a:off x="3710160" y="4337640"/>
            <a:ext cx="1385280" cy="459720"/>
          </a:xfrm>
          <a:custGeom>
            <a:avLst/>
            <a:gdLst/>
            <a:ahLst/>
            <a:rect l="l" t="t" r="r" b="b"/>
            <a:pathLst>
              <a:path w="106238" h="41630">
                <a:moveTo>
                  <a:pt x="0" y="0"/>
                </a:moveTo>
                <a:cubicBezTo>
                  <a:pt x="39741" y="16600"/>
                  <a:pt x="66497" y="21967"/>
                  <a:pt x="106238" y="41630"/>
                </a:cubicBezTo>
              </a:path>
            </a:pathLst>
          </a:custGeom>
          <a:noFill/>
          <a:ln w="255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12"/>
          <p:cNvSpPr/>
          <p:nvPr/>
        </p:nvSpPr>
        <p:spPr>
          <a:xfrm>
            <a:off x="2764080" y="2205720"/>
            <a:ext cx="360" cy="137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chemeClr val="tx1"/>
            </a:solidFill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13"/>
          <p:cNvSpPr/>
          <p:nvPr/>
        </p:nvSpPr>
        <p:spPr>
          <a:xfrm>
            <a:off x="4410360" y="2596680"/>
            <a:ext cx="360" cy="97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chemeClr val="tx1"/>
            </a:solidFill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14"/>
          <p:cNvSpPr/>
          <p:nvPr/>
        </p:nvSpPr>
        <p:spPr>
          <a:xfrm>
            <a:off x="2106360" y="2901600"/>
            <a:ext cx="61560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r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(z)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15"/>
          <p:cNvSpPr/>
          <p:nvPr/>
        </p:nvSpPr>
        <p:spPr>
          <a:xfrm>
            <a:off x="3748680" y="2917080"/>
            <a:ext cx="61380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r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(z)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16"/>
          <p:cNvSpPr/>
          <p:nvPr/>
        </p:nvSpPr>
        <p:spPr>
          <a:xfrm>
            <a:off x="5448960" y="3145320"/>
            <a:ext cx="3286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f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17"/>
          <p:cNvSpPr/>
          <p:nvPr/>
        </p:nvSpPr>
        <p:spPr>
          <a:xfrm>
            <a:off x="7346160" y="3169440"/>
            <a:ext cx="3286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f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6566040" y="1486440"/>
            <a:ext cx="5684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2.5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8138160" y="2797920"/>
            <a:ext cx="7131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Φ26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5" name="Line 3"/>
          <p:cNvSpPr/>
          <p:nvPr/>
        </p:nvSpPr>
        <p:spPr>
          <a:xfrm flipV="1">
            <a:off x="7729560" y="2994120"/>
            <a:ext cx="168480" cy="5500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Line 4"/>
          <p:cNvSpPr/>
          <p:nvPr/>
        </p:nvSpPr>
        <p:spPr>
          <a:xfrm>
            <a:off x="7898040" y="3003120"/>
            <a:ext cx="26496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5"/>
          <p:cNvSpPr/>
          <p:nvPr/>
        </p:nvSpPr>
        <p:spPr>
          <a:xfrm rot="10800000">
            <a:off x="4462560" y="1910880"/>
            <a:ext cx="3267000" cy="3267000"/>
          </a:xfrm>
          <a:prstGeom prst="blockArc">
            <a:avLst>
              <a:gd name="adj1" fmla="val 5685876"/>
              <a:gd name="adj2" fmla="val 5111593"/>
              <a:gd name="adj3" fmla="val 1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6"/>
          <p:cNvSpPr/>
          <p:nvPr/>
        </p:nvSpPr>
        <p:spPr>
          <a:xfrm rot="10800000">
            <a:off x="4623120" y="2066400"/>
            <a:ext cx="2945880" cy="2955600"/>
          </a:xfrm>
          <a:prstGeom prst="blockArc">
            <a:avLst>
              <a:gd name="adj1" fmla="val 5697216"/>
              <a:gd name="adj2" fmla="val 5091873"/>
              <a:gd name="adj3" fmla="val 2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Line 7"/>
          <p:cNvSpPr/>
          <p:nvPr/>
        </p:nvSpPr>
        <p:spPr>
          <a:xfrm>
            <a:off x="5966280" y="1910520"/>
            <a:ext cx="0" cy="1558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Line 8"/>
          <p:cNvSpPr/>
          <p:nvPr/>
        </p:nvSpPr>
        <p:spPr>
          <a:xfrm>
            <a:off x="6221520" y="1910520"/>
            <a:ext cx="0" cy="1558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9"/>
          <p:cNvSpPr/>
          <p:nvPr/>
        </p:nvSpPr>
        <p:spPr>
          <a:xfrm>
            <a:off x="5595120" y="1719360"/>
            <a:ext cx="375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Line 10"/>
          <p:cNvSpPr/>
          <p:nvPr/>
        </p:nvSpPr>
        <p:spPr>
          <a:xfrm>
            <a:off x="5966280" y="1648080"/>
            <a:ext cx="0" cy="262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Line 11"/>
          <p:cNvSpPr/>
          <p:nvPr/>
        </p:nvSpPr>
        <p:spPr>
          <a:xfrm>
            <a:off x="6221520" y="1648080"/>
            <a:ext cx="0" cy="268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12"/>
          <p:cNvSpPr/>
          <p:nvPr/>
        </p:nvSpPr>
        <p:spPr>
          <a:xfrm>
            <a:off x="6221880" y="1719360"/>
            <a:ext cx="375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Line 13"/>
          <p:cNvSpPr/>
          <p:nvPr/>
        </p:nvSpPr>
        <p:spPr>
          <a:xfrm flipV="1">
            <a:off x="7569000" y="2483280"/>
            <a:ext cx="300960" cy="106092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Line 14"/>
          <p:cNvSpPr/>
          <p:nvPr/>
        </p:nvSpPr>
        <p:spPr>
          <a:xfrm>
            <a:off x="7869960" y="2491920"/>
            <a:ext cx="26496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15"/>
          <p:cNvSpPr/>
          <p:nvPr/>
        </p:nvSpPr>
        <p:spPr>
          <a:xfrm>
            <a:off x="8138160" y="2286000"/>
            <a:ext cx="7131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Φ25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858280" y="1739880"/>
            <a:ext cx="341280" cy="34128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2"/>
          <p:cNvSpPr/>
          <p:nvPr/>
        </p:nvSpPr>
        <p:spPr>
          <a:xfrm>
            <a:off x="4395240" y="1910880"/>
            <a:ext cx="3267000" cy="3267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3"/>
          <p:cNvSpPr/>
          <p:nvPr/>
        </p:nvSpPr>
        <p:spPr>
          <a:xfrm>
            <a:off x="5858280" y="5007600"/>
            <a:ext cx="341280" cy="34128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4"/>
          <p:cNvSpPr/>
          <p:nvPr/>
        </p:nvSpPr>
        <p:spPr>
          <a:xfrm>
            <a:off x="7013520" y="4545360"/>
            <a:ext cx="341280" cy="34128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Line 5"/>
          <p:cNvSpPr/>
          <p:nvPr/>
        </p:nvSpPr>
        <p:spPr>
          <a:xfrm flipV="1">
            <a:off x="6028920" y="1910520"/>
            <a:ext cx="0" cy="326772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Line 6"/>
          <p:cNvSpPr/>
          <p:nvPr/>
        </p:nvSpPr>
        <p:spPr>
          <a:xfrm flipH="1" flipV="1">
            <a:off x="4873680" y="2389320"/>
            <a:ext cx="2310480" cy="231012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7"/>
          <p:cNvSpPr/>
          <p:nvPr/>
        </p:nvSpPr>
        <p:spPr>
          <a:xfrm>
            <a:off x="5653440" y="1324440"/>
            <a:ext cx="750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3×Φ3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8"/>
          <p:cNvSpPr/>
          <p:nvPr/>
        </p:nvSpPr>
        <p:spPr>
          <a:xfrm>
            <a:off x="8100360" y="2818440"/>
            <a:ext cx="617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Φ25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Line 9"/>
          <p:cNvSpPr/>
          <p:nvPr/>
        </p:nvSpPr>
        <p:spPr>
          <a:xfrm flipV="1">
            <a:off x="7662600" y="2994120"/>
            <a:ext cx="168840" cy="5500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Line 10"/>
          <p:cNvSpPr/>
          <p:nvPr/>
        </p:nvSpPr>
        <p:spPr>
          <a:xfrm>
            <a:off x="7831440" y="3003120"/>
            <a:ext cx="2646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11"/>
          <p:cNvSpPr/>
          <p:nvPr/>
        </p:nvSpPr>
        <p:spPr>
          <a:xfrm rot="5400000">
            <a:off x="5586120" y="3126240"/>
            <a:ext cx="885600" cy="836280"/>
          </a:xfrm>
          <a:prstGeom prst="blockArc">
            <a:avLst>
              <a:gd name="adj1" fmla="val 18940121"/>
              <a:gd name="adj2" fmla="val 21480308"/>
              <a:gd name="adj3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2"/>
          <p:cNvSpPr/>
          <p:nvPr/>
        </p:nvSpPr>
        <p:spPr>
          <a:xfrm>
            <a:off x="6042240" y="3945600"/>
            <a:ext cx="52524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45˚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6566040" y="1486440"/>
            <a:ext cx="5684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2.5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8138160" y="2797920"/>
            <a:ext cx="7131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Φ26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2" name="Line 3"/>
          <p:cNvSpPr/>
          <p:nvPr/>
        </p:nvSpPr>
        <p:spPr>
          <a:xfrm flipV="1">
            <a:off x="7729560" y="2994120"/>
            <a:ext cx="168480" cy="5500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Line 4"/>
          <p:cNvSpPr/>
          <p:nvPr/>
        </p:nvSpPr>
        <p:spPr>
          <a:xfrm>
            <a:off x="7898040" y="3003120"/>
            <a:ext cx="26496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5"/>
          <p:cNvSpPr/>
          <p:nvPr/>
        </p:nvSpPr>
        <p:spPr>
          <a:xfrm rot="10800000">
            <a:off x="4462560" y="1910880"/>
            <a:ext cx="3267000" cy="3267000"/>
          </a:xfrm>
          <a:prstGeom prst="blockArc">
            <a:avLst>
              <a:gd name="adj1" fmla="val 5685876"/>
              <a:gd name="adj2" fmla="val 5111593"/>
              <a:gd name="adj3" fmla="val 1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6"/>
          <p:cNvSpPr/>
          <p:nvPr/>
        </p:nvSpPr>
        <p:spPr>
          <a:xfrm rot="10800000">
            <a:off x="4623120" y="2066400"/>
            <a:ext cx="2945880" cy="2955600"/>
          </a:xfrm>
          <a:prstGeom prst="blockArc">
            <a:avLst>
              <a:gd name="adj1" fmla="val 5697216"/>
              <a:gd name="adj2" fmla="val 5091873"/>
              <a:gd name="adj3" fmla="val 2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Line 7"/>
          <p:cNvSpPr/>
          <p:nvPr/>
        </p:nvSpPr>
        <p:spPr>
          <a:xfrm>
            <a:off x="5966280" y="1910520"/>
            <a:ext cx="0" cy="1558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Line 8"/>
          <p:cNvSpPr/>
          <p:nvPr/>
        </p:nvSpPr>
        <p:spPr>
          <a:xfrm>
            <a:off x="6221520" y="1910520"/>
            <a:ext cx="0" cy="1558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9"/>
          <p:cNvSpPr/>
          <p:nvPr/>
        </p:nvSpPr>
        <p:spPr>
          <a:xfrm>
            <a:off x="5595120" y="1719360"/>
            <a:ext cx="375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Line 10"/>
          <p:cNvSpPr/>
          <p:nvPr/>
        </p:nvSpPr>
        <p:spPr>
          <a:xfrm>
            <a:off x="5966280" y="1648080"/>
            <a:ext cx="0" cy="262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Line 11"/>
          <p:cNvSpPr/>
          <p:nvPr/>
        </p:nvSpPr>
        <p:spPr>
          <a:xfrm>
            <a:off x="6221520" y="1648080"/>
            <a:ext cx="0" cy="268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12"/>
          <p:cNvSpPr/>
          <p:nvPr/>
        </p:nvSpPr>
        <p:spPr>
          <a:xfrm>
            <a:off x="6221880" y="1719360"/>
            <a:ext cx="375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Line 13"/>
          <p:cNvSpPr/>
          <p:nvPr/>
        </p:nvSpPr>
        <p:spPr>
          <a:xfrm flipV="1">
            <a:off x="7569000" y="2483280"/>
            <a:ext cx="300960" cy="106092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Line 14"/>
          <p:cNvSpPr/>
          <p:nvPr/>
        </p:nvSpPr>
        <p:spPr>
          <a:xfrm>
            <a:off x="7869960" y="2491920"/>
            <a:ext cx="26496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15"/>
          <p:cNvSpPr/>
          <p:nvPr/>
        </p:nvSpPr>
        <p:spPr>
          <a:xfrm>
            <a:off x="8138160" y="2286000"/>
            <a:ext cx="7131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Φ25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65" name="Line 16"/>
          <p:cNvSpPr/>
          <p:nvPr/>
        </p:nvSpPr>
        <p:spPr>
          <a:xfrm flipV="1">
            <a:off x="7726680" y="2997360"/>
            <a:ext cx="168480" cy="5500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Line 17"/>
          <p:cNvSpPr/>
          <p:nvPr/>
        </p:nvSpPr>
        <p:spPr>
          <a:xfrm>
            <a:off x="7895160" y="3006360"/>
            <a:ext cx="26496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8"/>
          <p:cNvSpPr/>
          <p:nvPr/>
        </p:nvSpPr>
        <p:spPr>
          <a:xfrm rot="10800000">
            <a:off x="5029200" y="2468520"/>
            <a:ext cx="2103120" cy="2103120"/>
          </a:xfrm>
          <a:prstGeom prst="blockArc">
            <a:avLst>
              <a:gd name="adj1" fmla="val 5880002"/>
              <a:gd name="adj2" fmla="val 5040669"/>
              <a:gd name="adj3" fmla="val 3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Line 19"/>
          <p:cNvSpPr/>
          <p:nvPr/>
        </p:nvSpPr>
        <p:spPr>
          <a:xfrm>
            <a:off x="5979600" y="2468880"/>
            <a:ext cx="0" cy="1558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Line 20"/>
          <p:cNvSpPr/>
          <p:nvPr/>
        </p:nvSpPr>
        <p:spPr>
          <a:xfrm>
            <a:off x="6217920" y="2468880"/>
            <a:ext cx="0" cy="1558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Line 21"/>
          <p:cNvSpPr/>
          <p:nvPr/>
        </p:nvSpPr>
        <p:spPr>
          <a:xfrm flipV="1">
            <a:off x="7566120" y="2486520"/>
            <a:ext cx="300960" cy="106092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Line 22"/>
          <p:cNvSpPr/>
          <p:nvPr/>
        </p:nvSpPr>
        <p:spPr>
          <a:xfrm>
            <a:off x="7867080" y="2495160"/>
            <a:ext cx="26496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23"/>
          <p:cNvSpPr/>
          <p:nvPr/>
        </p:nvSpPr>
        <p:spPr>
          <a:xfrm rot="10800000">
            <a:off x="5175360" y="2595960"/>
            <a:ext cx="1828800" cy="1828800"/>
          </a:xfrm>
          <a:prstGeom prst="blockArc">
            <a:avLst>
              <a:gd name="adj1" fmla="val 5880002"/>
              <a:gd name="adj2" fmla="val 4963283"/>
              <a:gd name="adj3" fmla="val 3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Line 24"/>
          <p:cNvSpPr/>
          <p:nvPr/>
        </p:nvSpPr>
        <p:spPr>
          <a:xfrm>
            <a:off x="5966280" y="1910880"/>
            <a:ext cx="0" cy="1558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25"/>
          <p:cNvSpPr/>
          <p:nvPr/>
        </p:nvSpPr>
        <p:spPr>
          <a:xfrm>
            <a:off x="7606080" y="4548960"/>
            <a:ext cx="7131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Φ20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5" name="CustomShape 26"/>
          <p:cNvSpPr/>
          <p:nvPr/>
        </p:nvSpPr>
        <p:spPr>
          <a:xfrm>
            <a:off x="7606080" y="5022360"/>
            <a:ext cx="7131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Φ21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6" name="Line 27"/>
          <p:cNvSpPr/>
          <p:nvPr/>
        </p:nvSpPr>
        <p:spPr>
          <a:xfrm>
            <a:off x="7315200" y="5248080"/>
            <a:ext cx="26496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Line 28"/>
          <p:cNvSpPr/>
          <p:nvPr/>
        </p:nvSpPr>
        <p:spPr>
          <a:xfrm>
            <a:off x="7315200" y="4754880"/>
            <a:ext cx="26496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Line 29"/>
          <p:cNvSpPr/>
          <p:nvPr/>
        </p:nvSpPr>
        <p:spPr>
          <a:xfrm flipH="1" flipV="1">
            <a:off x="6949440" y="4114800"/>
            <a:ext cx="365760" cy="64152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Line 30"/>
          <p:cNvSpPr/>
          <p:nvPr/>
        </p:nvSpPr>
        <p:spPr>
          <a:xfrm flipH="1" flipV="1">
            <a:off x="6675120" y="4206240"/>
            <a:ext cx="640080" cy="10418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5858280" y="1739880"/>
            <a:ext cx="341280" cy="34128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2"/>
          <p:cNvSpPr/>
          <p:nvPr/>
        </p:nvSpPr>
        <p:spPr>
          <a:xfrm>
            <a:off x="4395240" y="1910880"/>
            <a:ext cx="3267000" cy="3267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3"/>
          <p:cNvSpPr/>
          <p:nvPr/>
        </p:nvSpPr>
        <p:spPr>
          <a:xfrm>
            <a:off x="5858280" y="5007600"/>
            <a:ext cx="341280" cy="34128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4"/>
          <p:cNvSpPr/>
          <p:nvPr/>
        </p:nvSpPr>
        <p:spPr>
          <a:xfrm>
            <a:off x="7013520" y="4545360"/>
            <a:ext cx="341280" cy="34128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Line 5"/>
          <p:cNvSpPr/>
          <p:nvPr/>
        </p:nvSpPr>
        <p:spPr>
          <a:xfrm flipV="1">
            <a:off x="6028920" y="1910520"/>
            <a:ext cx="0" cy="326772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Line 6"/>
          <p:cNvSpPr/>
          <p:nvPr/>
        </p:nvSpPr>
        <p:spPr>
          <a:xfrm flipH="1" flipV="1">
            <a:off x="6028920" y="3566160"/>
            <a:ext cx="1155240" cy="113328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7"/>
          <p:cNvSpPr/>
          <p:nvPr/>
        </p:nvSpPr>
        <p:spPr>
          <a:xfrm>
            <a:off x="5653440" y="1324440"/>
            <a:ext cx="750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×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CustomShape 8"/>
          <p:cNvSpPr/>
          <p:nvPr/>
        </p:nvSpPr>
        <p:spPr>
          <a:xfrm>
            <a:off x="8100360" y="2818440"/>
            <a:ext cx="617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Φ25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Line 9"/>
          <p:cNvSpPr/>
          <p:nvPr/>
        </p:nvSpPr>
        <p:spPr>
          <a:xfrm flipV="1">
            <a:off x="7662600" y="2994120"/>
            <a:ext cx="168840" cy="5500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Line 10"/>
          <p:cNvSpPr/>
          <p:nvPr/>
        </p:nvSpPr>
        <p:spPr>
          <a:xfrm>
            <a:off x="7831440" y="3003120"/>
            <a:ext cx="2646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11"/>
          <p:cNvSpPr/>
          <p:nvPr/>
        </p:nvSpPr>
        <p:spPr>
          <a:xfrm rot="5400000">
            <a:off x="5586120" y="3126240"/>
            <a:ext cx="885600" cy="836280"/>
          </a:xfrm>
          <a:prstGeom prst="blockArc">
            <a:avLst>
              <a:gd name="adj1" fmla="val 18940121"/>
              <a:gd name="adj2" fmla="val 21480308"/>
              <a:gd name="adj3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12"/>
          <p:cNvSpPr/>
          <p:nvPr/>
        </p:nvSpPr>
        <p:spPr>
          <a:xfrm>
            <a:off x="6042240" y="3945600"/>
            <a:ext cx="52524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45˚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CustomShape 13"/>
          <p:cNvSpPr/>
          <p:nvPr/>
        </p:nvSpPr>
        <p:spPr>
          <a:xfrm>
            <a:off x="4773240" y="2267640"/>
            <a:ext cx="2526120" cy="252612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Line 14"/>
          <p:cNvSpPr/>
          <p:nvPr/>
        </p:nvSpPr>
        <p:spPr>
          <a:xfrm flipH="1">
            <a:off x="4754880" y="3566160"/>
            <a:ext cx="2544480" cy="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Line 15"/>
          <p:cNvSpPr/>
          <p:nvPr/>
        </p:nvSpPr>
        <p:spPr>
          <a:xfrm flipH="1">
            <a:off x="6028920" y="2834640"/>
            <a:ext cx="1011960" cy="73152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16"/>
          <p:cNvSpPr/>
          <p:nvPr/>
        </p:nvSpPr>
        <p:spPr>
          <a:xfrm>
            <a:off x="5789520" y="3200400"/>
            <a:ext cx="702720" cy="745200"/>
          </a:xfrm>
          <a:prstGeom prst="blockArc">
            <a:avLst>
              <a:gd name="adj1" fmla="val 18940121"/>
              <a:gd name="adj2" fmla="val 21480308"/>
              <a:gd name="adj3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17"/>
          <p:cNvSpPr/>
          <p:nvPr/>
        </p:nvSpPr>
        <p:spPr>
          <a:xfrm>
            <a:off x="6424200" y="3200400"/>
            <a:ext cx="52524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45˚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CustomShape 18"/>
          <p:cNvSpPr/>
          <p:nvPr/>
        </p:nvSpPr>
        <p:spPr>
          <a:xfrm>
            <a:off x="6882480" y="2651760"/>
            <a:ext cx="341280" cy="34128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19"/>
          <p:cNvSpPr/>
          <p:nvPr/>
        </p:nvSpPr>
        <p:spPr>
          <a:xfrm>
            <a:off x="7132320" y="3383280"/>
            <a:ext cx="341280" cy="34128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20"/>
          <p:cNvSpPr/>
          <p:nvPr/>
        </p:nvSpPr>
        <p:spPr>
          <a:xfrm>
            <a:off x="4596480" y="3407760"/>
            <a:ext cx="341280" cy="34128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 flipV="1">
            <a:off x="6298200" y="3374640"/>
            <a:ext cx="106920" cy="1069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2"/>
          <p:cNvSpPr/>
          <p:nvPr/>
        </p:nvSpPr>
        <p:spPr>
          <a:xfrm>
            <a:off x="4168800" y="2337480"/>
            <a:ext cx="2182680" cy="2182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3"/>
          <p:cNvSpPr/>
          <p:nvPr/>
        </p:nvSpPr>
        <p:spPr>
          <a:xfrm>
            <a:off x="5260320" y="2337480"/>
            <a:ext cx="2182680" cy="2182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4"/>
          <p:cNvSpPr/>
          <p:nvPr/>
        </p:nvSpPr>
        <p:spPr>
          <a:xfrm>
            <a:off x="4168800" y="3429000"/>
            <a:ext cx="21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5"/>
          <p:cNvSpPr/>
          <p:nvPr/>
        </p:nvSpPr>
        <p:spPr>
          <a:xfrm>
            <a:off x="4504680" y="3435120"/>
            <a:ext cx="662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HPD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" name="CustomShape 6"/>
          <p:cNvSpPr/>
          <p:nvPr/>
        </p:nvSpPr>
        <p:spPr>
          <a:xfrm flipV="1">
            <a:off x="5206680" y="3374640"/>
            <a:ext cx="106920" cy="1069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図 1" descr="スポーツゲーム, ミラー, テーブル が含まれている画像&#10;&#10;自動的に生成された説明"/>
          <p:cNvPicPr/>
          <p:nvPr/>
        </p:nvPicPr>
        <p:blipFill>
          <a:blip r:embed="rId1"/>
          <a:stretch/>
        </p:blipFill>
        <p:spPr>
          <a:xfrm>
            <a:off x="2376360" y="2209680"/>
            <a:ext cx="3975120" cy="2007000"/>
          </a:xfrm>
          <a:prstGeom prst="rect">
            <a:avLst/>
          </a:prstGeom>
          <a:ln>
            <a:noFill/>
          </a:ln>
        </p:spPr>
      </p:pic>
      <p:sp>
        <p:nvSpPr>
          <p:cNvPr id="307" name="CustomShape 1"/>
          <p:cNvSpPr/>
          <p:nvPr/>
        </p:nvSpPr>
        <p:spPr>
          <a:xfrm>
            <a:off x="6835320" y="2963160"/>
            <a:ext cx="1621440" cy="1616760"/>
          </a:xfrm>
          <a:prstGeom prst="rect">
            <a:avLst/>
          </a:prstGeom>
          <a:noFill/>
          <a:ln w="19080">
            <a:solidFill>
              <a:schemeClr val="tx1"/>
            </a:solidFill>
          </a:ln>
          <a:scene3d>
            <a:camera prst="orthographicFront">
              <a:rot lat="600000" lon="19199986" rev="0"/>
            </a:camera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Line 2"/>
          <p:cNvSpPr/>
          <p:nvPr/>
        </p:nvSpPr>
        <p:spPr>
          <a:xfrm>
            <a:off x="3015720" y="2962800"/>
            <a:ext cx="4686480" cy="63720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3"/>
          <p:cNvSpPr/>
          <p:nvPr/>
        </p:nvSpPr>
        <p:spPr>
          <a:xfrm>
            <a:off x="7494840" y="3600000"/>
            <a:ext cx="414720" cy="427680"/>
          </a:xfrm>
          <a:prstGeom prst="ellipse">
            <a:avLst/>
          </a:prstGeom>
          <a:noFill/>
          <a:ln w="15840">
            <a:solidFill>
              <a:srgbClr val="ff0000"/>
            </a:solidFill>
          </a:ln>
          <a:scene3d>
            <a:camera prst="orthographicFront">
              <a:rot lat="0" lon="19199985" rev="0"/>
            </a:camera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Line 4"/>
          <p:cNvSpPr/>
          <p:nvPr/>
        </p:nvSpPr>
        <p:spPr>
          <a:xfrm>
            <a:off x="3015720" y="2962800"/>
            <a:ext cx="4686480" cy="8510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5"/>
          <p:cNvSpPr/>
          <p:nvPr/>
        </p:nvSpPr>
        <p:spPr>
          <a:xfrm rot="979800">
            <a:off x="6156720" y="3260880"/>
            <a:ext cx="417600" cy="538560"/>
          </a:xfrm>
          <a:prstGeom prst="blockArc">
            <a:avLst>
              <a:gd name="adj1" fmla="val 19526620"/>
              <a:gd name="adj2" fmla="val 21480308"/>
              <a:gd name="adj3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6"/>
          <p:cNvSpPr/>
          <p:nvPr/>
        </p:nvSpPr>
        <p:spPr>
          <a:xfrm>
            <a:off x="6419880" y="3059640"/>
            <a:ext cx="394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1″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CustomShape 7"/>
          <p:cNvSpPr/>
          <p:nvPr/>
        </p:nvSpPr>
        <p:spPr>
          <a:xfrm>
            <a:off x="7702200" y="3600000"/>
            <a:ext cx="360" cy="42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8"/>
          <p:cNvSpPr/>
          <p:nvPr/>
        </p:nvSpPr>
        <p:spPr>
          <a:xfrm>
            <a:off x="7631640" y="3281400"/>
            <a:ext cx="555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HPD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Line 1"/>
          <p:cNvSpPr/>
          <p:nvPr/>
        </p:nvSpPr>
        <p:spPr>
          <a:xfrm>
            <a:off x="1125720" y="1817280"/>
            <a:ext cx="2542680" cy="672480"/>
          </a:xfrm>
          <a:prstGeom prst="line">
            <a:avLst/>
          </a:prstGeom>
          <a:ln w="442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Line 2"/>
          <p:cNvSpPr/>
          <p:nvPr/>
        </p:nvSpPr>
        <p:spPr>
          <a:xfrm>
            <a:off x="3668400" y="2489760"/>
            <a:ext cx="1715040" cy="1349640"/>
          </a:xfrm>
          <a:prstGeom prst="line">
            <a:avLst/>
          </a:prstGeom>
          <a:ln w="442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Line 3"/>
          <p:cNvSpPr/>
          <p:nvPr/>
        </p:nvSpPr>
        <p:spPr>
          <a:xfrm>
            <a:off x="1125720" y="2153520"/>
            <a:ext cx="1280160" cy="6120"/>
          </a:xfrm>
          <a:prstGeom prst="line">
            <a:avLst/>
          </a:prstGeom>
          <a:ln w="5076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Line 4"/>
          <p:cNvSpPr/>
          <p:nvPr/>
        </p:nvSpPr>
        <p:spPr>
          <a:xfrm>
            <a:off x="2405880" y="2179440"/>
            <a:ext cx="2307600" cy="1141200"/>
          </a:xfrm>
          <a:prstGeom prst="line">
            <a:avLst/>
          </a:prstGeom>
          <a:ln w="5076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Line 5"/>
          <p:cNvSpPr/>
          <p:nvPr/>
        </p:nvSpPr>
        <p:spPr>
          <a:xfrm>
            <a:off x="4691880" y="3301560"/>
            <a:ext cx="903600" cy="1564200"/>
          </a:xfrm>
          <a:prstGeom prst="line">
            <a:avLst/>
          </a:prstGeom>
          <a:ln w="5076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Line 6"/>
          <p:cNvSpPr/>
          <p:nvPr/>
        </p:nvSpPr>
        <p:spPr>
          <a:xfrm>
            <a:off x="6494040" y="1930320"/>
            <a:ext cx="2461680" cy="926640"/>
          </a:xfrm>
          <a:prstGeom prst="line">
            <a:avLst/>
          </a:prstGeom>
          <a:ln w="442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Line 7"/>
          <p:cNvSpPr/>
          <p:nvPr/>
        </p:nvSpPr>
        <p:spPr>
          <a:xfrm>
            <a:off x="8955720" y="2856960"/>
            <a:ext cx="1569600" cy="1515960"/>
          </a:xfrm>
          <a:prstGeom prst="line">
            <a:avLst/>
          </a:prstGeom>
          <a:ln w="442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Line 8"/>
          <p:cNvSpPr/>
          <p:nvPr/>
        </p:nvSpPr>
        <p:spPr>
          <a:xfrm>
            <a:off x="6562440" y="2400480"/>
            <a:ext cx="1170720" cy="0"/>
          </a:xfrm>
          <a:prstGeom prst="line">
            <a:avLst/>
          </a:prstGeom>
          <a:ln w="5076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Line 9"/>
          <p:cNvSpPr/>
          <p:nvPr/>
        </p:nvSpPr>
        <p:spPr>
          <a:xfrm>
            <a:off x="7730640" y="2420280"/>
            <a:ext cx="2180520" cy="1368720"/>
          </a:xfrm>
          <a:prstGeom prst="line">
            <a:avLst/>
          </a:prstGeom>
          <a:ln w="5076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Line 10"/>
          <p:cNvSpPr/>
          <p:nvPr/>
        </p:nvSpPr>
        <p:spPr>
          <a:xfrm>
            <a:off x="9886320" y="3732480"/>
            <a:ext cx="663840" cy="1281240"/>
          </a:xfrm>
          <a:prstGeom prst="line">
            <a:avLst/>
          </a:prstGeom>
          <a:ln w="5076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Line 11"/>
          <p:cNvSpPr/>
          <p:nvPr/>
        </p:nvSpPr>
        <p:spPr>
          <a:xfrm>
            <a:off x="1125720" y="1792800"/>
            <a:ext cx="1833840" cy="0"/>
          </a:xfrm>
          <a:prstGeom prst="line">
            <a:avLst/>
          </a:prstGeom>
          <a:ln w="2232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Line 12"/>
          <p:cNvSpPr/>
          <p:nvPr/>
        </p:nvSpPr>
        <p:spPr>
          <a:xfrm>
            <a:off x="3668400" y="2489760"/>
            <a:ext cx="1899000" cy="482040"/>
          </a:xfrm>
          <a:prstGeom prst="line">
            <a:avLst/>
          </a:prstGeom>
          <a:ln w="2232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13"/>
          <p:cNvSpPr/>
          <p:nvPr/>
        </p:nvSpPr>
        <p:spPr>
          <a:xfrm>
            <a:off x="1968480" y="1791000"/>
            <a:ext cx="140400" cy="24912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10000" y="0"/>
                </a:moveTo>
                <a:cubicBezTo>
                  <a:pt x="7967" y="5534"/>
                  <a:pt x="7666" y="6667"/>
                  <a:pt x="0" y="10000"/>
                </a:cubicBezTo>
              </a:path>
            </a:pathLst>
          </a:custGeom>
          <a:noFill/>
          <a:ln w="255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14"/>
          <p:cNvSpPr/>
          <p:nvPr/>
        </p:nvSpPr>
        <p:spPr>
          <a:xfrm>
            <a:off x="2394720" y="1592640"/>
            <a:ext cx="3837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9" name="CustomShape 15"/>
          <p:cNvSpPr/>
          <p:nvPr/>
        </p:nvSpPr>
        <p:spPr>
          <a:xfrm>
            <a:off x="4270680" y="2708280"/>
            <a:ext cx="206280" cy="263160"/>
          </a:xfrm>
          <a:custGeom>
            <a:avLst/>
            <a:gdLst/>
            <a:ahLst/>
            <a:rect l="l" t="t" r="r" b="b"/>
            <a:pathLst>
              <a:path w="14690" h="10567">
                <a:moveTo>
                  <a:pt x="14690" y="0"/>
                </a:moveTo>
                <a:cubicBezTo>
                  <a:pt x="12657" y="5534"/>
                  <a:pt x="7666" y="7234"/>
                  <a:pt x="0" y="10567"/>
                </a:cubicBezTo>
              </a:path>
            </a:pathLst>
          </a:custGeom>
          <a:noFill/>
          <a:ln w="255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16"/>
          <p:cNvSpPr/>
          <p:nvPr/>
        </p:nvSpPr>
        <p:spPr>
          <a:xfrm>
            <a:off x="4479840" y="2610720"/>
            <a:ext cx="4096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 flipV="1">
            <a:off x="1295280" y="3575160"/>
            <a:ext cx="9415440" cy="2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2"/>
          <p:cNvSpPr/>
          <p:nvPr/>
        </p:nvSpPr>
        <p:spPr>
          <a:xfrm>
            <a:off x="2193840" y="2425680"/>
            <a:ext cx="4135320" cy="2319480"/>
          </a:xfrm>
          <a:custGeom>
            <a:avLst/>
            <a:gdLst/>
            <a:ahLst/>
            <a:rect l="l" t="t" r="r" b="b"/>
            <a:pathLst>
              <a:path w="317101" h="206783">
                <a:moveTo>
                  <a:pt x="456" y="0"/>
                </a:moveTo>
                <a:cubicBezTo>
                  <a:pt x="66506" y="11170"/>
                  <a:pt x="316494" y="49611"/>
                  <a:pt x="317100" y="102726"/>
                </a:cubicBezTo>
                <a:cubicBezTo>
                  <a:pt x="317841" y="153311"/>
                  <a:pt x="80068" y="195261"/>
                  <a:pt x="0" y="20678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3"/>
          <p:cNvSpPr/>
          <p:nvPr/>
        </p:nvSpPr>
        <p:spPr>
          <a:xfrm>
            <a:off x="2194560" y="2427480"/>
            <a:ext cx="3729240" cy="2317680"/>
          </a:xfrm>
          <a:custGeom>
            <a:avLst/>
            <a:gdLst/>
            <a:ahLst/>
            <a:rect l="l" t="t" r="r" b="b"/>
            <a:pathLst>
              <a:path w="737049" h="453365">
                <a:moveTo>
                  <a:pt x="0" y="0"/>
                </a:moveTo>
                <a:cubicBezTo>
                  <a:pt x="228201" y="28529"/>
                  <a:pt x="737893" y="175547"/>
                  <a:pt x="737048" y="227943"/>
                </a:cubicBezTo>
                <a:cubicBezTo>
                  <a:pt x="737789" y="277810"/>
                  <a:pt x="221924" y="425371"/>
                  <a:pt x="1446" y="453365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Line 4"/>
          <p:cNvSpPr/>
          <p:nvPr/>
        </p:nvSpPr>
        <p:spPr>
          <a:xfrm>
            <a:off x="5413680" y="3277440"/>
            <a:ext cx="2254680" cy="30312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5"/>
          <p:cNvSpPr/>
          <p:nvPr/>
        </p:nvSpPr>
        <p:spPr>
          <a:xfrm>
            <a:off x="5504040" y="3532320"/>
            <a:ext cx="103680" cy="1036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Line 6"/>
          <p:cNvSpPr/>
          <p:nvPr/>
        </p:nvSpPr>
        <p:spPr>
          <a:xfrm flipV="1">
            <a:off x="5413680" y="3582360"/>
            <a:ext cx="2251440" cy="31572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7"/>
          <p:cNvSpPr/>
          <p:nvPr/>
        </p:nvSpPr>
        <p:spPr>
          <a:xfrm flipH="1">
            <a:off x="7259040" y="2425680"/>
            <a:ext cx="3712680" cy="2295720"/>
          </a:xfrm>
          <a:custGeom>
            <a:avLst/>
            <a:gdLst/>
            <a:ahLst/>
            <a:rect l="l" t="t" r="r" b="b"/>
            <a:pathLst>
              <a:path w="737049" h="449073">
                <a:moveTo>
                  <a:pt x="0" y="0"/>
                </a:moveTo>
                <a:cubicBezTo>
                  <a:pt x="228201" y="28529"/>
                  <a:pt x="737893" y="175547"/>
                  <a:pt x="737048" y="227943"/>
                </a:cubicBezTo>
                <a:cubicBezTo>
                  <a:pt x="737789" y="277810"/>
                  <a:pt x="221924" y="421079"/>
                  <a:pt x="1446" y="44907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Line 8"/>
          <p:cNvSpPr/>
          <p:nvPr/>
        </p:nvSpPr>
        <p:spPr>
          <a:xfrm>
            <a:off x="4312440" y="2904120"/>
            <a:ext cx="3357360" cy="6742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9"/>
          <p:cNvSpPr/>
          <p:nvPr/>
        </p:nvSpPr>
        <p:spPr>
          <a:xfrm flipV="1">
            <a:off x="4312440" y="3580560"/>
            <a:ext cx="3358080" cy="6861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10"/>
          <p:cNvSpPr/>
          <p:nvPr/>
        </p:nvSpPr>
        <p:spPr>
          <a:xfrm>
            <a:off x="4802760" y="2872800"/>
            <a:ext cx="610920" cy="4046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11"/>
          <p:cNvSpPr/>
          <p:nvPr/>
        </p:nvSpPr>
        <p:spPr>
          <a:xfrm>
            <a:off x="3400200" y="2598480"/>
            <a:ext cx="912240" cy="30672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12"/>
          <p:cNvSpPr/>
          <p:nvPr/>
        </p:nvSpPr>
        <p:spPr>
          <a:xfrm flipV="1">
            <a:off x="4827240" y="3898080"/>
            <a:ext cx="586440" cy="3927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13"/>
          <p:cNvSpPr/>
          <p:nvPr/>
        </p:nvSpPr>
        <p:spPr>
          <a:xfrm flipV="1">
            <a:off x="3426840" y="4266720"/>
            <a:ext cx="885600" cy="2937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14"/>
          <p:cNvSpPr/>
          <p:nvPr/>
        </p:nvSpPr>
        <p:spPr>
          <a:xfrm flipV="1">
            <a:off x="4151160" y="4108320"/>
            <a:ext cx="676080" cy="3200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15"/>
          <p:cNvSpPr/>
          <p:nvPr/>
        </p:nvSpPr>
        <p:spPr>
          <a:xfrm>
            <a:off x="4101480" y="2725200"/>
            <a:ext cx="741960" cy="3362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16"/>
          <p:cNvSpPr/>
          <p:nvPr/>
        </p:nvSpPr>
        <p:spPr>
          <a:xfrm>
            <a:off x="2193480" y="2598480"/>
            <a:ext cx="120564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Line 17"/>
          <p:cNvSpPr/>
          <p:nvPr/>
        </p:nvSpPr>
        <p:spPr>
          <a:xfrm>
            <a:off x="2193480" y="2720520"/>
            <a:ext cx="192960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18"/>
          <p:cNvSpPr/>
          <p:nvPr/>
        </p:nvSpPr>
        <p:spPr>
          <a:xfrm>
            <a:off x="2193480" y="2862720"/>
            <a:ext cx="2609280" cy="720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19"/>
          <p:cNvSpPr/>
          <p:nvPr/>
        </p:nvSpPr>
        <p:spPr>
          <a:xfrm flipV="1">
            <a:off x="2191680" y="4298040"/>
            <a:ext cx="2630160" cy="100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Line 20"/>
          <p:cNvSpPr/>
          <p:nvPr/>
        </p:nvSpPr>
        <p:spPr>
          <a:xfrm flipV="1">
            <a:off x="2191680" y="4428360"/>
            <a:ext cx="1959480" cy="100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21"/>
          <p:cNvSpPr/>
          <p:nvPr/>
        </p:nvSpPr>
        <p:spPr>
          <a:xfrm flipV="1">
            <a:off x="2191680" y="4560480"/>
            <a:ext cx="1235160" cy="136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2"/>
          <p:cNvSpPr/>
          <p:nvPr/>
        </p:nvSpPr>
        <p:spPr>
          <a:xfrm flipV="1">
            <a:off x="3426840" y="4290480"/>
            <a:ext cx="1400040" cy="269280"/>
          </a:xfrm>
          <a:custGeom>
            <a:avLst/>
            <a:gdLst/>
            <a:ahLst/>
            <a:rect l="l" t="t" r="r" b="b"/>
            <a:pathLst>
              <a:path w="107384" h="24400">
                <a:moveTo>
                  <a:pt x="0" y="0"/>
                </a:moveTo>
                <a:cubicBezTo>
                  <a:pt x="33800" y="6633"/>
                  <a:pt x="68118" y="13430"/>
                  <a:pt x="107384" y="24400"/>
                </a:cubicBez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3"/>
          <p:cNvSpPr/>
          <p:nvPr/>
        </p:nvSpPr>
        <p:spPr>
          <a:xfrm>
            <a:off x="3400200" y="2598480"/>
            <a:ext cx="1402200" cy="274320"/>
          </a:xfrm>
          <a:custGeom>
            <a:avLst/>
            <a:gdLst/>
            <a:ahLst/>
            <a:rect l="l" t="t" r="r" b="b"/>
            <a:pathLst>
              <a:path w="107548" h="24840">
                <a:moveTo>
                  <a:pt x="0" y="0"/>
                </a:moveTo>
                <a:cubicBezTo>
                  <a:pt x="33170" y="5864"/>
                  <a:pt x="73203" y="14406"/>
                  <a:pt x="107548" y="24840"/>
                </a:cubicBez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24"/>
          <p:cNvSpPr/>
          <p:nvPr/>
        </p:nvSpPr>
        <p:spPr>
          <a:xfrm>
            <a:off x="4802760" y="3057480"/>
            <a:ext cx="2867760" cy="5248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25"/>
          <p:cNvSpPr/>
          <p:nvPr/>
        </p:nvSpPr>
        <p:spPr>
          <a:xfrm flipV="1">
            <a:off x="4802400" y="3579840"/>
            <a:ext cx="2867040" cy="5396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6"/>
          <p:cNvSpPr/>
          <p:nvPr/>
        </p:nvSpPr>
        <p:spPr>
          <a:xfrm flipV="1">
            <a:off x="4312440" y="3897720"/>
            <a:ext cx="1100880" cy="368280"/>
          </a:xfrm>
          <a:custGeom>
            <a:avLst/>
            <a:gdLst/>
            <a:ahLst/>
            <a:rect l="l" t="t" r="r" b="b"/>
            <a:pathLst>
              <a:path w="84438" h="33329">
                <a:moveTo>
                  <a:pt x="0" y="0"/>
                </a:moveTo>
                <a:cubicBezTo>
                  <a:pt x="37176" y="12954"/>
                  <a:pt x="41968" y="15749"/>
                  <a:pt x="84438" y="33329"/>
                </a:cubicBez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27"/>
          <p:cNvSpPr/>
          <p:nvPr/>
        </p:nvSpPr>
        <p:spPr>
          <a:xfrm>
            <a:off x="4312440" y="2905560"/>
            <a:ext cx="1100880" cy="371880"/>
          </a:xfrm>
          <a:custGeom>
            <a:avLst/>
            <a:gdLst/>
            <a:ahLst/>
            <a:rect l="l" t="t" r="r" b="b"/>
            <a:pathLst>
              <a:path w="84438" h="33669">
                <a:moveTo>
                  <a:pt x="0" y="0"/>
                </a:moveTo>
                <a:cubicBezTo>
                  <a:pt x="37176" y="12954"/>
                  <a:pt x="41679" y="14728"/>
                  <a:pt x="84438" y="33669"/>
                </a:cubicBez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8"/>
          <p:cNvSpPr/>
          <p:nvPr/>
        </p:nvSpPr>
        <p:spPr>
          <a:xfrm>
            <a:off x="7624800" y="353664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295280" y="3605040"/>
            <a:ext cx="9459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"/>
          <p:cNvSpPr/>
          <p:nvPr/>
        </p:nvSpPr>
        <p:spPr>
          <a:xfrm flipH="1">
            <a:off x="2777400" y="1778400"/>
            <a:ext cx="5690520" cy="3637080"/>
          </a:xfrm>
          <a:custGeom>
            <a:avLst/>
            <a:gdLst/>
            <a:ahLst/>
            <a:rect l="l" t="t" r="r" b="b"/>
            <a:pathLst>
              <a:path w="317101" h="206783">
                <a:moveTo>
                  <a:pt x="456" y="0"/>
                </a:moveTo>
                <a:cubicBezTo>
                  <a:pt x="66506" y="11170"/>
                  <a:pt x="316494" y="49611"/>
                  <a:pt x="317100" y="102726"/>
                </a:cubicBezTo>
                <a:cubicBezTo>
                  <a:pt x="317841" y="153311"/>
                  <a:pt x="80068" y="195261"/>
                  <a:pt x="0" y="20678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3"/>
          <p:cNvSpPr/>
          <p:nvPr/>
        </p:nvSpPr>
        <p:spPr>
          <a:xfrm>
            <a:off x="3531240" y="355824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Line 4"/>
          <p:cNvSpPr/>
          <p:nvPr/>
        </p:nvSpPr>
        <p:spPr>
          <a:xfrm>
            <a:off x="3800160" y="4359240"/>
            <a:ext cx="303840" cy="7628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5"/>
          <p:cNvSpPr/>
          <p:nvPr/>
        </p:nvSpPr>
        <p:spPr>
          <a:xfrm>
            <a:off x="1873800" y="1887480"/>
            <a:ext cx="7977600" cy="339372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Line 6"/>
          <p:cNvSpPr/>
          <p:nvPr/>
        </p:nvSpPr>
        <p:spPr>
          <a:xfrm>
            <a:off x="4295880" y="4535640"/>
            <a:ext cx="622440" cy="6933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Line 7"/>
          <p:cNvSpPr/>
          <p:nvPr/>
        </p:nvSpPr>
        <p:spPr>
          <a:xfrm>
            <a:off x="4873680" y="4698360"/>
            <a:ext cx="736200" cy="5806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Line 8"/>
          <p:cNvSpPr/>
          <p:nvPr/>
        </p:nvSpPr>
        <p:spPr>
          <a:xfrm flipH="1">
            <a:off x="1505160" y="4359240"/>
            <a:ext cx="229716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Line 9"/>
          <p:cNvSpPr/>
          <p:nvPr/>
        </p:nvSpPr>
        <p:spPr>
          <a:xfrm flipH="1">
            <a:off x="1505160" y="4535640"/>
            <a:ext cx="279072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Line 10"/>
          <p:cNvSpPr/>
          <p:nvPr/>
        </p:nvSpPr>
        <p:spPr>
          <a:xfrm flipH="1">
            <a:off x="1505160" y="4698360"/>
            <a:ext cx="336096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Line 11"/>
          <p:cNvSpPr/>
          <p:nvPr/>
        </p:nvSpPr>
        <p:spPr>
          <a:xfrm flipH="1">
            <a:off x="5609880" y="3603240"/>
            <a:ext cx="2739600" cy="16678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12"/>
          <p:cNvSpPr/>
          <p:nvPr/>
        </p:nvSpPr>
        <p:spPr>
          <a:xfrm flipH="1">
            <a:off x="4918320" y="3603240"/>
            <a:ext cx="3429000" cy="16257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Line 13"/>
          <p:cNvSpPr/>
          <p:nvPr/>
        </p:nvSpPr>
        <p:spPr>
          <a:xfrm flipH="1">
            <a:off x="4104000" y="3597840"/>
            <a:ext cx="4245480" cy="15242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Line 14"/>
          <p:cNvSpPr/>
          <p:nvPr/>
        </p:nvSpPr>
        <p:spPr>
          <a:xfrm flipH="1">
            <a:off x="1505160" y="2811600"/>
            <a:ext cx="229716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Line 15"/>
          <p:cNvSpPr/>
          <p:nvPr/>
        </p:nvSpPr>
        <p:spPr>
          <a:xfrm flipH="1">
            <a:off x="1505160" y="2634480"/>
            <a:ext cx="279720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Line 16"/>
          <p:cNvSpPr/>
          <p:nvPr/>
        </p:nvSpPr>
        <p:spPr>
          <a:xfrm flipH="1">
            <a:off x="1505160" y="2495520"/>
            <a:ext cx="3296880" cy="140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Line 17"/>
          <p:cNvSpPr/>
          <p:nvPr/>
        </p:nvSpPr>
        <p:spPr>
          <a:xfrm flipH="1">
            <a:off x="3802320" y="2055600"/>
            <a:ext cx="316800" cy="75600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Line 18"/>
          <p:cNvSpPr/>
          <p:nvPr/>
        </p:nvSpPr>
        <p:spPr>
          <a:xfrm flipH="1">
            <a:off x="4282560" y="1955880"/>
            <a:ext cx="518040" cy="67860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Line 19"/>
          <p:cNvSpPr/>
          <p:nvPr/>
        </p:nvSpPr>
        <p:spPr>
          <a:xfrm flipH="1">
            <a:off x="4794480" y="1888200"/>
            <a:ext cx="829080" cy="6213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20"/>
          <p:cNvSpPr/>
          <p:nvPr/>
        </p:nvSpPr>
        <p:spPr>
          <a:xfrm flipH="1" flipV="1">
            <a:off x="4814280" y="1936080"/>
            <a:ext cx="3537000" cy="16628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21"/>
          <p:cNvSpPr/>
          <p:nvPr/>
        </p:nvSpPr>
        <p:spPr>
          <a:xfrm flipH="1" flipV="1">
            <a:off x="4119120" y="2064600"/>
            <a:ext cx="4227480" cy="153540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22"/>
          <p:cNvSpPr/>
          <p:nvPr/>
        </p:nvSpPr>
        <p:spPr>
          <a:xfrm flipH="1" flipV="1">
            <a:off x="5623560" y="1887120"/>
            <a:ext cx="2723040" cy="17128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3"/>
          <p:cNvSpPr/>
          <p:nvPr/>
        </p:nvSpPr>
        <p:spPr>
          <a:xfrm>
            <a:off x="8305920" y="355968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4"/>
          <p:cNvSpPr/>
          <p:nvPr/>
        </p:nvSpPr>
        <p:spPr>
          <a:xfrm flipH="1" flipV="1">
            <a:off x="4104360" y="5114880"/>
            <a:ext cx="1507680" cy="165600"/>
          </a:xfrm>
          <a:custGeom>
            <a:avLst/>
            <a:gdLst/>
            <a:ahLst/>
            <a:rect l="l" t="t" r="r" b="b"/>
            <a:pathLst>
              <a:path w="96436" h="16185">
                <a:moveTo>
                  <a:pt x="0" y="0"/>
                </a:moveTo>
                <a:cubicBezTo>
                  <a:pt x="30490" y="1045"/>
                  <a:pt x="68225" y="6529"/>
                  <a:pt x="96436" y="16185"/>
                </a:cubicBez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25"/>
          <p:cNvSpPr/>
          <p:nvPr/>
        </p:nvSpPr>
        <p:spPr>
          <a:xfrm flipH="1">
            <a:off x="4104360" y="1888920"/>
            <a:ext cx="1507680" cy="178560"/>
          </a:xfrm>
          <a:custGeom>
            <a:avLst/>
            <a:gdLst/>
            <a:ahLst/>
            <a:rect l="l" t="t" r="r" b="b"/>
            <a:pathLst>
              <a:path w="96436" h="16185">
                <a:moveTo>
                  <a:pt x="0" y="0"/>
                </a:moveTo>
                <a:cubicBezTo>
                  <a:pt x="30490" y="1045"/>
                  <a:pt x="68225" y="6529"/>
                  <a:pt x="96436" y="16185"/>
                </a:cubicBez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6"/>
          <p:cNvSpPr/>
          <p:nvPr/>
        </p:nvSpPr>
        <p:spPr>
          <a:xfrm flipH="1">
            <a:off x="3801600" y="2495880"/>
            <a:ext cx="999720" cy="315360"/>
          </a:xfrm>
          <a:custGeom>
            <a:avLst/>
            <a:gdLst/>
            <a:ahLst/>
            <a:rect l="l" t="t" r="r" b="b"/>
            <a:pathLst>
              <a:path w="63948" h="28571">
                <a:moveTo>
                  <a:pt x="0" y="0"/>
                </a:moveTo>
                <a:cubicBezTo>
                  <a:pt x="26535" y="10634"/>
                  <a:pt x="35454" y="12522"/>
                  <a:pt x="63948" y="28571"/>
                </a:cubicBez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7"/>
          <p:cNvSpPr/>
          <p:nvPr/>
        </p:nvSpPr>
        <p:spPr>
          <a:xfrm flipH="1" flipV="1">
            <a:off x="3801600" y="4358520"/>
            <a:ext cx="1071000" cy="338760"/>
          </a:xfrm>
          <a:custGeom>
            <a:avLst/>
            <a:gdLst/>
            <a:ahLst/>
            <a:rect l="l" t="t" r="r" b="b"/>
            <a:pathLst>
              <a:path w="68511" h="30678">
                <a:moveTo>
                  <a:pt x="0" y="0"/>
                </a:moveTo>
                <a:cubicBezTo>
                  <a:pt x="29290" y="9672"/>
                  <a:pt x="38991" y="16080"/>
                  <a:pt x="68511" y="30678"/>
                </a:cubicBez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図 4" descr="グラフ&#10;&#10;自動的に生成された説明"/>
          <p:cNvPicPr/>
          <p:nvPr/>
        </p:nvPicPr>
        <p:blipFill>
          <a:blip r:embed="rId1"/>
          <a:stretch/>
        </p:blipFill>
        <p:spPr>
          <a:xfrm>
            <a:off x="2201040" y="1610640"/>
            <a:ext cx="3633120" cy="3663000"/>
          </a:xfrm>
          <a:prstGeom prst="rect">
            <a:avLst/>
          </a:prstGeom>
          <a:ln>
            <a:noFill/>
          </a:ln>
        </p:spPr>
      </p:pic>
      <p:pic>
        <p:nvPicPr>
          <p:cNvPr id="129" name="図 6" descr="障子, 建物, 公共, 座る が含まれている画像&#10;&#10;自動的に生成された説明"/>
          <p:cNvPicPr/>
          <p:nvPr/>
        </p:nvPicPr>
        <p:blipFill>
          <a:blip r:embed="rId2"/>
          <a:stretch/>
        </p:blipFill>
        <p:spPr>
          <a:xfrm>
            <a:off x="6425280" y="1610640"/>
            <a:ext cx="3633120" cy="366300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1677240" y="1682280"/>
            <a:ext cx="357840" cy="3504960"/>
          </a:xfrm>
          <a:prstGeom prst="leftBrace">
            <a:avLst>
              <a:gd name="adj1" fmla="val 72618"/>
              <a:gd name="adj2" fmla="val 50000"/>
            </a:avLst>
          </a:prstGeom>
          <a:noFill/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1627920" y="3211560"/>
            <a:ext cx="456840" cy="485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游ゴシック"/>
              </a:rPr>
              <a:t>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 rot="5400000">
            <a:off x="3839040" y="-424440"/>
            <a:ext cx="357840" cy="3504960"/>
          </a:xfrm>
          <a:prstGeom prst="leftBrace">
            <a:avLst>
              <a:gd name="adj1" fmla="val 72618"/>
              <a:gd name="adj2" fmla="val 50000"/>
            </a:avLst>
          </a:prstGeom>
          <a:noFill/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4"/>
          <p:cNvSpPr/>
          <p:nvPr/>
        </p:nvSpPr>
        <p:spPr>
          <a:xfrm>
            <a:off x="3789360" y="1097280"/>
            <a:ext cx="456840" cy="485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游ゴシック"/>
              </a:rPr>
              <a:t>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3292920" y="3115440"/>
            <a:ext cx="1449720" cy="653400"/>
          </a:xfrm>
          <a:prstGeom prst="roundRect">
            <a:avLst>
              <a:gd name="adj" fmla="val 16667"/>
            </a:avLst>
          </a:prstGeom>
          <a:solidFill>
            <a:srgbClr val="d0f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4800" spc="299" strike="noStrike">
                <a:solidFill>
                  <a:srgbClr val="000000"/>
                </a:solidFill>
                <a:latin typeface="Meiryo UI"/>
                <a:ea typeface="Meiryo UI"/>
              </a:rPr>
              <a:t>既知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7516800" y="3107880"/>
            <a:ext cx="1449720" cy="653400"/>
          </a:xfrm>
          <a:prstGeom prst="roundRect">
            <a:avLst>
              <a:gd name="adj" fmla="val 16667"/>
            </a:avLst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4800" spc="299" strike="noStrike">
                <a:solidFill>
                  <a:srgbClr val="000000"/>
                </a:solidFill>
                <a:latin typeface="Meiryo UI"/>
                <a:ea typeface="Meiryo UI"/>
              </a:rPr>
              <a:t>未知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3573000" y="5274000"/>
            <a:ext cx="8899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ja-JP" sz="2800" spc="-1" strike="noStrike">
                <a:solidFill>
                  <a:srgbClr val="000000"/>
                </a:solidFill>
                <a:latin typeface="Meiryo UI"/>
                <a:ea typeface="Meiryo UI"/>
              </a:rPr>
              <a:t>強度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7760160" y="5258160"/>
            <a:ext cx="8899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ja-JP" sz="2800" spc="-1" strike="noStrike">
                <a:solidFill>
                  <a:srgbClr val="000000"/>
                </a:solidFill>
                <a:latin typeface="Meiryo UI"/>
                <a:ea typeface="Meiryo UI"/>
              </a:rPr>
              <a:t>位相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図 4" descr="グラフ&#10;&#10;自動的に生成された説明"/>
          <p:cNvPicPr/>
          <p:nvPr/>
        </p:nvPicPr>
        <p:blipFill>
          <a:blip r:embed="rId1"/>
          <a:stretch/>
        </p:blipFill>
        <p:spPr>
          <a:xfrm>
            <a:off x="6604920" y="2478960"/>
            <a:ext cx="2538720" cy="2559600"/>
          </a:xfrm>
          <a:prstGeom prst="rect">
            <a:avLst/>
          </a:prstGeom>
          <a:ln>
            <a:noFill/>
          </a:ln>
        </p:spPr>
      </p:pic>
      <p:pic>
        <p:nvPicPr>
          <p:cNvPr id="139" name="図 6" descr="障子, 建物, 公共, 座る が含まれている画像&#10;&#10;自動的に生成された説明"/>
          <p:cNvPicPr/>
          <p:nvPr/>
        </p:nvPicPr>
        <p:blipFill>
          <a:blip r:embed="rId2"/>
          <a:stretch/>
        </p:blipFill>
        <p:spPr>
          <a:xfrm>
            <a:off x="3227400" y="2481120"/>
            <a:ext cx="2538720" cy="255960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164160" y="2531160"/>
            <a:ext cx="183960" cy="2449800"/>
          </a:xfrm>
          <a:prstGeom prst="leftBrace">
            <a:avLst>
              <a:gd name="adj1" fmla="val 72618"/>
              <a:gd name="adj2" fmla="val 50000"/>
            </a:avLst>
          </a:prstGeom>
          <a:noFill/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2"/>
          <p:cNvSpPr/>
          <p:nvPr/>
        </p:nvSpPr>
        <p:spPr>
          <a:xfrm>
            <a:off x="23400" y="3558960"/>
            <a:ext cx="393120" cy="45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游ゴシック"/>
              </a:rPr>
              <a:t>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 rot="5400000">
            <a:off x="1652760" y="1002960"/>
            <a:ext cx="261000" cy="2484720"/>
          </a:xfrm>
          <a:prstGeom prst="leftBrace">
            <a:avLst>
              <a:gd name="adj1" fmla="val 72618"/>
              <a:gd name="adj2" fmla="val 50000"/>
            </a:avLst>
          </a:prstGeom>
          <a:noFill/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1554480" y="2011680"/>
            <a:ext cx="378360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游ゴシック"/>
              </a:rPr>
              <a:t>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7199280" y="3510720"/>
            <a:ext cx="1340640" cy="477000"/>
          </a:xfrm>
          <a:prstGeom prst="roundRect">
            <a:avLst>
              <a:gd name="adj" fmla="val 16667"/>
            </a:avLst>
          </a:prstGeom>
          <a:solidFill>
            <a:srgbClr val="d0f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4000" spc="299" strike="noStrike">
                <a:solidFill>
                  <a:srgbClr val="000000"/>
                </a:solidFill>
                <a:latin typeface="Meiryo UI"/>
                <a:ea typeface="Meiryo UI"/>
              </a:rPr>
              <a:t>既知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3803760" y="3512520"/>
            <a:ext cx="1361520" cy="477000"/>
          </a:xfrm>
          <a:prstGeom prst="roundRect">
            <a:avLst>
              <a:gd name="adj" fmla="val 16667"/>
            </a:avLst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4000" spc="299" strike="noStrike">
                <a:solidFill>
                  <a:srgbClr val="000000"/>
                </a:solidFill>
                <a:latin typeface="Meiryo UI"/>
                <a:ea typeface="Meiryo UI"/>
              </a:rPr>
              <a:t>未知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7315200" y="5030280"/>
            <a:ext cx="11156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2000" spc="-1" strike="noStrike">
                <a:solidFill>
                  <a:srgbClr val="000000"/>
                </a:solidFill>
                <a:latin typeface="Meiryo UI"/>
                <a:ea typeface="Meiryo UI"/>
              </a:rPr>
              <a:t>強度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4023360" y="5038920"/>
            <a:ext cx="83556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2000" spc="-1" strike="noStrike">
                <a:solidFill>
                  <a:srgbClr val="000000"/>
                </a:solidFill>
                <a:latin typeface="Meiryo UI"/>
                <a:ea typeface="Meiryo UI"/>
              </a:rPr>
              <a:t>位相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48" name="図 12" descr="障子, 建物, 公共, 座る が含まれている画像&#10;&#10;自動的に生成された説明"/>
          <p:cNvPicPr/>
          <p:nvPr/>
        </p:nvPicPr>
        <p:blipFill>
          <a:blip r:embed="rId3"/>
          <a:stretch/>
        </p:blipFill>
        <p:spPr>
          <a:xfrm>
            <a:off x="9318600" y="2478960"/>
            <a:ext cx="2538720" cy="2559600"/>
          </a:xfrm>
          <a:prstGeom prst="rect">
            <a:avLst/>
          </a:prstGeom>
          <a:ln>
            <a:noFill/>
          </a:ln>
        </p:spPr>
      </p:pic>
      <p:sp>
        <p:nvSpPr>
          <p:cNvPr id="149" name="CustomShape 9"/>
          <p:cNvSpPr/>
          <p:nvPr/>
        </p:nvSpPr>
        <p:spPr>
          <a:xfrm>
            <a:off x="9882000" y="3511440"/>
            <a:ext cx="1488240" cy="477000"/>
          </a:xfrm>
          <a:prstGeom prst="roundRect">
            <a:avLst>
              <a:gd name="adj" fmla="val 16667"/>
            </a:avLst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4000" spc="299" strike="noStrike">
                <a:solidFill>
                  <a:srgbClr val="000000"/>
                </a:solidFill>
                <a:latin typeface="Meiryo UI"/>
                <a:ea typeface="Meiryo UI"/>
              </a:rPr>
              <a:t>未知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0" name="CustomShape 10"/>
          <p:cNvSpPr/>
          <p:nvPr/>
        </p:nvSpPr>
        <p:spPr>
          <a:xfrm>
            <a:off x="1287360" y="5038920"/>
            <a:ext cx="9072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2000" spc="-1" strike="noStrike">
                <a:solidFill>
                  <a:srgbClr val="000000"/>
                </a:solidFill>
                <a:latin typeface="Meiryo UI"/>
                <a:ea typeface="Meiryo UI"/>
              </a:rPr>
              <a:t>強度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1" name="CustomShape 11"/>
          <p:cNvSpPr/>
          <p:nvPr/>
        </p:nvSpPr>
        <p:spPr>
          <a:xfrm>
            <a:off x="10149840" y="5030280"/>
            <a:ext cx="9622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2000" spc="-1" strike="noStrike">
                <a:solidFill>
                  <a:srgbClr val="000000"/>
                </a:solidFill>
                <a:latin typeface="Meiryo UI"/>
                <a:ea typeface="Meiryo UI"/>
              </a:rPr>
              <a:t>位相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52" name="図 25" descr="障子, 建物, 公共, 座る が含まれている画像&#10;&#10;自動的に生成された説明"/>
          <p:cNvPicPr/>
          <p:nvPr/>
        </p:nvPicPr>
        <p:blipFill>
          <a:blip r:embed="rId4"/>
          <a:stretch/>
        </p:blipFill>
        <p:spPr>
          <a:xfrm>
            <a:off x="513720" y="2478960"/>
            <a:ext cx="2538720" cy="2559600"/>
          </a:xfrm>
          <a:prstGeom prst="rect">
            <a:avLst/>
          </a:prstGeom>
          <a:ln>
            <a:noFill/>
          </a:ln>
        </p:spPr>
      </p:pic>
      <p:sp>
        <p:nvSpPr>
          <p:cNvPr id="153" name="CustomShape 12"/>
          <p:cNvSpPr/>
          <p:nvPr/>
        </p:nvSpPr>
        <p:spPr>
          <a:xfrm>
            <a:off x="1062000" y="3566160"/>
            <a:ext cx="1442880" cy="406800"/>
          </a:xfrm>
          <a:prstGeom prst="roundRect">
            <a:avLst>
              <a:gd name="adj" fmla="val 16667"/>
            </a:avLst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4400" spc="299" strike="noStrike">
                <a:solidFill>
                  <a:srgbClr val="000000"/>
                </a:solidFill>
                <a:latin typeface="Meiryo UI"/>
                <a:ea typeface="Meiryo UI"/>
              </a:rPr>
              <a:t>未知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CustomShape 13"/>
          <p:cNvSpPr/>
          <p:nvPr/>
        </p:nvSpPr>
        <p:spPr>
          <a:xfrm rot="10800000">
            <a:off x="5869440" y="3786120"/>
            <a:ext cx="618840" cy="197280"/>
          </a:xfrm>
          <a:prstGeom prst="rightArrow">
            <a:avLst>
              <a:gd name="adj1" fmla="val 411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4"/>
          <p:cNvSpPr/>
          <p:nvPr/>
        </p:nvSpPr>
        <p:spPr>
          <a:xfrm>
            <a:off x="5887800" y="3520080"/>
            <a:ext cx="618840" cy="197280"/>
          </a:xfrm>
          <a:prstGeom prst="rightArrow">
            <a:avLst>
              <a:gd name="adj1" fmla="val 411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5"/>
          <p:cNvSpPr/>
          <p:nvPr/>
        </p:nvSpPr>
        <p:spPr>
          <a:xfrm>
            <a:off x="5733360" y="3110040"/>
            <a:ext cx="87156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2200" spc="299" strike="noStrike">
                <a:solidFill>
                  <a:srgbClr val="000000"/>
                </a:solidFill>
                <a:latin typeface="Meiryo UI"/>
                <a:ea typeface="Meiryo UI"/>
              </a:rPr>
              <a:t>伝播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7" name="CustomShape 16"/>
          <p:cNvSpPr/>
          <p:nvPr/>
        </p:nvSpPr>
        <p:spPr>
          <a:xfrm>
            <a:off x="5681520" y="3980520"/>
            <a:ext cx="103896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2000" spc="299" strike="noStrike">
                <a:solidFill>
                  <a:srgbClr val="000000"/>
                </a:solidFill>
                <a:latin typeface="Meiryo UI"/>
                <a:ea typeface="Meiryo UI"/>
              </a:rPr>
              <a:t>逆伝播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図 2" descr="スポーツゲーム, ミラー, テーブル が含まれている画像&#10;&#10;自動的に生成された説明"/>
          <p:cNvPicPr/>
          <p:nvPr/>
        </p:nvPicPr>
        <p:blipFill>
          <a:blip r:embed="rId1"/>
          <a:stretch/>
        </p:blipFill>
        <p:spPr>
          <a:xfrm>
            <a:off x="2024640" y="2174400"/>
            <a:ext cx="3975120" cy="2007000"/>
          </a:xfrm>
          <a:prstGeom prst="rect">
            <a:avLst/>
          </a:prstGeom>
          <a:ln>
            <a:noFill/>
          </a:ln>
        </p:spPr>
      </p:pic>
      <p:sp>
        <p:nvSpPr>
          <p:cNvPr id="159" name="Line 1"/>
          <p:cNvSpPr/>
          <p:nvPr/>
        </p:nvSpPr>
        <p:spPr>
          <a:xfrm>
            <a:off x="2631600" y="2910600"/>
            <a:ext cx="8062200" cy="15163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2"/>
          <p:cNvSpPr/>
          <p:nvPr/>
        </p:nvSpPr>
        <p:spPr>
          <a:xfrm>
            <a:off x="5514840" y="2796840"/>
            <a:ext cx="5178960" cy="163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3"/>
          <p:cNvSpPr/>
          <p:nvPr/>
        </p:nvSpPr>
        <p:spPr>
          <a:xfrm>
            <a:off x="5257800" y="4101840"/>
            <a:ext cx="5436000" cy="32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Line 4"/>
          <p:cNvSpPr/>
          <p:nvPr/>
        </p:nvSpPr>
        <p:spPr>
          <a:xfrm>
            <a:off x="10693800" y="4426920"/>
            <a:ext cx="567720" cy="856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5"/>
          <p:cNvSpPr/>
          <p:nvPr/>
        </p:nvSpPr>
        <p:spPr>
          <a:xfrm>
            <a:off x="4003560" y="3148920"/>
            <a:ext cx="45360" cy="45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6"/>
          <p:cNvSpPr/>
          <p:nvPr/>
        </p:nvSpPr>
        <p:spPr>
          <a:xfrm>
            <a:off x="5378760" y="3406320"/>
            <a:ext cx="45360" cy="45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7"/>
          <p:cNvSpPr/>
          <p:nvPr/>
        </p:nvSpPr>
        <p:spPr>
          <a:xfrm>
            <a:off x="2630520" y="2887920"/>
            <a:ext cx="45360" cy="45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8"/>
          <p:cNvSpPr/>
          <p:nvPr/>
        </p:nvSpPr>
        <p:spPr>
          <a:xfrm>
            <a:off x="3059280" y="1950840"/>
            <a:ext cx="789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1600" spc="-1" strike="noStrike">
                <a:solidFill>
                  <a:srgbClr val="000000"/>
                </a:solidFill>
                <a:latin typeface="Meiryo UI"/>
                <a:ea typeface="Meiryo UI"/>
              </a:rPr>
              <a:t>放物面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7" name="CustomShape 9"/>
          <p:cNvSpPr/>
          <p:nvPr/>
        </p:nvSpPr>
        <p:spPr>
          <a:xfrm>
            <a:off x="4390920" y="2150640"/>
            <a:ext cx="789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1600" spc="-1" strike="noStrike">
                <a:solidFill>
                  <a:srgbClr val="000000"/>
                </a:solidFill>
                <a:latin typeface="Meiryo UI"/>
                <a:ea typeface="Meiryo UI"/>
              </a:rPr>
              <a:t>双曲面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Line 1"/>
          <p:cNvSpPr/>
          <p:nvPr/>
        </p:nvSpPr>
        <p:spPr>
          <a:xfrm flipV="1">
            <a:off x="2973600" y="3429000"/>
            <a:ext cx="4980600" cy="4960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Line 2"/>
          <p:cNvSpPr/>
          <p:nvPr/>
        </p:nvSpPr>
        <p:spPr>
          <a:xfrm>
            <a:off x="2475360" y="3148920"/>
            <a:ext cx="3527640" cy="46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Line 3"/>
          <p:cNvSpPr/>
          <p:nvPr/>
        </p:nvSpPr>
        <p:spPr>
          <a:xfrm flipV="1">
            <a:off x="2622960" y="3614040"/>
            <a:ext cx="3372480" cy="1002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"/>
          <p:cNvSpPr/>
          <p:nvPr/>
        </p:nvSpPr>
        <p:spPr>
          <a:xfrm>
            <a:off x="4003560" y="3148920"/>
            <a:ext cx="45360" cy="45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5"/>
          <p:cNvSpPr/>
          <p:nvPr/>
        </p:nvSpPr>
        <p:spPr>
          <a:xfrm>
            <a:off x="2026080" y="2489400"/>
            <a:ext cx="45360" cy="45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6"/>
          <p:cNvSpPr/>
          <p:nvPr/>
        </p:nvSpPr>
        <p:spPr>
          <a:xfrm>
            <a:off x="2630520" y="2887920"/>
            <a:ext cx="45360" cy="45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7"/>
          <p:cNvSpPr/>
          <p:nvPr/>
        </p:nvSpPr>
        <p:spPr>
          <a:xfrm>
            <a:off x="3059280" y="1950840"/>
            <a:ext cx="789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1600" spc="-1" strike="noStrike">
                <a:solidFill>
                  <a:srgbClr val="000000"/>
                </a:solidFill>
                <a:latin typeface="Meiryo UI"/>
                <a:ea typeface="Meiryo UI"/>
              </a:rPr>
              <a:t>放物面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CustomShape 8"/>
          <p:cNvSpPr/>
          <p:nvPr/>
        </p:nvSpPr>
        <p:spPr>
          <a:xfrm>
            <a:off x="4390920" y="2150640"/>
            <a:ext cx="789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1600" spc="-1" strike="noStrike">
                <a:solidFill>
                  <a:srgbClr val="000000"/>
                </a:solidFill>
                <a:latin typeface="Meiryo UI"/>
                <a:ea typeface="Meiryo UI"/>
              </a:rPr>
              <a:t>双曲面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2491200" y="2441880"/>
            <a:ext cx="183960" cy="2449800"/>
          </a:xfrm>
          <a:prstGeom prst="leftBrace">
            <a:avLst>
              <a:gd name="adj1" fmla="val 72618"/>
              <a:gd name="adj2" fmla="val 50000"/>
            </a:avLst>
          </a:prstGeom>
          <a:noFill/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2447280" y="3469680"/>
            <a:ext cx="27144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游ゴシック"/>
              </a:rPr>
              <a:t>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 rot="5400000">
            <a:off x="3979800" y="913680"/>
            <a:ext cx="261000" cy="2484720"/>
          </a:xfrm>
          <a:prstGeom prst="leftBrace">
            <a:avLst>
              <a:gd name="adj1" fmla="val 72618"/>
              <a:gd name="adj2" fmla="val 50000"/>
            </a:avLst>
          </a:prstGeom>
          <a:noFill/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4"/>
          <p:cNvSpPr/>
          <p:nvPr/>
        </p:nvSpPr>
        <p:spPr>
          <a:xfrm>
            <a:off x="3960360" y="1971720"/>
            <a:ext cx="27144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游ゴシック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0" name="図 11" descr="図形&#10;&#10;低い精度で自動的に生成された説明"/>
          <p:cNvPicPr/>
          <p:nvPr/>
        </p:nvPicPr>
        <p:blipFill>
          <a:blip r:embed="rId1"/>
          <a:stretch/>
        </p:blipFill>
        <p:spPr>
          <a:xfrm>
            <a:off x="2858400" y="2391840"/>
            <a:ext cx="2538720" cy="2559600"/>
          </a:xfrm>
          <a:prstGeom prst="rect">
            <a:avLst/>
          </a:prstGeom>
          <a:ln>
            <a:noFill/>
          </a:ln>
        </p:spPr>
      </p:pic>
      <p:pic>
        <p:nvPicPr>
          <p:cNvPr id="181" name="図 30" descr="図形&#10;&#10;低い精度で自動的に生成された説明"/>
          <p:cNvPicPr/>
          <p:nvPr/>
        </p:nvPicPr>
        <p:blipFill>
          <a:blip r:embed="rId2"/>
          <a:stretch/>
        </p:blipFill>
        <p:spPr>
          <a:xfrm>
            <a:off x="7002720" y="2391840"/>
            <a:ext cx="2538720" cy="255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図 6" descr="三脚の上に立っている男性の白黒写真&#10;&#10;中程度の精度で自動的に生成された説明"/>
          <p:cNvPicPr/>
          <p:nvPr/>
        </p:nvPicPr>
        <p:blipFill>
          <a:blip r:embed="rId1"/>
          <a:stretch/>
        </p:blipFill>
        <p:spPr>
          <a:xfrm>
            <a:off x="6413040" y="3445560"/>
            <a:ext cx="579600" cy="579600"/>
          </a:xfrm>
          <a:prstGeom prst="rect">
            <a:avLst/>
          </a:prstGeom>
          <a:ln>
            <a:noFill/>
          </a:ln>
          <a:scene3d>
            <a:camera prst="orthographicFront">
              <a:rot lat="569972" lon="1552861" rev="21418646"/>
            </a:camera>
            <a:lightRig dir="t" rig="threePt"/>
          </a:scene3d>
        </p:spPr>
      </p:pic>
      <p:pic>
        <p:nvPicPr>
          <p:cNvPr id="183" name="図 8" descr="モニター画面に映る文字&#10;&#10;低い精度で自動的に生成された説明"/>
          <p:cNvPicPr/>
          <p:nvPr/>
        </p:nvPicPr>
        <p:blipFill>
          <a:blip r:embed="rId2">
            <a:alphaModFix amt="78000"/>
          </a:blip>
          <a:srcRect l="13620" t="12077" r="11014" b="12439"/>
          <a:stretch/>
        </p:blipFill>
        <p:spPr>
          <a:xfrm>
            <a:off x="7315200" y="1410840"/>
            <a:ext cx="3565440" cy="3517920"/>
          </a:xfrm>
          <a:prstGeom prst="rect">
            <a:avLst/>
          </a:prstGeom>
          <a:ln>
            <a:noFill/>
          </a:ln>
          <a:scene3d>
            <a:camera prst="orthographicFront">
              <a:rot lat="393228" lon="1916798" rev="21420000"/>
            </a:camera>
            <a:lightRig dir="t" rig="threePt"/>
          </a:scene3d>
        </p:spPr>
      </p:pic>
      <p:pic>
        <p:nvPicPr>
          <p:cNvPr id="184" name="図 4" descr="ダイアグラム&#10;&#10;低い精度で自動的に生成された説明"/>
          <p:cNvPicPr/>
          <p:nvPr/>
        </p:nvPicPr>
        <p:blipFill>
          <a:blip r:embed="rId3"/>
          <a:srcRect l="15378" t="11880" r="16977" b="10558"/>
          <a:stretch/>
        </p:blipFill>
        <p:spPr>
          <a:xfrm>
            <a:off x="1310760" y="1117440"/>
            <a:ext cx="9569880" cy="462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2085</TotalTime>
  <Application>LibreOffice/6.4.6.2$Linux_X86_64 LibreOffice_project/40$Build-2</Application>
  <Words>66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2020-12-21T01:42:00Z</dcterms:created>
  <dc:creator>渡辺　貴史</dc:creator>
  <dc:description/>
  <dc:language>en-US</dc:language>
  <cp:lastModifiedBy/>
  <dcterms:modified xsi:type="dcterms:W3CDTF">2021-01-12T03:28:29Z</dcterms:modified>
  <cp:revision>54</cp:revision>
  <dc:subject/>
  <dc:title>PowerPoint プレゼンテーション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ワイド画面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