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BCD"/>
    <a:srgbClr val="D0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9"/>
    <p:restoredTop sz="94655"/>
  </p:normalViewPr>
  <p:slideViewPr>
    <p:cSldViewPr snapToGrid="0" snapToObjects="1">
      <p:cViewPr>
        <p:scale>
          <a:sx n="132" d="100"/>
          <a:sy n="132" d="100"/>
        </p:scale>
        <p:origin x="536" y="10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1CE91-3241-4040-AF54-7BF47CA66737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CEB6-C522-B740-82B0-D6F2626E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2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6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988B8-F8D3-7747-B2A2-2C2C4D92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AD44B7-2BE5-6540-B18A-B61869CE9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8D435-AF61-0745-8BB5-6F35C891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6D288-0063-4440-B777-E0B2B516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CBB2B-5CD0-7041-AC25-031E8D5C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8D9A5-56C4-854A-8644-B128F12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07D8E2-8DB8-504C-A19E-57EC5C485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DD9EA-0D0F-9D4B-A610-D8B03612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E4C31-A0CC-4A40-BF71-CA7F0CBF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03EEE-D1B7-AE47-995C-D9459279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1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F131F4-0615-2844-96D1-C727E207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ECABC1-C605-724E-9B16-67B42C91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C3095-5028-AB47-BC0F-84D98FB7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4291D-898D-4B4A-A087-E6FC2B8F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E65BE-498D-A14E-8AC6-B75D2617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7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4CDC2-D821-5544-8AD1-52AC9D9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C9261-43AE-6644-B88B-5BDD7C26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34032-2E81-3348-8237-A28F2F8C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44005-FB4A-0349-A4DC-D1348A58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7DFE01-2270-224E-964A-91ABF15E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3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E9CBB-4794-5044-A183-2376C4B1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013774-20C0-2447-B03B-88FC2194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AE8C2-5F8F-6348-A11E-2B31C60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67BDF-762C-D14F-8CFD-52EFB11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DE9B6-E105-864F-B3F3-8D0445A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46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18375-798B-A940-830B-27B860A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CB863-84C5-7F49-B88E-F89E971AB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2D85AC-1477-9F40-BBF1-C482BC28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AB2C3-EB5C-CF4E-8D6D-588B9079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C15F15-CF3C-4E47-BB96-3268AF71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40FADC-D3A9-D844-BDBC-DC6C7D04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A6BB8-0DD4-3744-89EE-35A3CF79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341C31-3C2D-B341-AAF9-D7695B9A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26A69-BA41-C841-9C0D-5DCFEDE9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98DCE7-7504-AF4B-B3CA-9B36F2904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BAD2BB-C850-274B-92F9-1B33C106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B84A2F-2FC1-EC4C-AE95-27A9F954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2BCB76-9215-2843-B5DA-417BFBB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47B8BD-186D-F84B-8786-9E5F1C59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060BE-4183-324C-964C-E1842350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5D119-5B0B-AF49-A0F7-05C6340C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355F17-F792-D249-A0A0-4455887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5BEF49-F54D-9A4E-B247-2B462B0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06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AEEBA9-DA5E-9D4C-851C-C0B0BBCB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A3CD33-EC96-FA4B-B0EF-5B967C6D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10D4D7-B073-0A46-836E-0848FCD2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C4A9E-5378-104F-8EDA-3872ABE9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9E339-FFA3-CA4C-A1F9-912D354D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D081FD-0076-5549-A1DE-774851D4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7914DC-B3F3-6C4E-B248-43C059B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8160F-801E-7246-A750-8A198009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B5E0D-2EA5-4D46-A7DE-5D1D4EF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6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4A855-95C5-724C-9DD7-4C0151E9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F5C76-2EED-AC44-A1DF-AE82D357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68490F-4431-DB4E-9CE8-82684422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128F7-02EB-3C4C-9202-7B1B3CEF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6E0348-4EFC-B44A-B535-042AF858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9F14E0-C52D-4E4D-BC66-C8A1DB6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5F613D-34E4-9044-91FB-0503E6CF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123066-ED52-AD48-8FF3-5DCE4089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801BD-8C2C-DB43-BD03-A15B3891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CA38-B217-504E-A0D9-BA25E637AC92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2E0DB-A40A-3C4E-A07C-1535EA586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09D14-A4E4-FC4F-9DC1-666084C57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08" y="1597318"/>
            <a:ext cx="3633418" cy="3663364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76" y="1597318"/>
            <a:ext cx="3633419" cy="3663364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3362" y="1668940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609847" y="3198166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3804874" y="-437916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3771359" y="1083864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3258951" y="3102109"/>
            <a:ext cx="1449932" cy="653777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7483119" y="3094664"/>
            <a:ext cx="1449932" cy="653777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3635103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7859272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</p:spTree>
    <p:extLst>
      <p:ext uri="{BB962C8B-B14F-4D97-AF65-F5344CB8AC3E}">
        <p14:creationId xmlns:p14="http://schemas.microsoft.com/office/powerpoint/2010/main" val="10542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82" y="2478968"/>
            <a:ext cx="2539104" cy="2560031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42" y="2480967"/>
            <a:ext cx="2539106" cy="2560032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214" y="2531253"/>
            <a:ext cx="184484" cy="2450008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20521" y="3558936"/>
            <a:ext cx="2718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</a:t>
            </a:r>
            <a:endParaRPr kumimoji="1" lang="ja-JP" altLang="en-US" sz="20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1652574" y="1003102"/>
            <a:ext cx="261524" cy="2485074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1633348" y="2060967"/>
            <a:ext cx="271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N</a:t>
            </a:r>
            <a:endParaRPr kumimoji="1" lang="ja-JP" altLang="en-US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7437649" y="3520240"/>
            <a:ext cx="927261" cy="477484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4033362" y="3488340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7571242" y="5038996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4193802" y="5039005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13" name="図 12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C956D8D5-573C-E24E-A440-E1679627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539" y="2478975"/>
            <a:ext cx="2539108" cy="2560034"/>
          </a:xfrm>
          <a:prstGeom prst="rect">
            <a:avLst/>
          </a:prstGeom>
        </p:spPr>
      </p:pic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5145261E-D40C-3D4A-BBF3-236A914DD745}"/>
              </a:ext>
            </a:extLst>
          </p:cNvPr>
          <p:cNvSpPr/>
          <p:nvPr/>
        </p:nvSpPr>
        <p:spPr>
          <a:xfrm>
            <a:off x="10124460" y="3495914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993810B-C035-3D4D-A7FE-814C9AE80331}"/>
              </a:ext>
            </a:extLst>
          </p:cNvPr>
          <p:cNvSpPr txBox="1"/>
          <p:nvPr/>
        </p:nvSpPr>
        <p:spPr>
          <a:xfrm>
            <a:off x="1470068" y="5038999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9CD165-7AE9-2C48-876A-31F18A328094}"/>
              </a:ext>
            </a:extLst>
          </p:cNvPr>
          <p:cNvSpPr txBox="1"/>
          <p:nvPr/>
        </p:nvSpPr>
        <p:spPr>
          <a:xfrm>
            <a:off x="10284900" y="5039003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26" name="図 25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85EB6791-DC1F-6D4C-B1F9-AD4C77FF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4" y="2478970"/>
            <a:ext cx="2539107" cy="2560033"/>
          </a:xfrm>
          <a:prstGeom prst="rect">
            <a:avLst/>
          </a:prstGeom>
        </p:spPr>
      </p:pic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F87ABC2-F511-E645-84A8-E0D6ABB4698F}"/>
              </a:ext>
            </a:extLst>
          </p:cNvPr>
          <p:cNvSpPr/>
          <p:nvPr/>
        </p:nvSpPr>
        <p:spPr>
          <a:xfrm>
            <a:off x="1319706" y="3495909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8C5E2849-A667-2E49-B478-CF1FFF041D3E}"/>
              </a:ext>
            </a:extLst>
          </p:cNvPr>
          <p:cNvSpPr/>
          <p:nvPr/>
        </p:nvSpPr>
        <p:spPr>
          <a:xfrm rot="10800000">
            <a:off x="5869098" y="3785752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24BF2271-D96F-194B-816B-FFF25680F627}"/>
              </a:ext>
            </a:extLst>
          </p:cNvPr>
          <p:cNvSpPr/>
          <p:nvPr/>
        </p:nvSpPr>
        <p:spPr>
          <a:xfrm>
            <a:off x="5887941" y="3520249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8532-930A-CD4E-8835-F06C3BD97EB4}"/>
              </a:ext>
            </a:extLst>
          </p:cNvPr>
          <p:cNvSpPr txBox="1"/>
          <p:nvPr/>
        </p:nvSpPr>
        <p:spPr>
          <a:xfrm>
            <a:off x="5803687" y="3237390"/>
            <a:ext cx="76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3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BC5188-38EE-FA49-B3A5-E4AF9A979C7D}"/>
              </a:ext>
            </a:extLst>
          </p:cNvPr>
          <p:cNvSpPr txBox="1"/>
          <p:nvPr/>
        </p:nvSpPr>
        <p:spPr>
          <a:xfrm>
            <a:off x="5727426" y="3959046"/>
            <a:ext cx="938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spc="3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</a:p>
        </p:txBody>
      </p:sp>
    </p:spTree>
    <p:extLst>
      <p:ext uri="{BB962C8B-B14F-4D97-AF65-F5344CB8AC3E}">
        <p14:creationId xmlns:p14="http://schemas.microsoft.com/office/powerpoint/2010/main" val="137261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ポーツゲーム, ミラ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E1D5B3B-5590-9940-9E71-DB6C044C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40" y="2174488"/>
            <a:ext cx="3975559" cy="2007374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2631688" y="2910623"/>
            <a:ext cx="8062332" cy="1516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</p:cNvCxnSpPr>
          <p:nvPr/>
        </p:nvCxnSpPr>
        <p:spPr>
          <a:xfrm>
            <a:off x="5514975" y="2797175"/>
            <a:ext cx="5179045" cy="1629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>
            <a:off x="5257800" y="4102100"/>
            <a:ext cx="5436220" cy="324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B04EFF8-CD19-6E41-A8EC-DD54F4A813EE}"/>
              </a:ext>
            </a:extLst>
          </p:cNvPr>
          <p:cNvCxnSpPr>
            <a:cxnSpLocks/>
          </p:cNvCxnSpPr>
          <p:nvPr/>
        </p:nvCxnSpPr>
        <p:spPr>
          <a:xfrm>
            <a:off x="10694020" y="4427034"/>
            <a:ext cx="567538" cy="8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C1B8D4C5-1088-8F4D-A2EE-733289713F48}"/>
              </a:ext>
            </a:extLst>
          </p:cNvPr>
          <p:cNvSpPr/>
          <p:nvPr/>
        </p:nvSpPr>
        <p:spPr>
          <a:xfrm>
            <a:off x="4003519" y="31489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F3AEE5-BEAC-0A41-A604-3BD32FB84F57}"/>
              </a:ext>
            </a:extLst>
          </p:cNvPr>
          <p:cNvSpPr/>
          <p:nvPr/>
        </p:nvSpPr>
        <p:spPr>
          <a:xfrm>
            <a:off x="5378929" y="34061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004A97E-9ABD-4342-BF40-E30A09BD20B2}"/>
              </a:ext>
            </a:extLst>
          </p:cNvPr>
          <p:cNvSpPr/>
          <p:nvPr/>
        </p:nvSpPr>
        <p:spPr>
          <a:xfrm>
            <a:off x="2630665" y="2887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3053997" y="19508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4385558" y="21507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35308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1076241" y="3776488"/>
            <a:ext cx="9574796" cy="122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6354" y="2945936"/>
            <a:ext cx="790748" cy="64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 flipV="1">
            <a:off x="7156354" y="4482790"/>
            <a:ext cx="842787" cy="116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2889411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5478935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EEE40E54-8F2B-E54C-99D3-C608F6D18915}"/>
              </a:ext>
            </a:extLst>
          </p:cNvPr>
          <p:cNvSpPr/>
          <p:nvPr/>
        </p:nvSpPr>
        <p:spPr>
          <a:xfrm rot="5400000">
            <a:off x="3579605" y="1186966"/>
            <a:ext cx="1974452" cy="5179045"/>
          </a:xfrm>
          <a:custGeom>
            <a:avLst/>
            <a:gdLst>
              <a:gd name="connsiteX0" fmla="*/ 0 w 1974452"/>
              <a:gd name="connsiteY0" fmla="*/ 5179045 h 5179045"/>
              <a:gd name="connsiteX1" fmla="*/ 156673 w 1974452"/>
              <a:gd name="connsiteY1" fmla="*/ 0 h 5179045"/>
              <a:gd name="connsiteX2" fmla="*/ 1817779 w 1974452"/>
              <a:gd name="connsiteY2" fmla="*/ 0 h 5179045"/>
              <a:gd name="connsiteX3" fmla="*/ 1974452 w 1974452"/>
              <a:gd name="connsiteY3" fmla="*/ 5179045 h 5179045"/>
              <a:gd name="connsiteX4" fmla="*/ 0 w 1974452"/>
              <a:gd name="connsiteY4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74452 w 1974452"/>
              <a:gd name="connsiteY4" fmla="*/ 5179045 h 5179045"/>
              <a:gd name="connsiteX5" fmla="*/ 0 w 1974452"/>
              <a:gd name="connsiteY5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46290 w 1974452"/>
              <a:gd name="connsiteY4" fmla="*/ 2532315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53726 w 1974452"/>
              <a:gd name="connsiteY4" fmla="*/ 2554617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4452" h="5179045">
                <a:moveTo>
                  <a:pt x="0" y="5179045"/>
                </a:moveTo>
                <a:lnTo>
                  <a:pt x="35717" y="2554617"/>
                </a:lnTo>
                <a:lnTo>
                  <a:pt x="156673" y="0"/>
                </a:lnTo>
                <a:lnTo>
                  <a:pt x="1817779" y="0"/>
                </a:lnTo>
                <a:lnTo>
                  <a:pt x="1953726" y="2554617"/>
                </a:lnTo>
                <a:lnTo>
                  <a:pt x="1974452" y="5179045"/>
                </a:lnTo>
                <a:lnTo>
                  <a:pt x="0" y="51790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19A1B4-A9CC-9945-936B-4A49C4D1D94F}"/>
              </a:ext>
            </a:extLst>
          </p:cNvPr>
          <p:cNvCxnSpPr>
            <a:cxnSpLocks/>
            <a:stCxn id="6" idx="1"/>
            <a:endCxn id="6" idx="4"/>
          </p:cNvCxnSpPr>
          <p:nvPr/>
        </p:nvCxnSpPr>
        <p:spPr>
          <a:xfrm>
            <a:off x="4601737" y="2824980"/>
            <a:ext cx="0" cy="1918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84F3F3-CFC0-624F-9A71-59D06EC67152}"/>
              </a:ext>
            </a:extLst>
          </p:cNvPr>
          <p:cNvSpPr txBox="1"/>
          <p:nvPr/>
        </p:nvSpPr>
        <p:spPr>
          <a:xfrm>
            <a:off x="1323686" y="338679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u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AADB1C5-CEE7-4F42-9DF5-DA1F37AF3870}"/>
              </a:ext>
            </a:extLst>
          </p:cNvPr>
          <p:cNvCxnSpPr>
            <a:cxnSpLocks/>
          </p:cNvCxnSpPr>
          <p:nvPr/>
        </p:nvCxnSpPr>
        <p:spPr>
          <a:xfrm>
            <a:off x="1803400" y="2789262"/>
            <a:ext cx="0" cy="1974453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AA3576-CAC3-7D47-8051-C3CDDBA1BCF0}"/>
              </a:ext>
            </a:extLst>
          </p:cNvPr>
          <p:cNvSpPr txBox="1"/>
          <p:nvPr/>
        </p:nvSpPr>
        <p:spPr>
          <a:xfrm>
            <a:off x="4128531" y="33867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8A0D25-AF51-4349-BD10-F53DACC17D76}"/>
              </a:ext>
            </a:extLst>
          </p:cNvPr>
          <p:cNvSpPr txBox="1"/>
          <p:nvPr/>
        </p:nvSpPr>
        <p:spPr>
          <a:xfrm>
            <a:off x="6657499" y="34061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46FA29A-43F8-0241-95E2-AEC2E494B8CB}"/>
              </a:ext>
            </a:extLst>
          </p:cNvPr>
          <p:cNvCxnSpPr>
            <a:cxnSpLocks/>
          </p:cNvCxnSpPr>
          <p:nvPr/>
        </p:nvCxnSpPr>
        <p:spPr>
          <a:xfrm flipH="1">
            <a:off x="1977308" y="4936067"/>
            <a:ext cx="2624429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78B33EB-3292-F04A-A55A-E2EBBA4D6657}"/>
              </a:ext>
            </a:extLst>
          </p:cNvPr>
          <p:cNvCxnSpPr>
            <a:cxnSpLocks/>
          </p:cNvCxnSpPr>
          <p:nvPr/>
        </p:nvCxnSpPr>
        <p:spPr>
          <a:xfrm flipH="1">
            <a:off x="4601737" y="4936067"/>
            <a:ext cx="2554617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E9C16D-302A-0A47-B3A4-1A46320255B1}"/>
              </a:ext>
            </a:extLst>
          </p:cNvPr>
          <p:cNvSpPr txBox="1"/>
          <p:nvPr/>
        </p:nvSpPr>
        <p:spPr>
          <a:xfrm>
            <a:off x="3086581" y="49321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9F10C4-8F16-BA4E-B593-99B973CEABAD}"/>
              </a:ext>
            </a:extLst>
          </p:cNvPr>
          <p:cNvSpPr txBox="1"/>
          <p:nvPr/>
        </p:nvSpPr>
        <p:spPr>
          <a:xfrm>
            <a:off x="5675304" y="4926370"/>
            <a:ext cx="4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FECD349F-B10B-7C44-805E-B2FFE9D055F3}"/>
              </a:ext>
            </a:extLst>
          </p:cNvPr>
          <p:cNvSpPr/>
          <p:nvPr/>
        </p:nvSpPr>
        <p:spPr>
          <a:xfrm>
            <a:off x="829315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8DBA0E2D-CD61-1049-A60E-13D145C58065}"/>
              </a:ext>
            </a:extLst>
          </p:cNvPr>
          <p:cNvSpPr/>
          <p:nvPr/>
        </p:nvSpPr>
        <p:spPr>
          <a:xfrm>
            <a:off x="838682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1ED378-5547-7A4E-8529-3CC74B2CE974}"/>
              </a:ext>
            </a:extLst>
          </p:cNvPr>
          <p:cNvCxnSpPr>
            <a:cxnSpLocks/>
          </p:cNvCxnSpPr>
          <p:nvPr/>
        </p:nvCxnSpPr>
        <p:spPr>
          <a:xfrm>
            <a:off x="9094088" y="3663073"/>
            <a:ext cx="1563317" cy="125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DF82FA6-1D27-D046-9000-82F85DC37173}"/>
              </a:ext>
            </a:extLst>
          </p:cNvPr>
          <p:cNvCxnSpPr>
            <a:cxnSpLocks/>
          </p:cNvCxnSpPr>
          <p:nvPr/>
        </p:nvCxnSpPr>
        <p:spPr>
          <a:xfrm flipV="1">
            <a:off x="9094088" y="3788586"/>
            <a:ext cx="1563317" cy="11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603E218-E4AC-8440-846D-BCC139B65C00}"/>
              </a:ext>
            </a:extLst>
          </p:cNvPr>
          <p:cNvCxnSpPr>
            <a:cxnSpLocks/>
          </p:cNvCxnSpPr>
          <p:nvPr/>
        </p:nvCxnSpPr>
        <p:spPr>
          <a:xfrm flipH="1">
            <a:off x="4601739" y="4045732"/>
            <a:ext cx="6049298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9D40442-1EC4-7741-860C-10A69B19870C}"/>
              </a:ext>
            </a:extLst>
          </p:cNvPr>
          <p:cNvSpPr txBox="1"/>
          <p:nvPr/>
        </p:nvSpPr>
        <p:spPr>
          <a:xfrm>
            <a:off x="7495582" y="39980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497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37968-A9C0-F840-8832-393D4F64D87B}"/>
              </a:ext>
            </a:extLst>
          </p:cNvPr>
          <p:cNvSpPr txBox="1"/>
          <p:nvPr/>
        </p:nvSpPr>
        <p:spPr>
          <a:xfrm>
            <a:off x="10711093" y="3453162"/>
            <a:ext cx="249602" cy="246221"/>
          </a:xfrm>
          <a:prstGeom prst="rect">
            <a:avLst/>
          </a:prstGeom>
          <a:noFill/>
        </p:spPr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1596448" y="2041721"/>
            <a:ext cx="7181565" cy="305747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828231" y="2039551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317067F-2D0C-464A-9E7F-C006DC83DF27}"/>
              </a:ext>
            </a:extLst>
          </p:cNvPr>
          <p:cNvSpPr/>
          <p:nvPr/>
        </p:nvSpPr>
        <p:spPr>
          <a:xfrm rot="10800000">
            <a:off x="7003995" y="2068377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613509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7542950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1596449" y="2039549"/>
            <a:ext cx="2113654" cy="29091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7F8B379E-96C7-F94D-B663-A8D1E938C356}"/>
              </a:ext>
            </a:extLst>
          </p:cNvPr>
          <p:cNvSpPr/>
          <p:nvPr/>
        </p:nvSpPr>
        <p:spPr>
          <a:xfrm flipV="1">
            <a:off x="1596447" y="4803874"/>
            <a:ext cx="2119288" cy="313501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71590"/>
              <a:gd name="connsiteY0" fmla="*/ 0 h 26825"/>
              <a:gd name="connsiteX1" fmla="*/ 171590 w 171590"/>
              <a:gd name="connsiteY1" fmla="*/ 26825 h 26825"/>
              <a:gd name="connsiteX0" fmla="*/ 0 w 162501"/>
              <a:gd name="connsiteY0" fmla="*/ 0 h 28357"/>
              <a:gd name="connsiteX1" fmla="*/ 162501 w 162501"/>
              <a:gd name="connsiteY1" fmla="*/ 28357 h 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01" h="28357">
                <a:moveTo>
                  <a:pt x="0" y="0"/>
                </a:moveTo>
                <a:lnTo>
                  <a:pt x="162501" y="28357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45D91A2D-6123-8E46-A081-B0A6D217F3A5}"/>
              </a:ext>
            </a:extLst>
          </p:cNvPr>
          <p:cNvSpPr/>
          <p:nvPr/>
        </p:nvSpPr>
        <p:spPr>
          <a:xfrm>
            <a:off x="3710102" y="2330465"/>
            <a:ext cx="1391171" cy="49975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37F8153-0851-984D-97A6-93C6FD91CB2A}"/>
              </a:ext>
            </a:extLst>
          </p:cNvPr>
          <p:cNvSpPr/>
          <p:nvPr/>
        </p:nvSpPr>
        <p:spPr>
          <a:xfrm flipV="1">
            <a:off x="3710101" y="4338672"/>
            <a:ext cx="1385524" cy="46024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238"/>
              <a:gd name="connsiteY0" fmla="*/ 0 h 41630"/>
              <a:gd name="connsiteX1" fmla="*/ 106238 w 106238"/>
              <a:gd name="connsiteY1" fmla="*/ 41630 h 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38" h="41630">
                <a:moveTo>
                  <a:pt x="0" y="0"/>
                </a:moveTo>
                <a:cubicBezTo>
                  <a:pt x="39741" y="16600"/>
                  <a:pt x="66497" y="21967"/>
                  <a:pt x="106238" y="4163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DDFF924-5704-DF4B-9F03-C678D62A2B1C}"/>
              </a:ext>
            </a:extLst>
          </p:cNvPr>
          <p:cNvCxnSpPr/>
          <p:nvPr/>
        </p:nvCxnSpPr>
        <p:spPr>
          <a:xfrm>
            <a:off x="2764140" y="2205728"/>
            <a:ext cx="0" cy="137054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85BD00-0D15-CD46-A2ED-17FB852023B4}"/>
              </a:ext>
            </a:extLst>
          </p:cNvPr>
          <p:cNvCxnSpPr>
            <a:cxnSpLocks/>
          </p:cNvCxnSpPr>
          <p:nvPr/>
        </p:nvCxnSpPr>
        <p:spPr>
          <a:xfrm>
            <a:off x="4410292" y="2596617"/>
            <a:ext cx="0" cy="97965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CFEE7BA-C7CD-5443-AC13-60ABFC5DCA89}"/>
              </a:ext>
            </a:extLst>
          </p:cNvPr>
          <p:cNvSpPr txBox="1"/>
          <p:nvPr/>
        </p:nvSpPr>
        <p:spPr>
          <a:xfrm>
            <a:off x="2068952" y="29017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3F44A3-8F12-294C-AB33-6C2CA0F1F423}"/>
              </a:ext>
            </a:extLst>
          </p:cNvPr>
          <p:cNvSpPr txBox="1"/>
          <p:nvPr/>
        </p:nvSpPr>
        <p:spPr>
          <a:xfrm>
            <a:off x="3710101" y="29170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BDCF25-419A-A342-A9B5-C60E0BB3D2AA}"/>
              </a:ext>
            </a:extLst>
          </p:cNvPr>
          <p:cNvSpPr txBox="1"/>
          <p:nvPr/>
        </p:nvSpPr>
        <p:spPr>
          <a:xfrm>
            <a:off x="5434614" y="31453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3064FAE-0087-4346-AD4F-45DC5A1DA151}"/>
              </a:ext>
            </a:extLst>
          </p:cNvPr>
          <p:cNvSpPr txBox="1"/>
          <p:nvPr/>
        </p:nvSpPr>
        <p:spPr>
          <a:xfrm>
            <a:off x="7331786" y="31696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13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6597769" y="1534761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163218" y="28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Φ26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cxnSpLocks/>
          </p:cNvCxnSpPr>
          <p:nvPr/>
        </p:nvCxnSpPr>
        <p:spPr>
          <a:xfrm flipV="1">
            <a:off x="7729694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98365" y="300317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>
            <a:extLst>
              <a:ext uri="{FF2B5EF4-FFF2-40B4-BE49-F238E27FC236}">
                <a16:creationId xmlns:a16="http://schemas.microsoft.com/office/drawing/2014/main" id="{C8276A62-DDCF-9D4A-93E6-6691A5B4B669}"/>
              </a:ext>
            </a:extLst>
          </p:cNvPr>
          <p:cNvSpPr/>
          <p:nvPr/>
        </p:nvSpPr>
        <p:spPr>
          <a:xfrm rot="10800000">
            <a:off x="4462304" y="1910861"/>
            <a:ext cx="3267389" cy="3267389"/>
          </a:xfrm>
          <a:prstGeom prst="blockArc">
            <a:avLst>
              <a:gd name="adj1" fmla="val 5685876"/>
              <a:gd name="adj2" fmla="val 5027296"/>
              <a:gd name="adj3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アーチ 14">
            <a:extLst>
              <a:ext uri="{FF2B5EF4-FFF2-40B4-BE49-F238E27FC236}">
                <a16:creationId xmlns:a16="http://schemas.microsoft.com/office/drawing/2014/main" id="{3EE1CD2D-8CBB-0844-83BA-8469D08357F7}"/>
              </a:ext>
            </a:extLst>
          </p:cNvPr>
          <p:cNvSpPr/>
          <p:nvPr/>
        </p:nvSpPr>
        <p:spPr>
          <a:xfrm rot="10800000">
            <a:off x="4622839" y="2066585"/>
            <a:ext cx="2946317" cy="2955940"/>
          </a:xfrm>
          <a:prstGeom prst="blockArc">
            <a:avLst>
              <a:gd name="adj1" fmla="val 5697216"/>
              <a:gd name="adj2" fmla="val 4999859"/>
              <a:gd name="adj3" fmla="val 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CB7270E-A819-4349-A949-9103BAED378E}"/>
              </a:ext>
            </a:extLst>
          </p:cNvPr>
          <p:cNvCxnSpPr/>
          <p:nvPr/>
        </p:nvCxnSpPr>
        <p:spPr>
          <a:xfrm>
            <a:off x="596646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0CCCAFB-865B-4D4B-A75C-7FC86891464B}"/>
              </a:ext>
            </a:extLst>
          </p:cNvPr>
          <p:cNvCxnSpPr/>
          <p:nvPr/>
        </p:nvCxnSpPr>
        <p:spPr>
          <a:xfrm>
            <a:off x="622173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E5F5E0-0ADE-9445-B3F0-D950963A51E3}"/>
              </a:ext>
            </a:extLst>
          </p:cNvPr>
          <p:cNvCxnSpPr>
            <a:cxnSpLocks/>
          </p:cNvCxnSpPr>
          <p:nvPr/>
        </p:nvCxnSpPr>
        <p:spPr>
          <a:xfrm>
            <a:off x="5594959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C3F8182-E594-744B-80FE-276EA436B485}"/>
              </a:ext>
            </a:extLst>
          </p:cNvPr>
          <p:cNvCxnSpPr>
            <a:cxnSpLocks/>
          </p:cNvCxnSpPr>
          <p:nvPr/>
        </p:nvCxnSpPr>
        <p:spPr>
          <a:xfrm>
            <a:off x="5966460" y="1648333"/>
            <a:ext cx="0" cy="2625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DE5C936-C682-6F4E-8214-51FA63AADCEB}"/>
              </a:ext>
            </a:extLst>
          </p:cNvPr>
          <p:cNvCxnSpPr>
            <a:cxnSpLocks/>
          </p:cNvCxnSpPr>
          <p:nvPr/>
        </p:nvCxnSpPr>
        <p:spPr>
          <a:xfrm>
            <a:off x="6221730" y="1648333"/>
            <a:ext cx="0" cy="2687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351BD70-75E8-F947-834D-95779581A105}"/>
              </a:ext>
            </a:extLst>
          </p:cNvPr>
          <p:cNvCxnSpPr>
            <a:cxnSpLocks/>
          </p:cNvCxnSpPr>
          <p:nvPr/>
        </p:nvCxnSpPr>
        <p:spPr>
          <a:xfrm>
            <a:off x="6221730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0C9AE33-85BE-CB44-89AA-948F15761E38}"/>
              </a:ext>
            </a:extLst>
          </p:cNvPr>
          <p:cNvCxnSpPr>
            <a:cxnSpLocks/>
          </p:cNvCxnSpPr>
          <p:nvPr/>
        </p:nvCxnSpPr>
        <p:spPr>
          <a:xfrm flipV="1">
            <a:off x="7569156" y="2483482"/>
            <a:ext cx="301098" cy="1061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997EED-739D-904D-AF78-1CCA84B4D34B}"/>
              </a:ext>
            </a:extLst>
          </p:cNvPr>
          <p:cNvCxnSpPr>
            <a:cxnSpLocks/>
          </p:cNvCxnSpPr>
          <p:nvPr/>
        </p:nvCxnSpPr>
        <p:spPr>
          <a:xfrm>
            <a:off x="7870254" y="249224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ABFE26A-49EA-C54E-BB2E-7140A936E6C3}"/>
              </a:ext>
            </a:extLst>
          </p:cNvPr>
          <p:cNvSpPr txBox="1"/>
          <p:nvPr/>
        </p:nvSpPr>
        <p:spPr>
          <a:xfrm>
            <a:off x="8306687" y="230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4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BE45010A-E1C1-464A-BC64-24B0F98B683C}"/>
              </a:ext>
            </a:extLst>
          </p:cNvPr>
          <p:cNvSpPr/>
          <p:nvPr/>
        </p:nvSpPr>
        <p:spPr>
          <a:xfrm>
            <a:off x="5925177" y="1740039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8360AB3-C93C-6C42-A9AA-EC6E279AA51A}"/>
              </a:ext>
            </a:extLst>
          </p:cNvPr>
          <p:cNvSpPr/>
          <p:nvPr/>
        </p:nvSpPr>
        <p:spPr>
          <a:xfrm>
            <a:off x="4462305" y="1910861"/>
            <a:ext cx="3267389" cy="326738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4D216A54-6633-E845-AAD5-2E82353AFCA6}"/>
              </a:ext>
            </a:extLst>
          </p:cNvPr>
          <p:cNvSpPr/>
          <p:nvPr/>
        </p:nvSpPr>
        <p:spPr>
          <a:xfrm>
            <a:off x="5925177" y="500742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79858B1-9E7E-FE49-9ED9-B3922245227C}"/>
              </a:ext>
            </a:extLst>
          </p:cNvPr>
          <p:cNvSpPr/>
          <p:nvPr/>
        </p:nvSpPr>
        <p:spPr>
          <a:xfrm>
            <a:off x="7080374" y="454525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EE57E6-5551-8A40-88E9-EFFB9243372B}"/>
              </a:ext>
            </a:extLst>
          </p:cNvPr>
          <p:cNvCxnSpPr>
            <a:cxnSpLocks/>
            <a:stCxn id="3" idx="4"/>
            <a:endCxn id="3" idx="0"/>
          </p:cNvCxnSpPr>
          <p:nvPr/>
        </p:nvCxnSpPr>
        <p:spPr>
          <a:xfrm flipV="1">
            <a:off x="6096000" y="1910861"/>
            <a:ext cx="0" cy="32673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B2219BD-687C-4F47-B97E-DC148BDC1B7E}"/>
              </a:ext>
            </a:extLst>
          </p:cNvPr>
          <p:cNvCxnSpPr>
            <a:cxnSpLocks/>
            <a:stCxn id="3" idx="5"/>
            <a:endCxn id="3" idx="1"/>
          </p:cNvCxnSpPr>
          <p:nvPr/>
        </p:nvCxnSpPr>
        <p:spPr>
          <a:xfrm flipH="1" flipV="1">
            <a:off x="4940803" y="2389359"/>
            <a:ext cx="2310393" cy="23103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5571657" y="1324262"/>
            <a:ext cx="104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3×Φ1.5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067038" y="28185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Φ25.0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stCxn id="3" idx="6"/>
          </p:cNvCxnSpPr>
          <p:nvPr/>
        </p:nvCxnSpPr>
        <p:spPr>
          <a:xfrm flipV="1">
            <a:off x="7729694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98365" y="3003174"/>
            <a:ext cx="168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アーチ 24">
            <a:extLst>
              <a:ext uri="{FF2B5EF4-FFF2-40B4-BE49-F238E27FC236}">
                <a16:creationId xmlns:a16="http://schemas.microsoft.com/office/drawing/2014/main" id="{7DF1CB1B-7736-8A4B-B113-417D62D2B85E}"/>
              </a:ext>
            </a:extLst>
          </p:cNvPr>
          <p:cNvSpPr/>
          <p:nvPr/>
        </p:nvSpPr>
        <p:spPr>
          <a:xfrm rot="5400000">
            <a:off x="5653108" y="3126306"/>
            <a:ext cx="885780" cy="836499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4925FB3-3366-BE4A-95D4-8B2BAF1B8429}"/>
              </a:ext>
            </a:extLst>
          </p:cNvPr>
          <p:cNvSpPr txBox="1"/>
          <p:nvPr/>
        </p:nvSpPr>
        <p:spPr>
          <a:xfrm>
            <a:off x="6109138" y="3945420"/>
            <a:ext cx="525547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45˚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50</Words>
  <Application>Microsoft Macintosh PowerPoint</Application>
  <PresentationFormat>ワイド画面</PresentationFormat>
  <Paragraphs>41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　貴史</dc:creator>
  <cp:lastModifiedBy>渡辺　貴史</cp:lastModifiedBy>
  <cp:revision>23</cp:revision>
  <dcterms:created xsi:type="dcterms:W3CDTF">2020-12-21T01:42:00Z</dcterms:created>
  <dcterms:modified xsi:type="dcterms:W3CDTF">2020-12-21T18:00:38Z</dcterms:modified>
</cp:coreProperties>
</file>