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292" r:id="rId3"/>
    <p:sldId id="283" r:id="rId4"/>
    <p:sldId id="297" r:id="rId5"/>
    <p:sldId id="294" r:id="rId6"/>
    <p:sldId id="299" r:id="rId7"/>
    <p:sldId id="304" r:id="rId8"/>
    <p:sldId id="309" r:id="rId9"/>
    <p:sldId id="305" r:id="rId10"/>
    <p:sldId id="306" r:id="rId11"/>
    <p:sldId id="307" r:id="rId12"/>
    <p:sldId id="308" r:id="rId13"/>
    <p:sldId id="300" r:id="rId14"/>
    <p:sldId id="301" r:id="rId15"/>
    <p:sldId id="303" r:id="rId16"/>
    <p:sldId id="302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91E2D-58D2-472F-AD63-E916F7AD9B3E}" v="304" dt="2019-06-17T02:48:12.315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71" d="100"/>
          <a:sy n="71" d="100"/>
        </p:scale>
        <p:origin x="487" y="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2019/06/17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2019/06/17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ZA" sz="2500" b="1" i="0" spc="-100" baseline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en-ZA" sz="1200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2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00" y="15875"/>
            <a:ext cx="9780588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0" y="3120870"/>
            <a:ext cx="6580188" cy="1352549"/>
          </a:xfrm>
        </p:spPr>
        <p:txBody>
          <a:bodyPr/>
          <a:lstStyle/>
          <a:p>
            <a:r>
              <a:rPr lang="en-ZA" dirty="0"/>
              <a:t>Network</a:t>
            </a:r>
            <a:br>
              <a:rPr lang="en-ZA" dirty="0"/>
            </a:b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4473419"/>
            <a:ext cx="6580188" cy="2117881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    Lecturer : MA. Truong Thi Ngoc Phuong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43ECFC-1D1F-4A4F-AA19-FC1E63F4877C}"/>
              </a:ext>
            </a:extLst>
          </p:cNvPr>
          <p:cNvSpPr txBox="1"/>
          <p:nvPr/>
        </p:nvSpPr>
        <p:spPr>
          <a:xfrm>
            <a:off x="6065839" y="4948805"/>
            <a:ext cx="3738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Thai Thanh Liem - 16110375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Pham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Thinh-16110475            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Pham Ngoc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- 16110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Huynh Le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Hung -16110347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 Thanh Tan- 16110</a:t>
            </a:r>
            <a:endParaRPr lang="en-Z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6DF3D-EF66-449D-8B25-E7281B84F3DA}"/>
              </a:ext>
            </a:extLst>
          </p:cNvPr>
          <p:cNvSpPr txBox="1"/>
          <p:nvPr/>
        </p:nvSpPr>
        <p:spPr>
          <a:xfrm>
            <a:off x="4419600" y="4948805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864DD-81B1-4C53-890F-F7D367EE2A88}"/>
              </a:ext>
            </a:extLst>
          </p:cNvPr>
          <p:cNvSpPr txBox="1"/>
          <p:nvPr/>
        </p:nvSpPr>
        <p:spPr>
          <a:xfrm>
            <a:off x="7126287" y="3904062"/>
            <a:ext cx="216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Programing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84C-9322-42F5-B122-31758515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2475"/>
            <a:ext cx="11328000" cy="432000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477-5D4E-45DB-B6C0-ECE753AE1B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72041"/>
            <a:ext cx="11339513" cy="513525"/>
          </a:xfrm>
        </p:spPr>
        <p:txBody>
          <a:bodyPr/>
          <a:lstStyle/>
          <a:p>
            <a:r>
              <a:rPr lang="en-ZA" sz="2200" dirty="0">
                <a:latin typeface="Arial" panose="020B0604020202020204" pitchFamily="34" charset="0"/>
                <a:cs typeface="Arial" panose="020B0604020202020204" pitchFamily="34" charset="0"/>
              </a:rPr>
              <a:t>2.4 Model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B35AE-94C7-4D19-B29C-2901B494C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9411-B8A3-465F-B946-5AB2F69CA1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4621E-BC1A-4BF3-9F01-18389213FBC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4121" r="2705" b="2485"/>
          <a:stretch/>
        </p:blipFill>
        <p:spPr bwMode="auto">
          <a:xfrm>
            <a:off x="3711387" y="1025122"/>
            <a:ext cx="4939955" cy="534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84C-9322-42F5-B122-31758515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2475"/>
            <a:ext cx="11328000" cy="432000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477-5D4E-45DB-B6C0-ECE753AE1B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72041"/>
            <a:ext cx="11339513" cy="513525"/>
          </a:xfrm>
        </p:spPr>
        <p:txBody>
          <a:bodyPr/>
          <a:lstStyle/>
          <a:p>
            <a:r>
              <a:rPr lang="en-ZA" sz="2200" dirty="0">
                <a:latin typeface="Arial" panose="020B0604020202020204" pitchFamily="34" charset="0"/>
                <a:cs typeface="Arial" panose="020B0604020202020204" pitchFamily="34" charset="0"/>
              </a:rPr>
              <a:t>2.5 Notifications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B35AE-94C7-4D19-B29C-2901B494C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9411-B8A3-465F-B946-5AB2F69CA1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45B30-6D3F-498E-B8EA-2182196DDFB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" t="6045" r="2973" b="3906"/>
          <a:stretch/>
        </p:blipFill>
        <p:spPr bwMode="auto">
          <a:xfrm>
            <a:off x="2689412" y="1152099"/>
            <a:ext cx="8790474" cy="521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6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84C-9322-42F5-B122-31758515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2475"/>
            <a:ext cx="11328000" cy="432000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477-5D4E-45DB-B6C0-ECE753AE1B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72041"/>
            <a:ext cx="11339513" cy="513525"/>
          </a:xfrm>
        </p:spPr>
        <p:txBody>
          <a:bodyPr/>
          <a:lstStyle/>
          <a:p>
            <a:r>
              <a:rPr lang="en-ZA" sz="2200" dirty="0">
                <a:latin typeface="Arial" panose="020B0604020202020204" pitchFamily="34" charset="0"/>
                <a:cs typeface="Arial" panose="020B0604020202020204" pitchFamily="34" charset="0"/>
              </a:rPr>
              <a:t>2.6 </a:t>
            </a:r>
            <a:r>
              <a:rPr lang="en-ZA" sz="2200" dirty="0" err="1">
                <a:latin typeface="Arial" panose="020B0604020202020204" pitchFamily="34" charset="0"/>
                <a:cs typeface="Arial" panose="020B0604020202020204" pitchFamily="34" charset="0"/>
              </a:rPr>
              <a:t>UICustom</a:t>
            </a:r>
            <a:endParaRPr lang="en-Z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B35AE-94C7-4D19-B29C-2901B494C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9411-B8A3-465F-B946-5AB2F69CA1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7DFB3-B4F5-4B69-85D0-6ACB926EC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2" t="15366" r="5823" b="9134"/>
          <a:stretch/>
        </p:blipFill>
        <p:spPr>
          <a:xfrm>
            <a:off x="3323216" y="2035885"/>
            <a:ext cx="5545567" cy="27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EB8-83F1-44FB-ABB8-072D7CBC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3. Package diagram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7B20C-A07D-472C-9EBD-400F0D8A0B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268B-407F-43BF-8C4C-5B80C0C0B91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ACFA5-6C04-4F8C-A143-C9AFC49F8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" t="6092" r="2432" b="3689"/>
          <a:stretch/>
        </p:blipFill>
        <p:spPr>
          <a:xfrm>
            <a:off x="1663849" y="1008000"/>
            <a:ext cx="8864301" cy="52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EB8-83F1-44FB-ABB8-072D7CBC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4. UI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268B-407F-43BF-8C4C-5B80C0C0B91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26" y="1462371"/>
            <a:ext cx="2750048" cy="4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52" y="1462371"/>
            <a:ext cx="2811008" cy="4336114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1501438" y="5916980"/>
            <a:ext cx="299502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4907436" y="5916980"/>
            <a:ext cx="299502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endParaRPr lang="en-US" sz="20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8497450" y="5916980"/>
            <a:ext cx="299502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reset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2000" dirty="0"/>
          </a:p>
        </p:txBody>
      </p:sp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9"/>
          <a:stretch/>
        </p:blipFill>
        <p:spPr bwMode="auto">
          <a:xfrm>
            <a:off x="8619938" y="1462371"/>
            <a:ext cx="2750048" cy="4336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8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EB8-83F1-44FB-ABB8-072D7CBC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4. UI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268B-407F-43BF-8C4C-5B80C0C0B91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1231376" y="5922035"/>
            <a:ext cx="299502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2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4837635" y="5903172"/>
            <a:ext cx="3155565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dung tin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20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45" y="1457316"/>
            <a:ext cx="2820285" cy="4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14" y="1467426"/>
            <a:ext cx="2734208" cy="43361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8604435" y="5922035"/>
            <a:ext cx="3155565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" r="1429" b="7586"/>
          <a:stretch/>
        </p:blipFill>
        <p:spPr>
          <a:xfrm>
            <a:off x="8807194" y="1467426"/>
            <a:ext cx="2750048" cy="43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EB8-83F1-44FB-ABB8-072D7CBC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4. UI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268B-407F-43BF-8C4C-5B80C0C0B91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1324996" y="5810475"/>
            <a:ext cx="299502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endParaRPr lang="en-US" sz="2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4700939" y="5810475"/>
            <a:ext cx="3234668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endParaRPr lang="en-US" sz="20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84" y="1357890"/>
            <a:ext cx="2750048" cy="4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49" y="1357890"/>
            <a:ext cx="2750048" cy="433611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014" y="1357890"/>
            <a:ext cx="2741043" cy="432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4CE1E29-E892-442C-BF02-B78B2B3AE4BE}"/>
              </a:ext>
            </a:extLst>
          </p:cNvPr>
          <p:cNvSpPr txBox="1">
            <a:spLocks/>
          </p:cNvSpPr>
          <p:nvPr/>
        </p:nvSpPr>
        <p:spPr>
          <a:xfrm>
            <a:off x="8316526" y="5810475"/>
            <a:ext cx="299502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1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275" y="2798354"/>
            <a:ext cx="9229725" cy="1013684"/>
          </a:xfrm>
        </p:spPr>
        <p:txBody>
          <a:bodyPr/>
          <a:lstStyle/>
          <a:p>
            <a:r>
              <a:rPr lang="en-ZA" dirty="0"/>
              <a:t>Thank You for your listening	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1999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882023"/>
            <a:ext cx="6715125" cy="4068222"/>
          </a:xfr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/>
          <a:lstStyle/>
          <a:p>
            <a:endParaRPr lang="ru-RU" b="1" dirty="0">
              <a:latin typeface="Constantia" panose="02030602050306030303" pitchFamily="18" charset="0"/>
            </a:endParaRPr>
          </a:p>
          <a:p>
            <a:endParaRPr lang="en-ZA" dirty="0"/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AA49E906-0818-49B3-8AB4-CB0F417C7EFC}"/>
              </a:ext>
            </a:extLst>
          </p:cNvPr>
          <p:cNvSpPr txBox="1">
            <a:spLocks/>
          </p:cNvSpPr>
          <p:nvPr/>
        </p:nvSpPr>
        <p:spPr>
          <a:xfrm>
            <a:off x="-571500" y="733425"/>
            <a:ext cx="7397168" cy="39624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5B5231-72DC-40ED-88D2-9844DDC29A35}"/>
              </a:ext>
            </a:extLst>
          </p:cNvPr>
          <p:cNvSpPr/>
          <p:nvPr/>
        </p:nvSpPr>
        <p:spPr>
          <a:xfrm>
            <a:off x="385680" y="1964351"/>
            <a:ext cx="729669" cy="57476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onstantia" panose="02030602050306030303" pitchFamily="18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C10A19-7E11-46A0-BE14-A41E928A479E}"/>
              </a:ext>
            </a:extLst>
          </p:cNvPr>
          <p:cNvSpPr/>
          <p:nvPr/>
        </p:nvSpPr>
        <p:spPr>
          <a:xfrm>
            <a:off x="1018400" y="2889164"/>
            <a:ext cx="729669" cy="57476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onstantia" panose="02030602050306030303" pitchFamily="18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0956E8-EDD2-4CAD-96F8-4A3BF6F8E894}"/>
              </a:ext>
            </a:extLst>
          </p:cNvPr>
          <p:cNvSpPr/>
          <p:nvPr/>
        </p:nvSpPr>
        <p:spPr>
          <a:xfrm>
            <a:off x="1737016" y="3805460"/>
            <a:ext cx="729669" cy="5889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onstantia" panose="02030602050306030303" pitchFamily="18" charset="0"/>
              </a:rPr>
              <a:t>3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E22CB264-0ADB-4979-B27D-32F8271ABF4D}"/>
              </a:ext>
            </a:extLst>
          </p:cNvPr>
          <p:cNvSpPr txBox="1"/>
          <p:nvPr/>
        </p:nvSpPr>
        <p:spPr>
          <a:xfrm>
            <a:off x="1115349" y="2020901"/>
            <a:ext cx="342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2DAE4E5B-D009-44AB-B491-7B69A7D190A0}"/>
              </a:ext>
            </a:extLst>
          </p:cNvPr>
          <p:cNvSpPr txBox="1"/>
          <p:nvPr/>
        </p:nvSpPr>
        <p:spPr>
          <a:xfrm>
            <a:off x="1748069" y="2916134"/>
            <a:ext cx="344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Analyst and Design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C4D039AC-2EAD-4314-B8B2-4D1391843BC6}"/>
              </a:ext>
            </a:extLst>
          </p:cNvPr>
          <p:cNvSpPr txBox="1"/>
          <p:nvPr/>
        </p:nvSpPr>
        <p:spPr>
          <a:xfrm>
            <a:off x="385680" y="1105665"/>
            <a:ext cx="643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ru-RU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AE8006A7-9B57-4C35-AF86-52CCA6F4CC71}"/>
              </a:ext>
            </a:extLst>
          </p:cNvPr>
          <p:cNvSpPr txBox="1"/>
          <p:nvPr/>
        </p:nvSpPr>
        <p:spPr>
          <a:xfrm>
            <a:off x="2519665" y="3869078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74" y="3802899"/>
            <a:ext cx="2854125" cy="985000"/>
          </a:xfrm>
        </p:spPr>
        <p:txBody>
          <a:bodyPr/>
          <a:lstStyle/>
          <a:p>
            <a:pPr algn="l"/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527521-670F-4010-B854-151CC15B4EB2}"/>
              </a:ext>
            </a:extLst>
          </p:cNvPr>
          <p:cNvSpPr/>
          <p:nvPr/>
        </p:nvSpPr>
        <p:spPr>
          <a:xfrm>
            <a:off x="609601" y="2170876"/>
            <a:ext cx="4797286" cy="117074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266FE4-5F33-4686-9C4E-8EE8F9D7DE0C}"/>
              </a:ext>
            </a:extLst>
          </p:cNvPr>
          <p:cNvSpPr/>
          <p:nvPr/>
        </p:nvSpPr>
        <p:spPr>
          <a:xfrm>
            <a:off x="609601" y="4071790"/>
            <a:ext cx="4797286" cy="11772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1FD63B-B5C3-4BA1-BC61-4148DFFBCEB9}"/>
              </a:ext>
            </a:extLst>
          </p:cNvPr>
          <p:cNvSpPr/>
          <p:nvPr/>
        </p:nvSpPr>
        <p:spPr>
          <a:xfrm>
            <a:off x="609601" y="145774"/>
            <a:ext cx="4797286" cy="13642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AE7E12-D5FD-4042-B88A-B674FEA3436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008244" y="3341625"/>
            <a:ext cx="0" cy="730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1117A4-7E02-4C63-B7E9-82F4C30D1300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3008244" y="1510065"/>
            <a:ext cx="0" cy="66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0" y="1857375"/>
            <a:ext cx="7359684" cy="800100"/>
          </a:xfrm>
        </p:spPr>
        <p:txBody>
          <a:bodyPr/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838450"/>
            <a:ext cx="5472000" cy="3353549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Chat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chat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online,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(notification)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ZA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 diagram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452257"/>
            <a:ext cx="11442337" cy="49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84C-9322-42F5-B122-31758515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2475"/>
            <a:ext cx="11328000" cy="432000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477-5D4E-45DB-B6C0-ECE753AE1B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1" y="972041"/>
            <a:ext cx="2601656" cy="513525"/>
          </a:xfrm>
        </p:spPr>
        <p:txBody>
          <a:bodyPr/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2. Class diagram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B35AE-94C7-4D19-B29C-2901B494C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9411-B8A3-465F-B946-5AB2F69CA1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78B5C-7BFF-4CF0-BC8A-E882CBEDEF2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t="2357" r="1137" b="3121"/>
          <a:stretch/>
        </p:blipFill>
        <p:spPr bwMode="auto">
          <a:xfrm>
            <a:off x="3264000" y="854474"/>
            <a:ext cx="8495999" cy="5558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18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84C-9322-42F5-B122-31758515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2475"/>
            <a:ext cx="11328000" cy="432000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477-5D4E-45DB-B6C0-ECE753AE1B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72041"/>
            <a:ext cx="11339513" cy="513525"/>
          </a:xfrm>
        </p:spPr>
        <p:txBody>
          <a:bodyPr/>
          <a:lstStyle/>
          <a:p>
            <a:r>
              <a:rPr lang="en-ZA" sz="2200" dirty="0">
                <a:latin typeface="Arial" panose="020B0604020202020204" pitchFamily="34" charset="0"/>
                <a:cs typeface="Arial" panose="020B0604020202020204" pitchFamily="34" charset="0"/>
              </a:rPr>
              <a:t>2.1 Adapter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B35AE-94C7-4D19-B29C-2901B494C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9411-B8A3-465F-B946-5AB2F69CA1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84705-A98A-468F-9F8B-4EAEA400D0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5105" r="2019" b="3452"/>
          <a:stretch/>
        </p:blipFill>
        <p:spPr bwMode="auto">
          <a:xfrm>
            <a:off x="1984785" y="1446305"/>
            <a:ext cx="8885818" cy="4539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6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84C-9322-42F5-B122-31758515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2475"/>
            <a:ext cx="11328000" cy="432000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477-5D4E-45DB-B6C0-ECE753AE1B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72041"/>
            <a:ext cx="11339513" cy="513525"/>
          </a:xfrm>
        </p:spPr>
        <p:txBody>
          <a:bodyPr/>
          <a:lstStyle/>
          <a:p>
            <a:r>
              <a:rPr lang="en-ZA" sz="2200" dirty="0">
                <a:latin typeface="Arial" panose="020B0604020202020204" pitchFamily="34" charset="0"/>
                <a:cs typeface="Arial" panose="020B0604020202020204" pitchFamily="34" charset="0"/>
              </a:rPr>
              <a:t>2.2 Activity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B35AE-94C7-4D19-B29C-2901B494C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9411-B8A3-465F-B946-5AB2F69CA1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65D4E-F212-4CC6-92BF-71F02BBB2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" t="4333" r="1689" b="2984"/>
          <a:stretch/>
        </p:blipFill>
        <p:spPr>
          <a:xfrm>
            <a:off x="2382818" y="986037"/>
            <a:ext cx="7718465" cy="53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84C-9322-42F5-B122-31758515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2475"/>
            <a:ext cx="11328000" cy="432000"/>
          </a:xfrm>
        </p:spPr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II. Analyst  And 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477-5D4E-45DB-B6C0-ECE753AE1B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72041"/>
            <a:ext cx="11339513" cy="513525"/>
          </a:xfrm>
        </p:spPr>
        <p:txBody>
          <a:bodyPr/>
          <a:lstStyle/>
          <a:p>
            <a:r>
              <a:rPr lang="en-ZA" sz="2200" dirty="0">
                <a:latin typeface="Arial" panose="020B0604020202020204" pitchFamily="34" charset="0"/>
                <a:cs typeface="Arial" panose="020B0604020202020204" pitchFamily="34" charset="0"/>
              </a:rPr>
              <a:t>2.3 Fragment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B35AE-94C7-4D19-B29C-2901B494C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9411-B8A3-465F-B946-5AB2F69CA1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18421-0D22-4FC1-9529-C303D057543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5600" r="2377" b="3734"/>
          <a:stretch/>
        </p:blipFill>
        <p:spPr bwMode="auto">
          <a:xfrm>
            <a:off x="2909943" y="1071396"/>
            <a:ext cx="6675120" cy="5157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0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nical Presentation Layout_SB - v4.potx" id="{410D3EFA-FA20-475F-9696-CD1A7DDB5DC5}" vid="{222B8127-F9F2-4FAA-9A8E-5AB7CC0C3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383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Constantia</vt:lpstr>
      <vt:lpstr>Corbel</vt:lpstr>
      <vt:lpstr>Times New Roman</vt:lpstr>
      <vt:lpstr>Office Theme</vt:lpstr>
      <vt:lpstr>Network </vt:lpstr>
      <vt:lpstr>PowerPoint Presentation</vt:lpstr>
      <vt:lpstr>I. Overview</vt:lpstr>
      <vt:lpstr>I. Overview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II. Analyst  And  Design</vt:lpstr>
      <vt:lpstr>Thank You for your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2019-03-02T04:33:25Z</dcterms:created>
  <dcterms:modified xsi:type="dcterms:W3CDTF">2019-06-17T02:48:12Z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