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3"/>
  </p:notesMasterIdLst>
  <p:sldIdLst>
    <p:sldId id="256" r:id="rId2"/>
  </p:sldIdLst>
  <p:sldSz cx="43891200" cy="32918400"/>
  <p:notesSz cx="32462788" cy="4343558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6708">
          <p15:clr>
            <a:srgbClr val="A4A3A4"/>
          </p15:clr>
        </p15:guide>
        <p15:guide id="6" pos="20904">
          <p15:clr>
            <a:srgbClr val="A4A3A4"/>
          </p15:clr>
        </p15:guide>
        <p15:guide id="7" pos="7082">
          <p15:clr>
            <a:srgbClr val="A4A3A4"/>
          </p15:clr>
        </p15:guide>
        <p15:guide id="8" pos="20582">
          <p15:clr>
            <a:srgbClr val="A4A3A4"/>
          </p15:clr>
        </p15:guide>
        <p15:guide id="9" pos="27330">
          <p15:clr>
            <a:srgbClr val="A4A3A4"/>
          </p15:clr>
        </p15:guide>
        <p15:guide id="10" pos="326">
          <p15:clr>
            <a:srgbClr val="A4A3A4"/>
          </p15:clr>
        </p15:guide>
      </p15:sldGuideLst>
    </p:ext>
    <p:ext uri="{2D200454-40CA-4A62-9FC3-DE9A4176ACB9}">
      <p15:notesGuideLst xmlns:p15="http://schemas.microsoft.com/office/powerpoint/2012/main">
        <p15:guide id="1" orient="horz" pos="13681">
          <p15:clr>
            <a:srgbClr val="A4A3A4"/>
          </p15:clr>
        </p15:guide>
        <p15:guide id="2" pos="1022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6"/>
  </p:normalViewPr>
  <p:slideViewPr>
    <p:cSldViewPr snapToGrid="0">
      <p:cViewPr varScale="1">
        <p:scale>
          <a:sx n="22" d="100"/>
          <a:sy n="22" d="100"/>
        </p:scale>
        <p:origin x="1960" y="368"/>
      </p:cViewPr>
      <p:guideLst>
        <p:guide orient="horz" pos="3318"/>
        <p:guide orient="horz" pos="288"/>
        <p:guide orient="horz" pos="20160"/>
        <p:guide orient="horz"/>
        <p:guide pos="6708"/>
        <p:guide pos="20904"/>
        <p:guide pos="7082"/>
        <p:guide pos="20582"/>
        <p:guide pos="27330"/>
        <p:guide pos="326"/>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13681"/>
        <p:guide pos="10225"/>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14067208" cy="2171779"/>
          </a:xfrm>
          <a:prstGeom prst="rect">
            <a:avLst/>
          </a:prstGeom>
          <a:noFill/>
          <a:ln>
            <a:noFill/>
          </a:ln>
        </p:spPr>
        <p:txBody>
          <a:bodyPr spcFirstLastPara="1" wrap="square" lIns="433700" tIns="216850" rIns="433700" bIns="216850" anchor="t" anchorCtr="0"/>
          <a:lstStyle>
            <a:lvl1pPr marR="0" lvl="0" algn="l" rtl="0">
              <a:spcBef>
                <a:spcPts val="0"/>
              </a:spcBef>
              <a:spcAft>
                <a:spcPts val="0"/>
              </a:spcAft>
              <a:buSzPts val="1400"/>
              <a:buNone/>
              <a:defRPr sz="57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18388069" y="0"/>
            <a:ext cx="14067208" cy="2171779"/>
          </a:xfrm>
          <a:prstGeom prst="rect">
            <a:avLst/>
          </a:prstGeom>
          <a:noFill/>
          <a:ln>
            <a:noFill/>
          </a:ln>
        </p:spPr>
        <p:txBody>
          <a:bodyPr spcFirstLastPara="1" wrap="square" lIns="433700" tIns="216850" rIns="433700" bIns="216850" anchor="t" anchorCtr="0"/>
          <a:lstStyle>
            <a:lvl1pPr marR="0" lvl="0" algn="r" rtl="0">
              <a:spcBef>
                <a:spcPts val="0"/>
              </a:spcBef>
              <a:spcAft>
                <a:spcPts val="0"/>
              </a:spcAft>
              <a:buSzPts val="1400"/>
              <a:buNone/>
              <a:defRPr sz="57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5373688" y="3257550"/>
            <a:ext cx="21715412" cy="16287749"/>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3246279" y="20631905"/>
            <a:ext cx="25970229" cy="19546015"/>
          </a:xfrm>
          <a:prstGeom prst="rect">
            <a:avLst/>
          </a:prstGeom>
          <a:noFill/>
          <a:ln>
            <a:noFill/>
          </a:ln>
        </p:spPr>
        <p:txBody>
          <a:bodyPr spcFirstLastPara="1" wrap="square" lIns="433700" tIns="216850" rIns="433700" bIns="216850" anchor="t" anchorCtr="0"/>
          <a:lstStyle>
            <a:lvl1pPr marL="457200" marR="0" lvl="0"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41256269"/>
            <a:ext cx="14067208" cy="2171779"/>
          </a:xfrm>
          <a:prstGeom prst="rect">
            <a:avLst/>
          </a:prstGeom>
          <a:noFill/>
          <a:ln>
            <a:noFill/>
          </a:ln>
        </p:spPr>
        <p:txBody>
          <a:bodyPr spcFirstLastPara="1" wrap="square" lIns="433700" tIns="216850" rIns="433700" bIns="216850" anchor="b" anchorCtr="0"/>
          <a:lstStyle>
            <a:lvl1pPr marR="0" lvl="0" algn="l" rtl="0">
              <a:spcBef>
                <a:spcPts val="0"/>
              </a:spcBef>
              <a:spcAft>
                <a:spcPts val="0"/>
              </a:spcAft>
              <a:buSzPts val="1400"/>
              <a:buNone/>
              <a:defRPr sz="57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18388069" y="41256269"/>
            <a:ext cx="14067208" cy="2171779"/>
          </a:xfrm>
          <a:prstGeom prst="rect">
            <a:avLst/>
          </a:prstGeom>
          <a:noFill/>
          <a:ln>
            <a:noFill/>
          </a:ln>
        </p:spPr>
        <p:txBody>
          <a:bodyPr spcFirstLastPara="1" wrap="square" lIns="433700" tIns="216850" rIns="433700" bIns="216850" anchor="b" anchorCtr="0">
            <a:noAutofit/>
          </a:bodyPr>
          <a:lstStyle/>
          <a:p>
            <a:pPr marL="0" marR="0" lvl="0" indent="0" algn="r" rtl="0">
              <a:spcBef>
                <a:spcPts val="0"/>
              </a:spcBef>
              <a:spcAft>
                <a:spcPts val="0"/>
              </a:spcAft>
              <a:buNone/>
            </a:pPr>
            <a:fld id="{00000000-1234-1234-1234-123412341234}" type="slidenum">
              <a:rPr lang="en-US" sz="5700" b="0" i="0" u="none" strike="noStrike" cap="none">
                <a:solidFill>
                  <a:schemeClr val="dk1"/>
                </a:solidFill>
                <a:latin typeface="Calibri"/>
                <a:ea typeface="Calibri"/>
                <a:cs typeface="Calibri"/>
                <a:sym typeface="Calibri"/>
              </a:rPr>
              <a:t>‹#›</a:t>
            </a:fld>
            <a:endParaRPr sz="57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3246279" y="20631905"/>
            <a:ext cx="25970229" cy="19546015"/>
          </a:xfrm>
          <a:prstGeom prst="rect">
            <a:avLst/>
          </a:prstGeom>
        </p:spPr>
        <p:txBody>
          <a:bodyPr spcFirstLastPara="1" wrap="square" lIns="433700" tIns="216850" rIns="433700" bIns="216850" anchor="t" anchorCtr="0">
            <a:noAutofit/>
          </a:bodyPr>
          <a:lstStyle/>
          <a:p>
            <a:pPr marL="0" lvl="0" indent="0" algn="l" rtl="0">
              <a:spcBef>
                <a:spcPts val="0"/>
              </a:spcBef>
              <a:spcAft>
                <a:spcPts val="0"/>
              </a:spcAft>
              <a:buNone/>
            </a:pPr>
            <a:endParaRPr dirty="0"/>
          </a:p>
        </p:txBody>
      </p:sp>
      <p:sp>
        <p:nvSpPr>
          <p:cNvPr id="82" name="Google Shape;82;p1:notes"/>
          <p:cNvSpPr>
            <a:spLocks noGrp="1" noRot="1" noChangeAspect="1"/>
          </p:cNvSpPr>
          <p:nvPr>
            <p:ph type="sldImg" idx="2"/>
          </p:nvPr>
        </p:nvSpPr>
        <p:spPr>
          <a:xfrm>
            <a:off x="5373688" y="3257550"/>
            <a:ext cx="21715412" cy="16287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tandard 4 columns">
  <p:cSld name="Standard 4 columns">
    <p:spTree>
      <p:nvGrpSpPr>
        <p:cNvPr id="1" name="Shape 34"/>
        <p:cNvGrpSpPr/>
        <p:nvPr/>
      </p:nvGrpSpPr>
      <p:grpSpPr>
        <a:xfrm>
          <a:off x="0" y="0"/>
          <a:ext cx="0" cy="0"/>
          <a:chOff x="0" y="0"/>
          <a:chExt cx="0" cy="0"/>
        </a:xfrm>
      </p:grpSpPr>
      <p:sp>
        <p:nvSpPr>
          <p:cNvPr id="35" name="Google Shape;35;p2"/>
          <p:cNvSpPr txBox="1">
            <a:spLocks noGrp="1"/>
          </p:cNvSpPr>
          <p:nvPr>
            <p:ph type="body" idx="1"/>
          </p:nvPr>
        </p:nvSpPr>
        <p:spPr>
          <a:xfrm>
            <a:off x="527049" y="6021370"/>
            <a:ext cx="10196513" cy="846363"/>
          </a:xfrm>
          <a:prstGeom prst="rect">
            <a:avLst/>
          </a:prstGeom>
          <a:noFill/>
          <a:ln>
            <a:noFill/>
          </a:ln>
        </p:spPr>
        <p:txBody>
          <a:bodyPr spcFirstLastPara="1" wrap="square" lIns="228575" tIns="228575" rIns="228575" bIns="228575" anchor="t" anchorCtr="0"/>
          <a:lstStyle>
            <a:lvl1pPr marL="457200" marR="0" lvl="0" indent="-228600" algn="l" rtl="0">
              <a:spcBef>
                <a:spcPts val="500"/>
              </a:spcBef>
              <a:spcAft>
                <a:spcPts val="0"/>
              </a:spcAft>
              <a:buClr>
                <a:schemeClr val="dk1"/>
              </a:buClr>
              <a:buSzPts val="2500"/>
              <a:buFont typeface="Arial"/>
              <a:buNone/>
              <a:defRPr sz="2500" b="0" i="0" u="none" strike="noStrike" cap="none">
                <a:solidFill>
                  <a:schemeClr val="dk1"/>
                </a:solidFill>
                <a:latin typeface="Trebuchet MS"/>
                <a:ea typeface="Trebuchet MS"/>
                <a:cs typeface="Trebuchet MS"/>
                <a:sym typeface="Trebuchet MS"/>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6" name="Google Shape;36;p2"/>
          <p:cNvSpPr txBox="1">
            <a:spLocks noGrp="1"/>
          </p:cNvSpPr>
          <p:nvPr>
            <p:ph type="body" idx="2"/>
          </p:nvPr>
        </p:nvSpPr>
        <p:spPr>
          <a:xfrm>
            <a:off x="527049" y="5267325"/>
            <a:ext cx="10196513" cy="754045"/>
          </a:xfrm>
          <a:prstGeom prst="rect">
            <a:avLst/>
          </a:prstGeom>
          <a:noFill/>
          <a:ln>
            <a:noFill/>
          </a:ln>
        </p:spPr>
        <p:txBody>
          <a:bodyPr spcFirstLastPara="1" wrap="square" lIns="91425" tIns="91425" rIns="91425" bIns="91425" anchor="ctr" anchorCtr="0"/>
          <a:lstStyle>
            <a:lvl1pPr marL="457200" marR="0" lvl="0" indent="-228600" algn="ctr" rtl="0">
              <a:spcBef>
                <a:spcPts val="740"/>
              </a:spcBef>
              <a:spcAft>
                <a:spcPts val="0"/>
              </a:spcAft>
              <a:buClr>
                <a:srgbClr val="2C3F71"/>
              </a:buClr>
              <a:buSzPts val="3700"/>
              <a:buFont typeface="Arial"/>
              <a:buNone/>
              <a:defRPr sz="3700" b="1" i="0" u="sng" strike="noStrike" cap="none">
                <a:solidFill>
                  <a:srgbClr val="2C3F71"/>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7" name="Google Shape;37;p2"/>
          <p:cNvSpPr>
            <a:spLocks noGrp="1"/>
          </p:cNvSpPr>
          <p:nvPr>
            <p:ph type="pic" idx="3"/>
          </p:nvPr>
        </p:nvSpPr>
        <p:spPr>
          <a:xfrm>
            <a:off x="3457575" y="1219200"/>
            <a:ext cx="4419600" cy="2514600"/>
          </a:xfrm>
          <a:prstGeom prst="rect">
            <a:avLst/>
          </a:prstGeom>
          <a:noFill/>
          <a:ln>
            <a:noFill/>
          </a:ln>
        </p:spPr>
        <p:txBody>
          <a:bodyPr spcFirstLastPara="1" wrap="square" lIns="91425" tIns="45700" rIns="91425" bIns="45700" anchor="ctr" anchorCtr="0"/>
          <a:lstStyle>
            <a:lvl1pPr marR="0" lvl="0" algn="ctr" rtl="0">
              <a:spcBef>
                <a:spcPts val="800"/>
              </a:spcBef>
              <a:spcAft>
                <a:spcPts val="0"/>
              </a:spcAft>
              <a:buClr>
                <a:schemeClr val="lt1"/>
              </a:buClr>
              <a:buSzPts val="4000"/>
              <a:buFont typeface="Arial"/>
              <a:buNone/>
              <a:defRPr sz="4000" b="0" i="0" u="none" strike="noStrike" cap="none">
                <a:solidFill>
                  <a:schemeClr val="lt1"/>
                </a:solidFill>
                <a:latin typeface="Calibri"/>
                <a:ea typeface="Calibri"/>
                <a:cs typeface="Calibri"/>
                <a:sym typeface="Calibri"/>
              </a:defRPr>
            </a:lvl1pPr>
            <a:lvl2pPr marR="0" lvl="1"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R="0" lvl="2"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R="0" lvl="3"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R="0" lvl="4"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R="0" lvl="5"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R="0" lvl="6"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R="0" lvl="7"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R="0" lvl="8"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8" name="Google Shape;38;p2"/>
          <p:cNvSpPr>
            <a:spLocks noGrp="1"/>
          </p:cNvSpPr>
          <p:nvPr>
            <p:ph type="pic" idx="4"/>
          </p:nvPr>
        </p:nvSpPr>
        <p:spPr>
          <a:xfrm>
            <a:off x="36147375" y="1219200"/>
            <a:ext cx="4419600" cy="2514600"/>
          </a:xfrm>
          <a:prstGeom prst="rect">
            <a:avLst/>
          </a:prstGeom>
          <a:noFill/>
          <a:ln>
            <a:noFill/>
          </a:ln>
        </p:spPr>
        <p:txBody>
          <a:bodyPr spcFirstLastPara="1" wrap="square" lIns="91425" tIns="45700" rIns="91425" bIns="45700" anchor="ctr" anchorCtr="0"/>
          <a:lstStyle>
            <a:lvl1pPr marR="0" lvl="0" algn="ctr" rtl="0">
              <a:spcBef>
                <a:spcPts val="800"/>
              </a:spcBef>
              <a:spcAft>
                <a:spcPts val="0"/>
              </a:spcAft>
              <a:buClr>
                <a:schemeClr val="lt1"/>
              </a:buClr>
              <a:buSzPts val="4000"/>
              <a:buFont typeface="Arial"/>
              <a:buNone/>
              <a:defRPr sz="4000" b="0" i="0" u="none" strike="noStrike" cap="none">
                <a:solidFill>
                  <a:schemeClr val="lt1"/>
                </a:solidFill>
                <a:latin typeface="Calibri"/>
                <a:ea typeface="Calibri"/>
                <a:cs typeface="Calibri"/>
                <a:sym typeface="Calibri"/>
              </a:defRPr>
            </a:lvl1pPr>
            <a:lvl2pPr marR="0" lvl="1"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R="0" lvl="2"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R="0" lvl="3"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R="0" lvl="4"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R="0" lvl="5"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R="0" lvl="6"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R="0" lvl="7"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R="0" lvl="8"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9" name="Google Shape;39;p2"/>
          <p:cNvSpPr txBox="1">
            <a:spLocks noGrp="1"/>
          </p:cNvSpPr>
          <p:nvPr>
            <p:ph type="body" idx="5"/>
          </p:nvPr>
        </p:nvSpPr>
        <p:spPr>
          <a:xfrm>
            <a:off x="517525" y="14197506"/>
            <a:ext cx="10210799" cy="754045"/>
          </a:xfrm>
          <a:prstGeom prst="rect">
            <a:avLst/>
          </a:prstGeom>
          <a:noFill/>
          <a:ln>
            <a:noFill/>
          </a:ln>
        </p:spPr>
        <p:txBody>
          <a:bodyPr spcFirstLastPara="1" wrap="square" lIns="91425" tIns="91425" rIns="91425" bIns="91425" anchor="ctr" anchorCtr="0"/>
          <a:lstStyle>
            <a:lvl1pPr marL="457200" marR="0" lvl="0" indent="-228600" algn="ctr" rtl="0">
              <a:spcBef>
                <a:spcPts val="740"/>
              </a:spcBef>
              <a:spcAft>
                <a:spcPts val="0"/>
              </a:spcAft>
              <a:buClr>
                <a:srgbClr val="2C3F71"/>
              </a:buClr>
              <a:buSzPts val="3700"/>
              <a:buFont typeface="Arial"/>
              <a:buNone/>
              <a:defRPr sz="3700" b="1" i="0" u="sng" strike="noStrike" cap="none">
                <a:solidFill>
                  <a:srgbClr val="2C3F71"/>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40" name="Google Shape;40;p2"/>
          <p:cNvSpPr txBox="1">
            <a:spLocks noGrp="1"/>
          </p:cNvSpPr>
          <p:nvPr>
            <p:ph type="body" idx="6"/>
          </p:nvPr>
        </p:nvSpPr>
        <p:spPr>
          <a:xfrm>
            <a:off x="11252201" y="6021371"/>
            <a:ext cx="21421723" cy="846363"/>
          </a:xfrm>
          <a:prstGeom prst="rect">
            <a:avLst/>
          </a:prstGeom>
          <a:noFill/>
          <a:ln>
            <a:noFill/>
          </a:ln>
        </p:spPr>
        <p:txBody>
          <a:bodyPr spcFirstLastPara="1" wrap="square" lIns="228575" tIns="228575" rIns="228575" bIns="228575" anchor="t" anchorCtr="0"/>
          <a:lstStyle>
            <a:lvl1pPr marL="457200" marR="0" lvl="0" indent="-228600" algn="l" rtl="0">
              <a:spcBef>
                <a:spcPts val="500"/>
              </a:spcBef>
              <a:spcAft>
                <a:spcPts val="0"/>
              </a:spcAft>
              <a:buClr>
                <a:schemeClr val="dk1"/>
              </a:buClr>
              <a:buSzPts val="2500"/>
              <a:buFont typeface="Arial"/>
              <a:buNone/>
              <a:defRPr sz="2500" b="0" i="0" u="none" strike="noStrike" cap="none">
                <a:solidFill>
                  <a:schemeClr val="dk1"/>
                </a:solidFill>
                <a:latin typeface="Trebuchet MS"/>
                <a:ea typeface="Trebuchet MS"/>
                <a:cs typeface="Trebuchet MS"/>
                <a:sym typeface="Trebuchet MS"/>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41" name="Google Shape;41;p2"/>
          <p:cNvSpPr txBox="1">
            <a:spLocks noGrp="1"/>
          </p:cNvSpPr>
          <p:nvPr>
            <p:ph type="body" idx="7"/>
          </p:nvPr>
        </p:nvSpPr>
        <p:spPr>
          <a:xfrm>
            <a:off x="11242675" y="5267326"/>
            <a:ext cx="21431251" cy="754045"/>
          </a:xfrm>
          <a:prstGeom prst="rect">
            <a:avLst/>
          </a:prstGeom>
          <a:noFill/>
          <a:ln>
            <a:noFill/>
          </a:ln>
        </p:spPr>
        <p:txBody>
          <a:bodyPr spcFirstLastPara="1" wrap="square" lIns="91425" tIns="91425" rIns="91425" bIns="91425" anchor="ctr" anchorCtr="0"/>
          <a:lstStyle>
            <a:lvl1pPr marL="457200" marR="0" lvl="0" indent="-228600" algn="ctr" rtl="0">
              <a:spcBef>
                <a:spcPts val="740"/>
              </a:spcBef>
              <a:spcAft>
                <a:spcPts val="0"/>
              </a:spcAft>
              <a:buClr>
                <a:srgbClr val="2C3F71"/>
              </a:buClr>
              <a:buSzPts val="3700"/>
              <a:buFont typeface="Arial"/>
              <a:buNone/>
              <a:defRPr sz="3700" b="1" i="0" u="sng" strike="noStrike" cap="none">
                <a:solidFill>
                  <a:srgbClr val="2C3F71"/>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42" name="Google Shape;42;p2"/>
          <p:cNvSpPr txBox="1">
            <a:spLocks noGrp="1"/>
          </p:cNvSpPr>
          <p:nvPr>
            <p:ph type="body" idx="8"/>
          </p:nvPr>
        </p:nvSpPr>
        <p:spPr>
          <a:xfrm>
            <a:off x="11252201" y="20505756"/>
            <a:ext cx="21421723" cy="846363"/>
          </a:xfrm>
          <a:prstGeom prst="rect">
            <a:avLst/>
          </a:prstGeom>
          <a:noFill/>
          <a:ln>
            <a:noFill/>
          </a:ln>
        </p:spPr>
        <p:txBody>
          <a:bodyPr spcFirstLastPara="1" wrap="square" lIns="228575" tIns="228575" rIns="228575" bIns="228575" anchor="t" anchorCtr="0"/>
          <a:lstStyle>
            <a:lvl1pPr marL="457200" marR="0" lvl="0" indent="-228600" algn="l" rtl="0">
              <a:spcBef>
                <a:spcPts val="500"/>
              </a:spcBef>
              <a:spcAft>
                <a:spcPts val="0"/>
              </a:spcAft>
              <a:buClr>
                <a:schemeClr val="dk1"/>
              </a:buClr>
              <a:buSzPts val="2500"/>
              <a:buFont typeface="Arial"/>
              <a:buNone/>
              <a:defRPr sz="2500" b="0" i="0" u="none" strike="noStrike" cap="none">
                <a:solidFill>
                  <a:schemeClr val="dk1"/>
                </a:solidFill>
                <a:latin typeface="Trebuchet MS"/>
                <a:ea typeface="Trebuchet MS"/>
                <a:cs typeface="Trebuchet MS"/>
                <a:sym typeface="Trebuchet MS"/>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43" name="Google Shape;43;p2"/>
          <p:cNvSpPr txBox="1">
            <a:spLocks noGrp="1"/>
          </p:cNvSpPr>
          <p:nvPr>
            <p:ph type="body" idx="9"/>
          </p:nvPr>
        </p:nvSpPr>
        <p:spPr>
          <a:xfrm>
            <a:off x="11252201" y="19751711"/>
            <a:ext cx="21421723" cy="754045"/>
          </a:xfrm>
          <a:prstGeom prst="rect">
            <a:avLst/>
          </a:prstGeom>
          <a:noFill/>
          <a:ln>
            <a:noFill/>
          </a:ln>
        </p:spPr>
        <p:txBody>
          <a:bodyPr spcFirstLastPara="1" wrap="square" lIns="91425" tIns="91425" rIns="91425" bIns="91425" anchor="ctr" anchorCtr="0"/>
          <a:lstStyle>
            <a:lvl1pPr marL="457200" marR="0" lvl="0" indent="-228600" algn="ctr" rtl="0">
              <a:spcBef>
                <a:spcPts val="740"/>
              </a:spcBef>
              <a:spcAft>
                <a:spcPts val="0"/>
              </a:spcAft>
              <a:buClr>
                <a:srgbClr val="2C3F71"/>
              </a:buClr>
              <a:buSzPts val="3700"/>
              <a:buFont typeface="Arial"/>
              <a:buNone/>
              <a:defRPr sz="3700" b="1" i="0" u="sng" strike="noStrike" cap="none">
                <a:solidFill>
                  <a:srgbClr val="2C3F71"/>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44" name="Google Shape;44;p2"/>
          <p:cNvSpPr txBox="1">
            <a:spLocks noGrp="1"/>
          </p:cNvSpPr>
          <p:nvPr>
            <p:ph type="body" idx="13"/>
          </p:nvPr>
        </p:nvSpPr>
        <p:spPr>
          <a:xfrm>
            <a:off x="33185100" y="5267325"/>
            <a:ext cx="10201275" cy="754045"/>
          </a:xfrm>
          <a:prstGeom prst="rect">
            <a:avLst/>
          </a:prstGeom>
          <a:noFill/>
          <a:ln>
            <a:noFill/>
          </a:ln>
        </p:spPr>
        <p:txBody>
          <a:bodyPr spcFirstLastPara="1" wrap="square" lIns="91425" tIns="91425" rIns="91425" bIns="91425" anchor="ctr" anchorCtr="0"/>
          <a:lstStyle>
            <a:lvl1pPr marL="457200" marR="0" lvl="0" indent="-228600" algn="ctr" rtl="0">
              <a:spcBef>
                <a:spcPts val="740"/>
              </a:spcBef>
              <a:spcAft>
                <a:spcPts val="0"/>
              </a:spcAft>
              <a:buClr>
                <a:srgbClr val="2C3F71"/>
              </a:buClr>
              <a:buSzPts val="3700"/>
              <a:buFont typeface="Arial"/>
              <a:buNone/>
              <a:defRPr sz="3700" b="1" i="0" u="sng" strike="noStrike" cap="none">
                <a:solidFill>
                  <a:srgbClr val="2C3F71"/>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45" name="Google Shape;45;p2"/>
          <p:cNvSpPr txBox="1">
            <a:spLocks noGrp="1"/>
          </p:cNvSpPr>
          <p:nvPr>
            <p:ph type="body" idx="14"/>
          </p:nvPr>
        </p:nvSpPr>
        <p:spPr>
          <a:xfrm>
            <a:off x="33185100" y="6021370"/>
            <a:ext cx="10201275" cy="846363"/>
          </a:xfrm>
          <a:prstGeom prst="rect">
            <a:avLst/>
          </a:prstGeom>
          <a:noFill/>
          <a:ln>
            <a:noFill/>
          </a:ln>
        </p:spPr>
        <p:txBody>
          <a:bodyPr spcFirstLastPara="1" wrap="square" lIns="228575" tIns="228575" rIns="228575" bIns="228575" anchor="t" anchorCtr="0"/>
          <a:lstStyle>
            <a:lvl1pPr marL="457200" marR="0" lvl="0" indent="-228600" algn="l" rtl="0">
              <a:spcBef>
                <a:spcPts val="500"/>
              </a:spcBef>
              <a:spcAft>
                <a:spcPts val="0"/>
              </a:spcAft>
              <a:buClr>
                <a:schemeClr val="dk1"/>
              </a:buClr>
              <a:buSzPts val="2500"/>
              <a:buFont typeface="Arial"/>
              <a:buNone/>
              <a:defRPr sz="2500" b="0" i="0" u="none" strike="noStrike" cap="none">
                <a:solidFill>
                  <a:schemeClr val="dk1"/>
                </a:solidFill>
                <a:latin typeface="Trebuchet MS"/>
                <a:ea typeface="Trebuchet MS"/>
                <a:cs typeface="Trebuchet MS"/>
                <a:sym typeface="Trebuchet MS"/>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46" name="Google Shape;46;p2"/>
          <p:cNvSpPr txBox="1">
            <a:spLocks noGrp="1"/>
          </p:cNvSpPr>
          <p:nvPr>
            <p:ph type="body" idx="15"/>
          </p:nvPr>
        </p:nvSpPr>
        <p:spPr>
          <a:xfrm>
            <a:off x="33185097" y="14257356"/>
            <a:ext cx="10201275" cy="754045"/>
          </a:xfrm>
          <a:prstGeom prst="rect">
            <a:avLst/>
          </a:prstGeom>
          <a:noFill/>
          <a:ln>
            <a:noFill/>
          </a:ln>
        </p:spPr>
        <p:txBody>
          <a:bodyPr spcFirstLastPara="1" wrap="square" lIns="91425" tIns="91425" rIns="91425" bIns="91425" anchor="ctr" anchorCtr="0"/>
          <a:lstStyle>
            <a:lvl1pPr marL="457200" marR="0" lvl="0" indent="-228600" algn="ctr" rtl="0">
              <a:spcBef>
                <a:spcPts val="740"/>
              </a:spcBef>
              <a:spcAft>
                <a:spcPts val="0"/>
              </a:spcAft>
              <a:buClr>
                <a:srgbClr val="2C3F71"/>
              </a:buClr>
              <a:buSzPts val="3700"/>
              <a:buFont typeface="Arial"/>
              <a:buNone/>
              <a:defRPr sz="3700" b="1" i="0" u="sng" strike="noStrike" cap="none">
                <a:solidFill>
                  <a:srgbClr val="2C3F71"/>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47" name="Google Shape;47;p2"/>
          <p:cNvSpPr txBox="1">
            <a:spLocks noGrp="1"/>
          </p:cNvSpPr>
          <p:nvPr>
            <p:ph type="body" idx="16"/>
          </p:nvPr>
        </p:nvSpPr>
        <p:spPr>
          <a:xfrm>
            <a:off x="33185097" y="15011402"/>
            <a:ext cx="10201275" cy="846363"/>
          </a:xfrm>
          <a:prstGeom prst="rect">
            <a:avLst/>
          </a:prstGeom>
          <a:noFill/>
          <a:ln>
            <a:noFill/>
          </a:ln>
        </p:spPr>
        <p:txBody>
          <a:bodyPr spcFirstLastPara="1" wrap="square" lIns="228575" tIns="228575" rIns="228575" bIns="228575" anchor="t" anchorCtr="0"/>
          <a:lstStyle>
            <a:lvl1pPr marL="457200" marR="0" lvl="0" indent="-228600" algn="l" rtl="0">
              <a:spcBef>
                <a:spcPts val="500"/>
              </a:spcBef>
              <a:spcAft>
                <a:spcPts val="0"/>
              </a:spcAft>
              <a:buClr>
                <a:schemeClr val="dk1"/>
              </a:buClr>
              <a:buSzPts val="2500"/>
              <a:buFont typeface="Arial"/>
              <a:buNone/>
              <a:defRPr sz="2500" b="0" i="0" u="none" strike="noStrike" cap="none">
                <a:solidFill>
                  <a:schemeClr val="dk1"/>
                </a:solidFill>
                <a:latin typeface="Trebuchet MS"/>
                <a:ea typeface="Trebuchet MS"/>
                <a:cs typeface="Trebuchet MS"/>
                <a:sym typeface="Trebuchet MS"/>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48" name="Google Shape;48;p2"/>
          <p:cNvSpPr txBox="1">
            <a:spLocks noGrp="1"/>
          </p:cNvSpPr>
          <p:nvPr>
            <p:ph type="body" idx="17"/>
          </p:nvPr>
        </p:nvSpPr>
        <p:spPr>
          <a:xfrm>
            <a:off x="33185094" y="25679402"/>
            <a:ext cx="10201275" cy="754045"/>
          </a:xfrm>
          <a:prstGeom prst="rect">
            <a:avLst/>
          </a:prstGeom>
          <a:noFill/>
          <a:ln>
            <a:noFill/>
          </a:ln>
        </p:spPr>
        <p:txBody>
          <a:bodyPr spcFirstLastPara="1" wrap="square" lIns="91425" tIns="91425" rIns="91425" bIns="91425" anchor="ctr" anchorCtr="0"/>
          <a:lstStyle>
            <a:lvl1pPr marL="457200" marR="0" lvl="0" indent="-228600" algn="ctr" rtl="0">
              <a:spcBef>
                <a:spcPts val="740"/>
              </a:spcBef>
              <a:spcAft>
                <a:spcPts val="0"/>
              </a:spcAft>
              <a:buClr>
                <a:srgbClr val="2C3F71"/>
              </a:buClr>
              <a:buSzPts val="3700"/>
              <a:buFont typeface="Arial"/>
              <a:buNone/>
              <a:defRPr sz="3700" b="1" i="0" u="sng" strike="noStrike" cap="none">
                <a:solidFill>
                  <a:srgbClr val="2C3F71"/>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49" name="Google Shape;49;p2"/>
          <p:cNvSpPr txBox="1">
            <a:spLocks noGrp="1"/>
          </p:cNvSpPr>
          <p:nvPr>
            <p:ph type="body" idx="18"/>
          </p:nvPr>
        </p:nvSpPr>
        <p:spPr>
          <a:xfrm>
            <a:off x="33185097" y="26433447"/>
            <a:ext cx="10201275" cy="846363"/>
          </a:xfrm>
          <a:prstGeom prst="rect">
            <a:avLst/>
          </a:prstGeom>
          <a:noFill/>
          <a:ln>
            <a:noFill/>
          </a:ln>
        </p:spPr>
        <p:txBody>
          <a:bodyPr spcFirstLastPara="1" wrap="square" lIns="228575" tIns="228575" rIns="228575" bIns="228575" anchor="t" anchorCtr="0"/>
          <a:lstStyle>
            <a:lvl1pPr marL="457200" marR="0" lvl="0" indent="-228600" algn="l" rtl="0">
              <a:spcBef>
                <a:spcPts val="500"/>
              </a:spcBef>
              <a:spcAft>
                <a:spcPts val="0"/>
              </a:spcAft>
              <a:buClr>
                <a:schemeClr val="dk1"/>
              </a:buClr>
              <a:buSzPts val="2500"/>
              <a:buFont typeface="Arial"/>
              <a:buNone/>
              <a:defRPr sz="2500" b="0" i="0" u="none" strike="noStrike" cap="none">
                <a:solidFill>
                  <a:schemeClr val="dk1"/>
                </a:solidFill>
                <a:latin typeface="Trebuchet MS"/>
                <a:ea typeface="Trebuchet MS"/>
                <a:cs typeface="Trebuchet MS"/>
                <a:sym typeface="Trebuchet MS"/>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0" name="Google Shape;50;p2"/>
          <p:cNvSpPr txBox="1">
            <a:spLocks noGrp="1"/>
          </p:cNvSpPr>
          <p:nvPr>
            <p:ph type="body" idx="19"/>
          </p:nvPr>
        </p:nvSpPr>
        <p:spPr>
          <a:xfrm>
            <a:off x="527049" y="14951552"/>
            <a:ext cx="10201275" cy="846363"/>
          </a:xfrm>
          <a:prstGeom prst="rect">
            <a:avLst/>
          </a:prstGeom>
          <a:noFill/>
          <a:ln>
            <a:noFill/>
          </a:ln>
        </p:spPr>
        <p:txBody>
          <a:bodyPr spcFirstLastPara="1" wrap="square" lIns="228575" tIns="228575" rIns="228575" bIns="228575" anchor="t" anchorCtr="0"/>
          <a:lstStyle>
            <a:lvl1pPr marL="457200" marR="0" lvl="0" indent="-228600" algn="l" rtl="0">
              <a:spcBef>
                <a:spcPts val="500"/>
              </a:spcBef>
              <a:spcAft>
                <a:spcPts val="0"/>
              </a:spcAft>
              <a:buClr>
                <a:schemeClr val="dk1"/>
              </a:buClr>
              <a:buSzPts val="2500"/>
              <a:buFont typeface="Arial"/>
              <a:buNone/>
              <a:defRPr sz="2500" b="0" i="0" u="none" strike="noStrike" cap="none">
                <a:solidFill>
                  <a:schemeClr val="dk1"/>
                </a:solidFill>
                <a:latin typeface="Trebuchet MS"/>
                <a:ea typeface="Trebuchet MS"/>
                <a:cs typeface="Trebuchet MS"/>
                <a:sym typeface="Trebuchet MS"/>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1" name="Google Shape;51;p2"/>
          <p:cNvSpPr txBox="1">
            <a:spLocks noGrp="1"/>
          </p:cNvSpPr>
          <p:nvPr>
            <p:ph type="body" idx="20"/>
          </p:nvPr>
        </p:nvSpPr>
        <p:spPr>
          <a:xfrm>
            <a:off x="-10855052" y="21783675"/>
            <a:ext cx="10196513" cy="846363"/>
          </a:xfrm>
          <a:prstGeom prst="rect">
            <a:avLst/>
          </a:prstGeom>
          <a:noFill/>
          <a:ln>
            <a:noFill/>
          </a:ln>
        </p:spPr>
        <p:txBody>
          <a:bodyPr spcFirstLastPara="1" wrap="square" lIns="228575" tIns="228575" rIns="228575" bIns="228575" anchor="t" anchorCtr="0"/>
          <a:lstStyle>
            <a:lvl1pPr marL="457200" marR="0" lvl="0" indent="-228600" algn="l" rtl="0">
              <a:spcBef>
                <a:spcPts val="500"/>
              </a:spcBef>
              <a:spcAft>
                <a:spcPts val="0"/>
              </a:spcAft>
              <a:buClr>
                <a:schemeClr val="dk1"/>
              </a:buClr>
              <a:buSzPts val="2500"/>
              <a:buFont typeface="Arial"/>
              <a:buNone/>
              <a:defRPr sz="2500" b="0" i="0" u="none" strike="noStrike" cap="none">
                <a:solidFill>
                  <a:schemeClr val="dk1"/>
                </a:solidFill>
                <a:latin typeface="Trebuchet MS"/>
                <a:ea typeface="Trebuchet MS"/>
                <a:cs typeface="Trebuchet MS"/>
                <a:sym typeface="Trebuchet MS"/>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2" name="Google Shape;52;p2"/>
          <p:cNvSpPr>
            <a:spLocks noGrp="1"/>
          </p:cNvSpPr>
          <p:nvPr>
            <p:ph type="pic" idx="21"/>
          </p:nvPr>
        </p:nvSpPr>
        <p:spPr>
          <a:xfrm>
            <a:off x="-9278981" y="25444381"/>
            <a:ext cx="6810102" cy="510372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45700" rIns="91425" bIns="45700" anchor="ctr" anchorCtr="0"/>
          <a:lstStyle>
            <a:lvl1pPr marR="0" lvl="0" algn="ctr" rtl="0">
              <a:spcBef>
                <a:spcPts val="800"/>
              </a:spcBef>
              <a:spcAft>
                <a:spcPts val="0"/>
              </a:spcAft>
              <a:buClr>
                <a:schemeClr val="dk2"/>
              </a:buClr>
              <a:buSzPts val="4000"/>
              <a:buFont typeface="Arial"/>
              <a:buNone/>
              <a:defRPr sz="4000" b="0" i="0" u="none" strike="noStrike" cap="none">
                <a:solidFill>
                  <a:schemeClr val="dk2"/>
                </a:solidFill>
                <a:latin typeface="Calibri"/>
                <a:ea typeface="Calibri"/>
                <a:cs typeface="Calibri"/>
                <a:sym typeface="Calibri"/>
              </a:defRPr>
            </a:lvl1pPr>
            <a:lvl2pPr marR="0" lvl="1"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R="0" lvl="2"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R="0" lvl="3"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R="0" lvl="4"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R="0" lvl="5"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R="0" lvl="6"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R="0" lvl="7"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R="0" lvl="8"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3" name="Google Shape;53;p2"/>
          <p:cNvSpPr txBox="1">
            <a:spLocks noGrp="1"/>
          </p:cNvSpPr>
          <p:nvPr>
            <p:ph type="body" idx="22"/>
          </p:nvPr>
        </p:nvSpPr>
        <p:spPr>
          <a:xfrm>
            <a:off x="11224245" y="1785731"/>
            <a:ext cx="21421723" cy="1280160"/>
          </a:xfrm>
          <a:prstGeom prst="rect">
            <a:avLst/>
          </a:prstGeom>
          <a:noFill/>
          <a:ln>
            <a:noFill/>
          </a:ln>
        </p:spPr>
        <p:txBody>
          <a:bodyPr spcFirstLastPara="1" wrap="square" lIns="91425" tIns="45700" rIns="91425" bIns="45700" anchor="t" anchorCtr="0"/>
          <a:lstStyle>
            <a:lvl1pPr marL="457200" marR="0" lvl="0" indent="-228600" algn="ctr" rtl="0">
              <a:spcBef>
                <a:spcPts val="1320"/>
              </a:spcBef>
              <a:spcAft>
                <a:spcPts val="0"/>
              </a:spcAft>
              <a:buClr>
                <a:schemeClr val="lt1"/>
              </a:buClr>
              <a:buSzPts val="6600"/>
              <a:buFont typeface="Arial"/>
              <a:buNone/>
              <a:defRPr sz="6600" b="0" i="0" u="none" strike="noStrike" cap="none">
                <a:solidFill>
                  <a:schemeClr val="lt1"/>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4" name="Google Shape;54;p2"/>
          <p:cNvSpPr>
            <a:spLocks noGrp="1"/>
          </p:cNvSpPr>
          <p:nvPr>
            <p:ph type="pic" idx="23"/>
          </p:nvPr>
        </p:nvSpPr>
        <p:spPr>
          <a:xfrm>
            <a:off x="-9278981" y="25444381"/>
            <a:ext cx="6810102" cy="510372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45700" rIns="91425" bIns="45700" anchor="ctr" anchorCtr="0"/>
          <a:lstStyle>
            <a:lvl1pPr marR="0" lvl="0" algn="ctr" rtl="0">
              <a:spcBef>
                <a:spcPts val="800"/>
              </a:spcBef>
              <a:spcAft>
                <a:spcPts val="0"/>
              </a:spcAft>
              <a:buClr>
                <a:schemeClr val="dk2"/>
              </a:buClr>
              <a:buSzPts val="4000"/>
              <a:buFont typeface="Arial"/>
              <a:buNone/>
              <a:defRPr sz="4000" b="0" i="0" u="none" strike="noStrike" cap="none">
                <a:solidFill>
                  <a:schemeClr val="dk2"/>
                </a:solidFill>
                <a:latin typeface="Calibri"/>
                <a:ea typeface="Calibri"/>
                <a:cs typeface="Calibri"/>
                <a:sym typeface="Calibri"/>
              </a:defRPr>
            </a:lvl1pPr>
            <a:lvl2pPr marR="0" lvl="1"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R="0" lvl="2"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R="0" lvl="3"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R="0" lvl="4"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R="0" lvl="5"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R="0" lvl="6"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R="0" lvl="7"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R="0" lvl="8"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5" name="Google Shape;55;p2"/>
          <p:cNvSpPr>
            <a:spLocks noGrp="1"/>
          </p:cNvSpPr>
          <p:nvPr>
            <p:ph type="pic" idx="24"/>
          </p:nvPr>
        </p:nvSpPr>
        <p:spPr>
          <a:xfrm>
            <a:off x="-9278981" y="25444381"/>
            <a:ext cx="6810102" cy="510372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45700" rIns="91425" bIns="45700" anchor="ctr" anchorCtr="0"/>
          <a:lstStyle>
            <a:lvl1pPr marR="0" lvl="0" algn="ctr" rtl="0">
              <a:spcBef>
                <a:spcPts val="800"/>
              </a:spcBef>
              <a:spcAft>
                <a:spcPts val="0"/>
              </a:spcAft>
              <a:buClr>
                <a:schemeClr val="dk2"/>
              </a:buClr>
              <a:buSzPts val="4000"/>
              <a:buFont typeface="Arial"/>
              <a:buNone/>
              <a:defRPr sz="4000" b="0" i="0" u="none" strike="noStrike" cap="none">
                <a:solidFill>
                  <a:schemeClr val="dk2"/>
                </a:solidFill>
                <a:latin typeface="Calibri"/>
                <a:ea typeface="Calibri"/>
                <a:cs typeface="Calibri"/>
                <a:sym typeface="Calibri"/>
              </a:defRPr>
            </a:lvl1pPr>
            <a:lvl2pPr marR="0" lvl="1"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R="0" lvl="2"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R="0" lvl="3"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R="0" lvl="4"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R="0" lvl="5"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R="0" lvl="6"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R="0" lvl="7"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R="0" lvl="8"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6" name="Google Shape;56;p2"/>
          <p:cNvSpPr>
            <a:spLocks noGrp="1"/>
          </p:cNvSpPr>
          <p:nvPr>
            <p:ph type="pic" idx="25"/>
          </p:nvPr>
        </p:nvSpPr>
        <p:spPr>
          <a:xfrm>
            <a:off x="-9278981" y="25444381"/>
            <a:ext cx="6810102" cy="510372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45700" rIns="91425" bIns="45700" anchor="ctr" anchorCtr="0"/>
          <a:lstStyle>
            <a:lvl1pPr marR="0" lvl="0" algn="ctr" rtl="0">
              <a:spcBef>
                <a:spcPts val="800"/>
              </a:spcBef>
              <a:spcAft>
                <a:spcPts val="0"/>
              </a:spcAft>
              <a:buClr>
                <a:schemeClr val="dk2"/>
              </a:buClr>
              <a:buSzPts val="4000"/>
              <a:buFont typeface="Arial"/>
              <a:buNone/>
              <a:defRPr sz="4000" b="0" i="0" u="none" strike="noStrike" cap="none">
                <a:solidFill>
                  <a:schemeClr val="dk2"/>
                </a:solidFill>
                <a:latin typeface="Calibri"/>
                <a:ea typeface="Calibri"/>
                <a:cs typeface="Calibri"/>
                <a:sym typeface="Calibri"/>
              </a:defRPr>
            </a:lvl1pPr>
            <a:lvl2pPr marR="0" lvl="1"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R="0" lvl="2"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R="0" lvl="3"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R="0" lvl="4"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R="0" lvl="5"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R="0" lvl="6"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R="0" lvl="7"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R="0" lvl="8"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7" name="Google Shape;57;p2"/>
          <p:cNvSpPr>
            <a:spLocks noGrp="1"/>
          </p:cNvSpPr>
          <p:nvPr>
            <p:ph type="pic" idx="26"/>
          </p:nvPr>
        </p:nvSpPr>
        <p:spPr>
          <a:xfrm>
            <a:off x="-9278981" y="25444381"/>
            <a:ext cx="6810102" cy="510372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45700" rIns="91425" bIns="45700" anchor="ctr" anchorCtr="0"/>
          <a:lstStyle>
            <a:lvl1pPr marR="0" lvl="0" algn="ctr" rtl="0">
              <a:spcBef>
                <a:spcPts val="800"/>
              </a:spcBef>
              <a:spcAft>
                <a:spcPts val="0"/>
              </a:spcAft>
              <a:buClr>
                <a:schemeClr val="dk2"/>
              </a:buClr>
              <a:buSzPts val="4000"/>
              <a:buFont typeface="Arial"/>
              <a:buNone/>
              <a:defRPr sz="4000" b="0" i="0" u="none" strike="noStrike" cap="none">
                <a:solidFill>
                  <a:schemeClr val="dk2"/>
                </a:solidFill>
                <a:latin typeface="Calibri"/>
                <a:ea typeface="Calibri"/>
                <a:cs typeface="Calibri"/>
                <a:sym typeface="Calibri"/>
              </a:defRPr>
            </a:lvl1pPr>
            <a:lvl2pPr marR="0" lvl="1"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R="0" lvl="2"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R="0" lvl="3"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R="0" lvl="4"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R="0" lvl="5"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R="0" lvl="6"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R="0" lvl="7"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R="0" lvl="8"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8" name="Google Shape;58;p2"/>
          <p:cNvSpPr>
            <a:spLocks noGrp="1"/>
          </p:cNvSpPr>
          <p:nvPr>
            <p:ph type="pic" idx="27"/>
          </p:nvPr>
        </p:nvSpPr>
        <p:spPr>
          <a:xfrm>
            <a:off x="-9278981" y="25444381"/>
            <a:ext cx="6810102" cy="510372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45700" rIns="91425" bIns="45700" anchor="ctr" anchorCtr="0"/>
          <a:lstStyle>
            <a:lvl1pPr marR="0" lvl="0" algn="ctr" rtl="0">
              <a:spcBef>
                <a:spcPts val="800"/>
              </a:spcBef>
              <a:spcAft>
                <a:spcPts val="0"/>
              </a:spcAft>
              <a:buClr>
                <a:schemeClr val="dk2"/>
              </a:buClr>
              <a:buSzPts val="4000"/>
              <a:buFont typeface="Arial"/>
              <a:buNone/>
              <a:defRPr sz="4000" b="0" i="0" u="none" strike="noStrike" cap="none">
                <a:solidFill>
                  <a:schemeClr val="dk2"/>
                </a:solidFill>
                <a:latin typeface="Calibri"/>
                <a:ea typeface="Calibri"/>
                <a:cs typeface="Calibri"/>
                <a:sym typeface="Calibri"/>
              </a:defRPr>
            </a:lvl1pPr>
            <a:lvl2pPr marR="0" lvl="1"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R="0" lvl="2"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R="0" lvl="3"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R="0" lvl="4"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R="0" lvl="5"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R="0" lvl="6"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R="0" lvl="7"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R="0" lvl="8"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9" name="Google Shape;59;p2"/>
          <p:cNvSpPr>
            <a:spLocks noGrp="1"/>
          </p:cNvSpPr>
          <p:nvPr>
            <p:ph type="pic" idx="28"/>
          </p:nvPr>
        </p:nvSpPr>
        <p:spPr>
          <a:xfrm>
            <a:off x="-9278981" y="25444381"/>
            <a:ext cx="6810102" cy="510372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45700" rIns="91425" bIns="45700" anchor="ctr" anchorCtr="0"/>
          <a:lstStyle>
            <a:lvl1pPr marR="0" lvl="0" algn="ctr" rtl="0">
              <a:spcBef>
                <a:spcPts val="800"/>
              </a:spcBef>
              <a:spcAft>
                <a:spcPts val="0"/>
              </a:spcAft>
              <a:buClr>
                <a:schemeClr val="dk2"/>
              </a:buClr>
              <a:buSzPts val="4000"/>
              <a:buFont typeface="Arial"/>
              <a:buNone/>
              <a:defRPr sz="4000" b="0" i="0" u="none" strike="noStrike" cap="none">
                <a:solidFill>
                  <a:schemeClr val="dk2"/>
                </a:solidFill>
                <a:latin typeface="Calibri"/>
                <a:ea typeface="Calibri"/>
                <a:cs typeface="Calibri"/>
                <a:sym typeface="Calibri"/>
              </a:defRPr>
            </a:lvl1pPr>
            <a:lvl2pPr marR="0" lvl="1"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R="0" lvl="2"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R="0" lvl="3"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R="0" lvl="4"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R="0" lvl="5"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R="0" lvl="6"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R="0" lvl="7"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R="0" lvl="8"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0" name="Google Shape;60;p2"/>
          <p:cNvSpPr>
            <a:spLocks noGrp="1"/>
          </p:cNvSpPr>
          <p:nvPr>
            <p:ph type="pic" idx="29"/>
          </p:nvPr>
        </p:nvSpPr>
        <p:spPr>
          <a:xfrm>
            <a:off x="-9278981" y="25444381"/>
            <a:ext cx="6810102" cy="510372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45700" rIns="91425" bIns="45700" anchor="ctr" anchorCtr="0"/>
          <a:lstStyle>
            <a:lvl1pPr marR="0" lvl="0" algn="ctr" rtl="0">
              <a:spcBef>
                <a:spcPts val="800"/>
              </a:spcBef>
              <a:spcAft>
                <a:spcPts val="0"/>
              </a:spcAft>
              <a:buClr>
                <a:schemeClr val="dk2"/>
              </a:buClr>
              <a:buSzPts val="4000"/>
              <a:buFont typeface="Arial"/>
              <a:buNone/>
              <a:defRPr sz="4000" b="0" i="0" u="none" strike="noStrike" cap="none">
                <a:solidFill>
                  <a:schemeClr val="dk2"/>
                </a:solidFill>
                <a:latin typeface="Calibri"/>
                <a:ea typeface="Calibri"/>
                <a:cs typeface="Calibri"/>
                <a:sym typeface="Calibri"/>
              </a:defRPr>
            </a:lvl1pPr>
            <a:lvl2pPr marR="0" lvl="1"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R="0" lvl="2"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R="0" lvl="3"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R="0" lvl="4"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R="0" lvl="5"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R="0" lvl="6"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R="0" lvl="7"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R="0" lvl="8"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1" name="Google Shape;61;p2"/>
          <p:cNvSpPr txBox="1">
            <a:spLocks noGrp="1"/>
          </p:cNvSpPr>
          <p:nvPr>
            <p:ph type="body" idx="30"/>
          </p:nvPr>
        </p:nvSpPr>
        <p:spPr>
          <a:xfrm>
            <a:off x="-10857229" y="18823494"/>
            <a:ext cx="10196512" cy="754045"/>
          </a:xfrm>
          <a:prstGeom prst="rect">
            <a:avLst/>
          </a:prstGeom>
          <a:noFill/>
          <a:ln>
            <a:noFill/>
          </a:ln>
        </p:spPr>
        <p:txBody>
          <a:bodyPr spcFirstLastPara="1" wrap="square" lIns="91425" tIns="91425" rIns="91425" bIns="91425" anchor="ctr" anchorCtr="0"/>
          <a:lstStyle>
            <a:lvl1pPr marL="457200" marR="0" lvl="0" indent="-228600" algn="ctr" rtl="0">
              <a:spcBef>
                <a:spcPts val="740"/>
              </a:spcBef>
              <a:spcAft>
                <a:spcPts val="0"/>
              </a:spcAft>
              <a:buClr>
                <a:srgbClr val="2C3F71"/>
              </a:buClr>
              <a:buSzPts val="3700"/>
              <a:buFont typeface="Arial"/>
              <a:buNone/>
              <a:defRPr sz="3700" b="1" i="0" u="sng" strike="noStrike" cap="none">
                <a:solidFill>
                  <a:srgbClr val="2C3F71"/>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2" name="Google Shape;62;p2"/>
          <p:cNvSpPr txBox="1">
            <a:spLocks noGrp="1"/>
          </p:cNvSpPr>
          <p:nvPr>
            <p:ph type="body" idx="31"/>
          </p:nvPr>
        </p:nvSpPr>
        <p:spPr>
          <a:xfrm>
            <a:off x="-10855052" y="21783675"/>
            <a:ext cx="10196513" cy="846363"/>
          </a:xfrm>
          <a:prstGeom prst="rect">
            <a:avLst/>
          </a:prstGeom>
          <a:noFill/>
          <a:ln>
            <a:noFill/>
          </a:ln>
        </p:spPr>
        <p:txBody>
          <a:bodyPr spcFirstLastPara="1" wrap="square" lIns="228575" tIns="228575" rIns="228575" bIns="228575" anchor="t" anchorCtr="0"/>
          <a:lstStyle>
            <a:lvl1pPr marL="457200" marR="0" lvl="0" indent="-228600" algn="l" rtl="0">
              <a:spcBef>
                <a:spcPts val="500"/>
              </a:spcBef>
              <a:spcAft>
                <a:spcPts val="0"/>
              </a:spcAft>
              <a:buClr>
                <a:schemeClr val="dk1"/>
              </a:buClr>
              <a:buSzPts val="2500"/>
              <a:buFont typeface="Arial"/>
              <a:buNone/>
              <a:defRPr sz="2500" b="0" i="0" u="none" strike="noStrike" cap="none">
                <a:solidFill>
                  <a:schemeClr val="dk1"/>
                </a:solidFill>
                <a:latin typeface="Trebuchet MS"/>
                <a:ea typeface="Trebuchet MS"/>
                <a:cs typeface="Trebuchet MS"/>
                <a:sym typeface="Trebuchet MS"/>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3" name="Google Shape;63;p2"/>
          <p:cNvSpPr txBox="1">
            <a:spLocks noGrp="1"/>
          </p:cNvSpPr>
          <p:nvPr>
            <p:ph type="body" idx="32"/>
          </p:nvPr>
        </p:nvSpPr>
        <p:spPr>
          <a:xfrm>
            <a:off x="-10855052" y="21783675"/>
            <a:ext cx="10196513" cy="846363"/>
          </a:xfrm>
          <a:prstGeom prst="rect">
            <a:avLst/>
          </a:prstGeom>
          <a:noFill/>
          <a:ln>
            <a:noFill/>
          </a:ln>
        </p:spPr>
        <p:txBody>
          <a:bodyPr spcFirstLastPara="1" wrap="square" lIns="228575" tIns="228575" rIns="228575" bIns="228575" anchor="t" anchorCtr="0"/>
          <a:lstStyle>
            <a:lvl1pPr marL="457200" marR="0" lvl="0" indent="-228600" algn="l" rtl="0">
              <a:spcBef>
                <a:spcPts val="500"/>
              </a:spcBef>
              <a:spcAft>
                <a:spcPts val="0"/>
              </a:spcAft>
              <a:buClr>
                <a:schemeClr val="dk1"/>
              </a:buClr>
              <a:buSzPts val="2500"/>
              <a:buFont typeface="Arial"/>
              <a:buNone/>
              <a:defRPr sz="2500" b="0" i="0" u="none" strike="noStrike" cap="none">
                <a:solidFill>
                  <a:schemeClr val="dk1"/>
                </a:solidFill>
                <a:latin typeface="Trebuchet MS"/>
                <a:ea typeface="Trebuchet MS"/>
                <a:cs typeface="Trebuchet MS"/>
                <a:sym typeface="Trebuchet MS"/>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4" name="Google Shape;64;p2"/>
          <p:cNvSpPr txBox="1">
            <a:spLocks noGrp="1"/>
          </p:cNvSpPr>
          <p:nvPr>
            <p:ph type="body" idx="33"/>
          </p:nvPr>
        </p:nvSpPr>
        <p:spPr>
          <a:xfrm>
            <a:off x="-10855052" y="21783675"/>
            <a:ext cx="10196513" cy="846363"/>
          </a:xfrm>
          <a:prstGeom prst="rect">
            <a:avLst/>
          </a:prstGeom>
          <a:noFill/>
          <a:ln>
            <a:noFill/>
          </a:ln>
        </p:spPr>
        <p:txBody>
          <a:bodyPr spcFirstLastPara="1" wrap="square" lIns="228575" tIns="228575" rIns="228575" bIns="228575" anchor="t" anchorCtr="0"/>
          <a:lstStyle>
            <a:lvl1pPr marL="457200" marR="0" lvl="0" indent="-228600" algn="l" rtl="0">
              <a:spcBef>
                <a:spcPts val="500"/>
              </a:spcBef>
              <a:spcAft>
                <a:spcPts val="0"/>
              </a:spcAft>
              <a:buClr>
                <a:schemeClr val="dk1"/>
              </a:buClr>
              <a:buSzPts val="2500"/>
              <a:buFont typeface="Arial"/>
              <a:buNone/>
              <a:defRPr sz="2500" b="0" i="0" u="none" strike="noStrike" cap="none">
                <a:solidFill>
                  <a:schemeClr val="dk1"/>
                </a:solidFill>
                <a:latin typeface="Trebuchet MS"/>
                <a:ea typeface="Trebuchet MS"/>
                <a:cs typeface="Trebuchet MS"/>
                <a:sym typeface="Trebuchet MS"/>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5" name="Google Shape;65;p2"/>
          <p:cNvSpPr txBox="1">
            <a:spLocks noGrp="1"/>
          </p:cNvSpPr>
          <p:nvPr>
            <p:ph type="body" idx="34"/>
          </p:nvPr>
        </p:nvSpPr>
        <p:spPr>
          <a:xfrm>
            <a:off x="-10855052" y="21783675"/>
            <a:ext cx="10196513" cy="846363"/>
          </a:xfrm>
          <a:prstGeom prst="rect">
            <a:avLst/>
          </a:prstGeom>
          <a:noFill/>
          <a:ln>
            <a:noFill/>
          </a:ln>
        </p:spPr>
        <p:txBody>
          <a:bodyPr spcFirstLastPara="1" wrap="square" lIns="228575" tIns="228575" rIns="228575" bIns="228575" anchor="t" anchorCtr="0"/>
          <a:lstStyle>
            <a:lvl1pPr marL="457200" marR="0" lvl="0" indent="-228600" algn="l" rtl="0">
              <a:spcBef>
                <a:spcPts val="500"/>
              </a:spcBef>
              <a:spcAft>
                <a:spcPts val="0"/>
              </a:spcAft>
              <a:buClr>
                <a:schemeClr val="dk1"/>
              </a:buClr>
              <a:buSzPts val="2500"/>
              <a:buFont typeface="Arial"/>
              <a:buNone/>
              <a:defRPr sz="2500" b="0" i="0" u="none" strike="noStrike" cap="none">
                <a:solidFill>
                  <a:schemeClr val="dk1"/>
                </a:solidFill>
                <a:latin typeface="Trebuchet MS"/>
                <a:ea typeface="Trebuchet MS"/>
                <a:cs typeface="Trebuchet MS"/>
                <a:sym typeface="Trebuchet MS"/>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6" name="Google Shape;66;p2"/>
          <p:cNvSpPr txBox="1">
            <a:spLocks noGrp="1"/>
          </p:cNvSpPr>
          <p:nvPr>
            <p:ph type="body" idx="35"/>
          </p:nvPr>
        </p:nvSpPr>
        <p:spPr>
          <a:xfrm>
            <a:off x="-10855052" y="21783675"/>
            <a:ext cx="10196513" cy="846363"/>
          </a:xfrm>
          <a:prstGeom prst="rect">
            <a:avLst/>
          </a:prstGeom>
          <a:noFill/>
          <a:ln>
            <a:noFill/>
          </a:ln>
        </p:spPr>
        <p:txBody>
          <a:bodyPr spcFirstLastPara="1" wrap="square" lIns="228575" tIns="228575" rIns="228575" bIns="228575" anchor="t" anchorCtr="0"/>
          <a:lstStyle>
            <a:lvl1pPr marL="457200" marR="0" lvl="0" indent="-228600" algn="l" rtl="0">
              <a:spcBef>
                <a:spcPts val="500"/>
              </a:spcBef>
              <a:spcAft>
                <a:spcPts val="0"/>
              </a:spcAft>
              <a:buClr>
                <a:schemeClr val="dk1"/>
              </a:buClr>
              <a:buSzPts val="2500"/>
              <a:buFont typeface="Arial"/>
              <a:buNone/>
              <a:defRPr sz="2500" b="0" i="0" u="none" strike="noStrike" cap="none">
                <a:solidFill>
                  <a:schemeClr val="dk1"/>
                </a:solidFill>
                <a:latin typeface="Trebuchet MS"/>
                <a:ea typeface="Trebuchet MS"/>
                <a:cs typeface="Trebuchet MS"/>
                <a:sym typeface="Trebuchet MS"/>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7" name="Google Shape;67;p2"/>
          <p:cNvSpPr txBox="1">
            <a:spLocks noGrp="1"/>
          </p:cNvSpPr>
          <p:nvPr>
            <p:ph type="body" idx="36"/>
          </p:nvPr>
        </p:nvSpPr>
        <p:spPr>
          <a:xfrm>
            <a:off x="-10855052" y="21783675"/>
            <a:ext cx="10196513" cy="846363"/>
          </a:xfrm>
          <a:prstGeom prst="rect">
            <a:avLst/>
          </a:prstGeom>
          <a:noFill/>
          <a:ln>
            <a:noFill/>
          </a:ln>
        </p:spPr>
        <p:txBody>
          <a:bodyPr spcFirstLastPara="1" wrap="square" lIns="228575" tIns="228575" rIns="228575" bIns="228575" anchor="t" anchorCtr="0"/>
          <a:lstStyle>
            <a:lvl1pPr marL="457200" marR="0" lvl="0" indent="-228600" algn="l" rtl="0">
              <a:spcBef>
                <a:spcPts val="500"/>
              </a:spcBef>
              <a:spcAft>
                <a:spcPts val="0"/>
              </a:spcAft>
              <a:buClr>
                <a:schemeClr val="dk1"/>
              </a:buClr>
              <a:buSzPts val="2500"/>
              <a:buFont typeface="Arial"/>
              <a:buNone/>
              <a:defRPr sz="2500" b="0" i="0" u="none" strike="noStrike" cap="none">
                <a:solidFill>
                  <a:schemeClr val="dk1"/>
                </a:solidFill>
                <a:latin typeface="Trebuchet MS"/>
                <a:ea typeface="Trebuchet MS"/>
                <a:cs typeface="Trebuchet MS"/>
                <a:sym typeface="Trebuchet MS"/>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8" name="Google Shape;68;p2"/>
          <p:cNvSpPr txBox="1">
            <a:spLocks noGrp="1"/>
          </p:cNvSpPr>
          <p:nvPr>
            <p:ph type="body" idx="37"/>
          </p:nvPr>
        </p:nvSpPr>
        <p:spPr>
          <a:xfrm>
            <a:off x="-10855052" y="21783675"/>
            <a:ext cx="10196513" cy="846363"/>
          </a:xfrm>
          <a:prstGeom prst="rect">
            <a:avLst/>
          </a:prstGeom>
          <a:noFill/>
          <a:ln>
            <a:noFill/>
          </a:ln>
        </p:spPr>
        <p:txBody>
          <a:bodyPr spcFirstLastPara="1" wrap="square" lIns="228575" tIns="228575" rIns="228575" bIns="228575" anchor="t" anchorCtr="0"/>
          <a:lstStyle>
            <a:lvl1pPr marL="457200" marR="0" lvl="0" indent="-228600" algn="l" rtl="0">
              <a:spcBef>
                <a:spcPts val="500"/>
              </a:spcBef>
              <a:spcAft>
                <a:spcPts val="0"/>
              </a:spcAft>
              <a:buClr>
                <a:schemeClr val="dk1"/>
              </a:buClr>
              <a:buSzPts val="2500"/>
              <a:buFont typeface="Arial"/>
              <a:buNone/>
              <a:defRPr sz="2500" b="0" i="0" u="none" strike="noStrike" cap="none">
                <a:solidFill>
                  <a:schemeClr val="dk1"/>
                </a:solidFill>
                <a:latin typeface="Trebuchet MS"/>
                <a:ea typeface="Trebuchet MS"/>
                <a:cs typeface="Trebuchet MS"/>
                <a:sym typeface="Trebuchet MS"/>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9" name="Google Shape;69;p2"/>
          <p:cNvSpPr txBox="1">
            <a:spLocks noGrp="1"/>
          </p:cNvSpPr>
          <p:nvPr>
            <p:ph type="body" idx="38"/>
          </p:nvPr>
        </p:nvSpPr>
        <p:spPr>
          <a:xfrm>
            <a:off x="-10855052" y="21783675"/>
            <a:ext cx="10196513" cy="846363"/>
          </a:xfrm>
          <a:prstGeom prst="rect">
            <a:avLst/>
          </a:prstGeom>
          <a:noFill/>
          <a:ln>
            <a:noFill/>
          </a:ln>
        </p:spPr>
        <p:txBody>
          <a:bodyPr spcFirstLastPara="1" wrap="square" lIns="228575" tIns="228575" rIns="228575" bIns="228575" anchor="t" anchorCtr="0"/>
          <a:lstStyle>
            <a:lvl1pPr marL="457200" marR="0" lvl="0" indent="-228600" algn="l" rtl="0">
              <a:spcBef>
                <a:spcPts val="500"/>
              </a:spcBef>
              <a:spcAft>
                <a:spcPts val="0"/>
              </a:spcAft>
              <a:buClr>
                <a:schemeClr val="dk1"/>
              </a:buClr>
              <a:buSzPts val="2500"/>
              <a:buFont typeface="Arial"/>
              <a:buNone/>
              <a:defRPr sz="2500" b="0" i="0" u="none" strike="noStrike" cap="none">
                <a:solidFill>
                  <a:schemeClr val="dk1"/>
                </a:solidFill>
                <a:latin typeface="Trebuchet MS"/>
                <a:ea typeface="Trebuchet MS"/>
                <a:cs typeface="Trebuchet MS"/>
                <a:sym typeface="Trebuchet MS"/>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0" name="Google Shape;70;p2"/>
          <p:cNvSpPr txBox="1">
            <a:spLocks noGrp="1"/>
          </p:cNvSpPr>
          <p:nvPr>
            <p:ph type="body" idx="39"/>
          </p:nvPr>
        </p:nvSpPr>
        <p:spPr>
          <a:xfrm>
            <a:off x="-10857229" y="18823494"/>
            <a:ext cx="10196512" cy="754045"/>
          </a:xfrm>
          <a:prstGeom prst="rect">
            <a:avLst/>
          </a:prstGeom>
          <a:noFill/>
          <a:ln>
            <a:noFill/>
          </a:ln>
        </p:spPr>
        <p:txBody>
          <a:bodyPr spcFirstLastPara="1" wrap="square" lIns="91425" tIns="91425" rIns="91425" bIns="91425" anchor="ctr" anchorCtr="0"/>
          <a:lstStyle>
            <a:lvl1pPr marL="457200" marR="0" lvl="0" indent="-228600" algn="ctr" rtl="0">
              <a:spcBef>
                <a:spcPts val="740"/>
              </a:spcBef>
              <a:spcAft>
                <a:spcPts val="0"/>
              </a:spcAft>
              <a:buClr>
                <a:srgbClr val="2C3F71"/>
              </a:buClr>
              <a:buSzPts val="3700"/>
              <a:buFont typeface="Arial"/>
              <a:buNone/>
              <a:defRPr sz="3700" b="1" i="0" u="sng" strike="noStrike" cap="none">
                <a:solidFill>
                  <a:srgbClr val="2C3F71"/>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1" name="Google Shape;71;p2"/>
          <p:cNvSpPr txBox="1">
            <a:spLocks noGrp="1"/>
          </p:cNvSpPr>
          <p:nvPr>
            <p:ph type="body" idx="40"/>
          </p:nvPr>
        </p:nvSpPr>
        <p:spPr>
          <a:xfrm>
            <a:off x="-10857229" y="18823494"/>
            <a:ext cx="10196512" cy="754045"/>
          </a:xfrm>
          <a:prstGeom prst="rect">
            <a:avLst/>
          </a:prstGeom>
          <a:noFill/>
          <a:ln>
            <a:noFill/>
          </a:ln>
        </p:spPr>
        <p:txBody>
          <a:bodyPr spcFirstLastPara="1" wrap="square" lIns="91425" tIns="91425" rIns="91425" bIns="91425" anchor="ctr" anchorCtr="0"/>
          <a:lstStyle>
            <a:lvl1pPr marL="457200" marR="0" lvl="0" indent="-228600" algn="ctr" rtl="0">
              <a:spcBef>
                <a:spcPts val="740"/>
              </a:spcBef>
              <a:spcAft>
                <a:spcPts val="0"/>
              </a:spcAft>
              <a:buClr>
                <a:srgbClr val="2C3F71"/>
              </a:buClr>
              <a:buSzPts val="3700"/>
              <a:buFont typeface="Arial"/>
              <a:buNone/>
              <a:defRPr sz="3700" b="1" i="0" u="sng" strike="noStrike" cap="none">
                <a:solidFill>
                  <a:srgbClr val="2C3F71"/>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2" name="Google Shape;72;p2"/>
          <p:cNvSpPr txBox="1">
            <a:spLocks noGrp="1"/>
          </p:cNvSpPr>
          <p:nvPr>
            <p:ph type="body" idx="41"/>
          </p:nvPr>
        </p:nvSpPr>
        <p:spPr>
          <a:xfrm>
            <a:off x="-10857229" y="18823494"/>
            <a:ext cx="10196512" cy="754045"/>
          </a:xfrm>
          <a:prstGeom prst="rect">
            <a:avLst/>
          </a:prstGeom>
          <a:noFill/>
          <a:ln>
            <a:noFill/>
          </a:ln>
        </p:spPr>
        <p:txBody>
          <a:bodyPr spcFirstLastPara="1" wrap="square" lIns="91425" tIns="91425" rIns="91425" bIns="91425" anchor="ctr" anchorCtr="0"/>
          <a:lstStyle>
            <a:lvl1pPr marL="457200" marR="0" lvl="0" indent="-228600" algn="ctr" rtl="0">
              <a:spcBef>
                <a:spcPts val="740"/>
              </a:spcBef>
              <a:spcAft>
                <a:spcPts val="0"/>
              </a:spcAft>
              <a:buClr>
                <a:srgbClr val="2C3F71"/>
              </a:buClr>
              <a:buSzPts val="3700"/>
              <a:buFont typeface="Arial"/>
              <a:buNone/>
              <a:defRPr sz="3700" b="1" i="0" u="sng" strike="noStrike" cap="none">
                <a:solidFill>
                  <a:srgbClr val="2C3F71"/>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3" name="Google Shape;73;p2"/>
          <p:cNvSpPr txBox="1">
            <a:spLocks noGrp="1"/>
          </p:cNvSpPr>
          <p:nvPr>
            <p:ph type="body" idx="42"/>
          </p:nvPr>
        </p:nvSpPr>
        <p:spPr>
          <a:xfrm>
            <a:off x="-10857229" y="18823494"/>
            <a:ext cx="10196512" cy="754045"/>
          </a:xfrm>
          <a:prstGeom prst="rect">
            <a:avLst/>
          </a:prstGeom>
          <a:noFill/>
          <a:ln>
            <a:noFill/>
          </a:ln>
        </p:spPr>
        <p:txBody>
          <a:bodyPr spcFirstLastPara="1" wrap="square" lIns="91425" tIns="91425" rIns="91425" bIns="91425" anchor="ctr" anchorCtr="0"/>
          <a:lstStyle>
            <a:lvl1pPr marL="457200" marR="0" lvl="0" indent="-228600" algn="ctr" rtl="0">
              <a:spcBef>
                <a:spcPts val="740"/>
              </a:spcBef>
              <a:spcAft>
                <a:spcPts val="0"/>
              </a:spcAft>
              <a:buClr>
                <a:srgbClr val="2C3F71"/>
              </a:buClr>
              <a:buSzPts val="3700"/>
              <a:buFont typeface="Arial"/>
              <a:buNone/>
              <a:defRPr sz="3700" b="1" i="0" u="sng" strike="noStrike" cap="none">
                <a:solidFill>
                  <a:srgbClr val="2C3F71"/>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4" name="Google Shape;74;p2"/>
          <p:cNvSpPr txBox="1">
            <a:spLocks noGrp="1"/>
          </p:cNvSpPr>
          <p:nvPr>
            <p:ph type="body" idx="43"/>
          </p:nvPr>
        </p:nvSpPr>
        <p:spPr>
          <a:xfrm>
            <a:off x="-10857229" y="18823494"/>
            <a:ext cx="10196512" cy="754045"/>
          </a:xfrm>
          <a:prstGeom prst="rect">
            <a:avLst/>
          </a:prstGeom>
          <a:noFill/>
          <a:ln>
            <a:noFill/>
          </a:ln>
        </p:spPr>
        <p:txBody>
          <a:bodyPr spcFirstLastPara="1" wrap="square" lIns="91425" tIns="91425" rIns="91425" bIns="91425" anchor="ctr" anchorCtr="0"/>
          <a:lstStyle>
            <a:lvl1pPr marL="457200" marR="0" lvl="0" indent="-228600" algn="ctr" rtl="0">
              <a:spcBef>
                <a:spcPts val="740"/>
              </a:spcBef>
              <a:spcAft>
                <a:spcPts val="0"/>
              </a:spcAft>
              <a:buClr>
                <a:srgbClr val="2C3F71"/>
              </a:buClr>
              <a:buSzPts val="3700"/>
              <a:buFont typeface="Arial"/>
              <a:buNone/>
              <a:defRPr sz="3700" b="1" i="0" u="sng" strike="noStrike" cap="none">
                <a:solidFill>
                  <a:srgbClr val="2C3F71"/>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5" name="Google Shape;75;p2"/>
          <p:cNvSpPr txBox="1">
            <a:spLocks noGrp="1"/>
          </p:cNvSpPr>
          <p:nvPr>
            <p:ph type="body" idx="44"/>
          </p:nvPr>
        </p:nvSpPr>
        <p:spPr>
          <a:xfrm>
            <a:off x="-10857229" y="18823494"/>
            <a:ext cx="10196512" cy="754045"/>
          </a:xfrm>
          <a:prstGeom prst="rect">
            <a:avLst/>
          </a:prstGeom>
          <a:noFill/>
          <a:ln>
            <a:noFill/>
          </a:ln>
        </p:spPr>
        <p:txBody>
          <a:bodyPr spcFirstLastPara="1" wrap="square" lIns="91425" tIns="91425" rIns="91425" bIns="91425" anchor="ctr" anchorCtr="0"/>
          <a:lstStyle>
            <a:lvl1pPr marL="457200" marR="0" lvl="0" indent="-228600" algn="ctr" rtl="0">
              <a:spcBef>
                <a:spcPts val="740"/>
              </a:spcBef>
              <a:spcAft>
                <a:spcPts val="0"/>
              </a:spcAft>
              <a:buClr>
                <a:srgbClr val="2C3F71"/>
              </a:buClr>
              <a:buSzPts val="3700"/>
              <a:buFont typeface="Arial"/>
              <a:buNone/>
              <a:defRPr sz="3700" b="1" i="0" u="sng" strike="noStrike" cap="none">
                <a:solidFill>
                  <a:srgbClr val="2C3F71"/>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6" name="Google Shape;76;p2"/>
          <p:cNvSpPr txBox="1">
            <a:spLocks noGrp="1"/>
          </p:cNvSpPr>
          <p:nvPr>
            <p:ph type="body" idx="45"/>
          </p:nvPr>
        </p:nvSpPr>
        <p:spPr>
          <a:xfrm>
            <a:off x="-10857229" y="18823494"/>
            <a:ext cx="10196512" cy="754045"/>
          </a:xfrm>
          <a:prstGeom prst="rect">
            <a:avLst/>
          </a:prstGeom>
          <a:noFill/>
          <a:ln>
            <a:noFill/>
          </a:ln>
        </p:spPr>
        <p:txBody>
          <a:bodyPr spcFirstLastPara="1" wrap="square" lIns="91425" tIns="91425" rIns="91425" bIns="91425" anchor="ctr" anchorCtr="0"/>
          <a:lstStyle>
            <a:lvl1pPr marL="457200" marR="0" lvl="0" indent="-228600" algn="ctr" rtl="0">
              <a:spcBef>
                <a:spcPts val="740"/>
              </a:spcBef>
              <a:spcAft>
                <a:spcPts val="0"/>
              </a:spcAft>
              <a:buClr>
                <a:srgbClr val="2C3F71"/>
              </a:buClr>
              <a:buSzPts val="3700"/>
              <a:buFont typeface="Arial"/>
              <a:buNone/>
              <a:defRPr sz="3700" b="1" i="0" u="sng" strike="noStrike" cap="none">
                <a:solidFill>
                  <a:srgbClr val="2C3F71"/>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7" name="Google Shape;77;p2"/>
          <p:cNvSpPr txBox="1">
            <a:spLocks noGrp="1"/>
          </p:cNvSpPr>
          <p:nvPr>
            <p:ph type="body" idx="46"/>
          </p:nvPr>
        </p:nvSpPr>
        <p:spPr>
          <a:xfrm>
            <a:off x="-10857229" y="18823494"/>
            <a:ext cx="10196512" cy="754045"/>
          </a:xfrm>
          <a:prstGeom prst="rect">
            <a:avLst/>
          </a:prstGeom>
          <a:noFill/>
          <a:ln>
            <a:noFill/>
          </a:ln>
        </p:spPr>
        <p:txBody>
          <a:bodyPr spcFirstLastPara="1" wrap="square" lIns="91425" tIns="91425" rIns="91425" bIns="91425" anchor="ctr" anchorCtr="0"/>
          <a:lstStyle>
            <a:lvl1pPr marL="457200" marR="0" lvl="0" indent="-228600" algn="ctr" rtl="0">
              <a:spcBef>
                <a:spcPts val="740"/>
              </a:spcBef>
              <a:spcAft>
                <a:spcPts val="0"/>
              </a:spcAft>
              <a:buClr>
                <a:srgbClr val="2C3F71"/>
              </a:buClr>
              <a:buSzPts val="3700"/>
              <a:buFont typeface="Arial"/>
              <a:buNone/>
              <a:defRPr sz="3700" b="1" i="0" u="sng" strike="noStrike" cap="none">
                <a:solidFill>
                  <a:srgbClr val="2C3F71"/>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8" name="Google Shape;78;p2"/>
          <p:cNvSpPr txBox="1">
            <a:spLocks noGrp="1"/>
          </p:cNvSpPr>
          <p:nvPr>
            <p:ph type="body" idx="47"/>
          </p:nvPr>
        </p:nvSpPr>
        <p:spPr>
          <a:xfrm>
            <a:off x="11224245" y="3117452"/>
            <a:ext cx="21421723" cy="1163782"/>
          </a:xfrm>
          <a:prstGeom prst="rect">
            <a:avLst/>
          </a:prstGeom>
          <a:noFill/>
          <a:ln>
            <a:noFill/>
          </a:ln>
        </p:spPr>
        <p:txBody>
          <a:bodyPr spcFirstLastPara="1" wrap="square" lIns="91425" tIns="45700" rIns="91425" bIns="45700" anchor="t" anchorCtr="0"/>
          <a:lstStyle>
            <a:lvl1pPr marL="457200" marR="0" lvl="0" indent="-228600" algn="ctr" rtl="0">
              <a:spcBef>
                <a:spcPts val="1080"/>
              </a:spcBef>
              <a:spcAft>
                <a:spcPts val="0"/>
              </a:spcAft>
              <a:buClr>
                <a:schemeClr val="lt1"/>
              </a:buClr>
              <a:buSzPts val="5400"/>
              <a:buFont typeface="Arial"/>
              <a:buNone/>
              <a:defRPr sz="5400" b="0" i="0" u="none" strike="noStrike" cap="none">
                <a:solidFill>
                  <a:schemeClr val="lt1"/>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9" name="Google Shape;79;p2"/>
          <p:cNvSpPr txBox="1">
            <a:spLocks noGrp="1"/>
          </p:cNvSpPr>
          <p:nvPr>
            <p:ph type="body" idx="48"/>
          </p:nvPr>
        </p:nvSpPr>
        <p:spPr>
          <a:xfrm>
            <a:off x="11224245" y="417443"/>
            <a:ext cx="21421723" cy="1280160"/>
          </a:xfrm>
          <a:prstGeom prst="rect">
            <a:avLst/>
          </a:prstGeom>
          <a:noFill/>
          <a:ln>
            <a:noFill/>
          </a:ln>
        </p:spPr>
        <p:txBody>
          <a:bodyPr spcFirstLastPara="1" wrap="square" lIns="91425" tIns="45700" rIns="91425" bIns="45700" anchor="t" anchorCtr="0"/>
          <a:lstStyle>
            <a:lvl1pPr marL="457200" marR="0" lvl="0" indent="-228600" algn="ctr" rtl="0">
              <a:spcBef>
                <a:spcPts val="1760"/>
              </a:spcBef>
              <a:spcAft>
                <a:spcPts val="0"/>
              </a:spcAft>
              <a:buClr>
                <a:schemeClr val="lt1"/>
              </a:buClr>
              <a:buSzPts val="8800"/>
              <a:buFont typeface="Arial"/>
              <a:buNone/>
              <a:defRPr sz="8800" b="0" i="0" u="none" strike="noStrike" cap="none">
                <a:solidFill>
                  <a:schemeClr val="lt1"/>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hyperlink" Target="http://www.facebook.com/pages/PosterPresentationscom/217914411419?v=app_4949752878&amp;ref=ts"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2C3F71"/>
            </a:gs>
            <a:gs pos="50000">
              <a:srgbClr val="AAB8DD"/>
            </a:gs>
            <a:gs pos="100000">
              <a:srgbClr val="E1E7F4"/>
            </a:gs>
          </a:gsLst>
          <a:lin ang="16200000" scaled="0"/>
        </a:gradFill>
        <a:effectLst/>
      </p:bgPr>
    </p:bg>
    <p:spTree>
      <p:nvGrpSpPr>
        <p:cNvPr id="1" name="Shape 9"/>
        <p:cNvGrpSpPr/>
        <p:nvPr/>
      </p:nvGrpSpPr>
      <p:grpSpPr>
        <a:xfrm>
          <a:off x="0" y="0"/>
          <a:ext cx="0" cy="0"/>
          <a:chOff x="0" y="0"/>
          <a:chExt cx="0" cy="0"/>
        </a:xfrm>
      </p:grpSpPr>
      <p:sp>
        <p:nvSpPr>
          <p:cNvPr id="10" name="Google Shape;10;p1"/>
          <p:cNvSpPr/>
          <p:nvPr/>
        </p:nvSpPr>
        <p:spPr>
          <a:xfrm>
            <a:off x="44542166" y="0"/>
            <a:ext cx="10050462" cy="32918401"/>
          </a:xfrm>
          <a:prstGeom prst="rect">
            <a:avLst/>
          </a:prstGeom>
          <a:solidFill>
            <a:schemeClr val="dk1"/>
          </a:solidFill>
          <a:ln>
            <a:noFill/>
          </a:ln>
        </p:spPr>
        <p:txBody>
          <a:bodyPr spcFirstLastPara="1" wrap="square" lIns="182850" tIns="365725" rIns="182850" bIns="182850" anchor="t" anchorCtr="0">
            <a:noAutofit/>
          </a:bodyPr>
          <a:lstStyle/>
          <a:p>
            <a:pPr marL="0" marR="0" lvl="0" indent="0" algn="ctr" rtl="0">
              <a:spcBef>
                <a:spcPts val="0"/>
              </a:spcBef>
              <a:spcAft>
                <a:spcPts val="0"/>
              </a:spcAft>
              <a:buNone/>
            </a:pPr>
            <a:r>
              <a:rPr lang="en-US" sz="4000" b="1" i="0" u="none" strike="noStrike" cap="none">
                <a:solidFill>
                  <a:schemeClr val="lt1"/>
                </a:solidFill>
                <a:latin typeface="Trebuchet MS"/>
                <a:ea typeface="Trebuchet MS"/>
                <a:cs typeface="Trebuchet MS"/>
                <a:sym typeface="Trebuchet MS"/>
              </a:rPr>
              <a:t>QUICK TIPS</a:t>
            </a:r>
            <a:endParaRPr sz="4000" b="1" i="0" u="none" strike="noStrike" cap="none">
              <a:solidFill>
                <a:schemeClr val="lt1"/>
              </a:solidFill>
              <a:latin typeface="Trebuchet MS"/>
              <a:ea typeface="Trebuchet MS"/>
              <a:cs typeface="Trebuchet MS"/>
              <a:sym typeface="Trebuchet MS"/>
            </a:endParaRPr>
          </a:p>
          <a:p>
            <a:pPr marL="0" marR="0" lvl="0" indent="0" algn="ctr" rtl="0">
              <a:spcBef>
                <a:spcPts val="0"/>
              </a:spcBef>
              <a:spcAft>
                <a:spcPts val="0"/>
              </a:spcAft>
              <a:buNone/>
            </a:pPr>
            <a:r>
              <a:rPr lang="en-US" sz="4000" b="1" i="0" u="none" strike="noStrike" cap="none">
                <a:solidFill>
                  <a:srgbClr val="FFFF00"/>
                </a:solidFill>
                <a:latin typeface="Trebuchet MS"/>
                <a:ea typeface="Trebuchet MS"/>
                <a:cs typeface="Trebuchet MS"/>
                <a:sym typeface="Trebuchet MS"/>
              </a:rPr>
              <a:t>(--THIS SECTION DOES NOT PRINT--)</a:t>
            </a:r>
            <a:endParaRPr/>
          </a:p>
          <a:p>
            <a:pPr marL="0" marR="0" lvl="0" indent="0" algn="ctr" rtl="0">
              <a:spcBef>
                <a:spcPts val="0"/>
              </a:spcBef>
              <a:spcAft>
                <a:spcPts val="0"/>
              </a:spcAft>
              <a:buNone/>
            </a:pPr>
            <a:endParaRPr sz="3200" b="1" i="0" u="none" strike="noStrike" cap="none">
              <a:solidFill>
                <a:schemeClr val="lt1"/>
              </a:solidFill>
              <a:latin typeface="Trebuchet MS"/>
              <a:ea typeface="Trebuchet MS"/>
              <a:cs typeface="Trebuchet MS"/>
              <a:sym typeface="Trebuchet MS"/>
            </a:endParaRPr>
          </a:p>
          <a:p>
            <a:pPr marL="0" marR="0" lvl="0" indent="0" algn="l" rtl="0">
              <a:spcBef>
                <a:spcPts val="0"/>
              </a:spcBef>
              <a:spcAft>
                <a:spcPts val="0"/>
              </a:spcAft>
              <a:buNone/>
            </a:pPr>
            <a:r>
              <a:rPr lang="en-US" sz="3200" b="0" i="0" u="none" strike="noStrike" cap="none">
                <a:solidFill>
                  <a:schemeClr val="lt1"/>
                </a:solidFill>
                <a:latin typeface="Trebuchet MS"/>
                <a:ea typeface="Trebuchet MS"/>
                <a:cs typeface="Trebuchet MS"/>
                <a:sym typeface="Trebuchet MS"/>
              </a:rPr>
              <a:t>This PowerPoint template requires basic PowerPoint (version 2007 or newer) skills. Below is a list of commonly asked questions specific to this template. </a:t>
            </a:r>
            <a:br>
              <a:rPr lang="en-US" sz="3200" b="0" i="0" u="none" strike="noStrike" cap="none">
                <a:solidFill>
                  <a:schemeClr val="lt1"/>
                </a:solidFill>
                <a:latin typeface="Trebuchet MS"/>
                <a:ea typeface="Trebuchet MS"/>
                <a:cs typeface="Trebuchet MS"/>
                <a:sym typeface="Trebuchet MS"/>
              </a:rPr>
            </a:br>
            <a:r>
              <a:rPr lang="en-US" sz="3200" b="0" i="0" u="none" strike="noStrike" cap="none">
                <a:solidFill>
                  <a:schemeClr val="lt1"/>
                </a:solidFill>
                <a:latin typeface="Trebuchet MS"/>
                <a:ea typeface="Trebuchet MS"/>
                <a:cs typeface="Trebuchet MS"/>
                <a:sym typeface="Trebuchet MS"/>
              </a:rPr>
              <a:t>If you are using an older version of PowerPoint some template features may not work properly.</a:t>
            </a:r>
            <a:endParaRPr sz="4000" b="1" i="0" u="none" strike="noStrike" cap="none">
              <a:solidFill>
                <a:srgbClr val="FFFF00"/>
              </a:solidFill>
              <a:latin typeface="Trebuchet MS"/>
              <a:ea typeface="Trebuchet MS"/>
              <a:cs typeface="Trebuchet MS"/>
              <a:sym typeface="Trebuchet MS"/>
            </a:endParaRPr>
          </a:p>
          <a:p>
            <a:pPr marL="0" marR="0" lvl="0" indent="0" algn="l" rtl="0">
              <a:spcBef>
                <a:spcPts val="0"/>
              </a:spcBef>
              <a:spcAft>
                <a:spcPts val="0"/>
              </a:spcAft>
              <a:buNone/>
            </a:pPr>
            <a:endParaRPr sz="4000" b="1" i="0" u="none" strike="noStrike" cap="none">
              <a:solidFill>
                <a:srgbClr val="FFFF00"/>
              </a:solidFill>
              <a:latin typeface="Trebuchet MS"/>
              <a:ea typeface="Trebuchet MS"/>
              <a:cs typeface="Trebuchet MS"/>
              <a:sym typeface="Trebuchet MS"/>
            </a:endParaRPr>
          </a:p>
          <a:p>
            <a:pPr marL="0" marR="0" lvl="0" indent="0" algn="ctr" rtl="0">
              <a:spcBef>
                <a:spcPts val="0"/>
              </a:spcBef>
              <a:spcAft>
                <a:spcPts val="0"/>
              </a:spcAft>
              <a:buNone/>
            </a:pPr>
            <a:r>
              <a:rPr lang="en-US" sz="4000" b="1" i="0" u="none" strike="noStrike" cap="none">
                <a:solidFill>
                  <a:schemeClr val="lt1"/>
                </a:solidFill>
                <a:latin typeface="Trebuchet MS"/>
                <a:ea typeface="Trebuchet MS"/>
                <a:cs typeface="Trebuchet MS"/>
                <a:sym typeface="Trebuchet MS"/>
              </a:rPr>
              <a:t>Using the template</a:t>
            </a:r>
            <a:endParaRPr sz="4000" b="1" i="0" u="none" strike="noStrike" cap="none">
              <a:solidFill>
                <a:schemeClr val="lt1"/>
              </a:solidFill>
              <a:latin typeface="Trebuchet MS"/>
              <a:ea typeface="Trebuchet MS"/>
              <a:cs typeface="Trebuchet MS"/>
              <a:sym typeface="Trebuchet MS"/>
            </a:endParaRPr>
          </a:p>
          <a:p>
            <a:pPr marL="0" marR="0" lvl="0" indent="0" algn="ctr" rtl="0">
              <a:spcBef>
                <a:spcPts val="0"/>
              </a:spcBef>
              <a:spcAft>
                <a:spcPts val="0"/>
              </a:spcAft>
              <a:buNone/>
            </a:pPr>
            <a:endParaRPr sz="3200" b="1" i="0" u="none" strike="noStrike" cap="none">
              <a:solidFill>
                <a:srgbClr val="FFFF00"/>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FFFF00"/>
              </a:buClr>
              <a:buSzPts val="3200"/>
              <a:buFont typeface="Trebuchet MS"/>
              <a:buNone/>
            </a:pPr>
            <a:r>
              <a:rPr lang="en-US" sz="3200" b="1" i="0" u="none" strike="noStrike" cap="none">
                <a:solidFill>
                  <a:srgbClr val="FFFF00"/>
                </a:solidFill>
                <a:latin typeface="Trebuchet MS"/>
                <a:ea typeface="Trebuchet MS"/>
                <a:cs typeface="Trebuchet MS"/>
                <a:sym typeface="Trebuchet MS"/>
              </a:rPr>
              <a:t>Verifying the quality of your graphics</a:t>
            </a:r>
            <a:endParaRPr/>
          </a:p>
          <a:p>
            <a:pPr marL="0" marR="0" lvl="0" indent="0" algn="l" rtl="0">
              <a:spcBef>
                <a:spcPts val="0"/>
              </a:spcBef>
              <a:spcAft>
                <a:spcPts val="0"/>
              </a:spcAft>
              <a:buNone/>
            </a:pPr>
            <a:r>
              <a:rPr lang="en-US" sz="3200" b="0" i="0" u="none" strike="noStrike" cap="none">
                <a:solidFill>
                  <a:schemeClr val="lt1"/>
                </a:solidFill>
                <a:latin typeface="Trebuchet MS"/>
                <a:ea typeface="Trebuchet MS"/>
                <a:cs typeface="Trebuchet MS"/>
                <a:sym typeface="Trebuchet MS"/>
              </a:rPr>
              <a:t>Go to the 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200" b="0" i="0" u="none" strike="noStrike" cap="none">
                <a:solidFill>
                  <a:schemeClr val="lt1"/>
                </a:solidFill>
                <a:latin typeface="Trebuchet MS"/>
                <a:ea typeface="Trebuchet MS"/>
                <a:cs typeface="Trebuchet MS"/>
                <a:sym typeface="Trebuchet MS"/>
              </a:rPr>
            </a:br>
            <a:endParaRPr sz="3200" b="0" i="0" u="none" strike="noStrike" cap="none">
              <a:solidFill>
                <a:schemeClr val="lt1"/>
              </a:solidFill>
              <a:latin typeface="Trebuchet MS"/>
              <a:ea typeface="Trebuchet MS"/>
              <a:cs typeface="Trebuchet MS"/>
              <a:sym typeface="Trebuchet MS"/>
            </a:endParaRPr>
          </a:p>
          <a:p>
            <a:pPr marL="0" marR="0" lvl="0" indent="0" algn="l" rtl="0">
              <a:spcBef>
                <a:spcPts val="0"/>
              </a:spcBef>
              <a:spcAft>
                <a:spcPts val="0"/>
              </a:spcAft>
              <a:buNone/>
            </a:pPr>
            <a:r>
              <a:rPr lang="en-US" sz="3200" b="1" i="0" u="none" strike="noStrike" cap="none">
                <a:solidFill>
                  <a:srgbClr val="FFFF00"/>
                </a:solidFill>
                <a:latin typeface="Trebuchet MS"/>
                <a:ea typeface="Trebuchet MS"/>
                <a:cs typeface="Trebuchet MS"/>
                <a:sym typeface="Trebuchet MS"/>
              </a:rPr>
              <a:t>Using the placeholders</a:t>
            </a:r>
            <a:endParaRPr/>
          </a:p>
          <a:p>
            <a:pPr marL="0" marR="0" lvl="0" indent="0" algn="l" rtl="0">
              <a:spcBef>
                <a:spcPts val="0"/>
              </a:spcBef>
              <a:spcAft>
                <a:spcPts val="0"/>
              </a:spcAft>
              <a:buNone/>
            </a:pPr>
            <a:r>
              <a:rPr lang="en-US" sz="3200" b="0" i="0" u="none" strike="noStrike" cap="none">
                <a:solidFill>
                  <a:schemeClr val="lt1"/>
                </a:solidFill>
                <a:latin typeface="Trebuchet MS"/>
                <a:ea typeface="Trebuchet MS"/>
                <a:cs typeface="Trebuchet MS"/>
                <a:sym typeface="Trebuchet MS"/>
              </a:rPr>
              <a:t>To add text to this template click inside a placeholder and type in or paste your text. To move a placeholder, click on it </a:t>
            </a:r>
            <a:r>
              <a:rPr lang="en-US" sz="3200" b="0" i="0" u="sng" strike="noStrike" cap="none">
                <a:solidFill>
                  <a:schemeClr val="lt1"/>
                </a:solidFill>
                <a:latin typeface="Trebuchet MS"/>
                <a:ea typeface="Trebuchet MS"/>
                <a:cs typeface="Trebuchet MS"/>
                <a:sym typeface="Trebuchet MS"/>
              </a:rPr>
              <a:t>once</a:t>
            </a:r>
            <a:r>
              <a:rPr lang="en-US" sz="3200" b="0" i="0" u="none" strike="noStrike" cap="none">
                <a:solidFill>
                  <a:schemeClr val="lt1"/>
                </a:solidFill>
                <a:latin typeface="Trebuchet MS"/>
                <a:ea typeface="Trebuchet MS"/>
                <a:cs typeface="Trebuchet MS"/>
                <a:sym typeface="Trebuchet MS"/>
              </a:rPr>
              <a:t> (to select it), place your cursor on its frame and your cursor will change to this symbol:         Then, click </a:t>
            </a:r>
            <a:r>
              <a:rPr lang="en-US" sz="3200" b="0" i="0" u="sng" strike="noStrike" cap="none">
                <a:solidFill>
                  <a:schemeClr val="lt1"/>
                </a:solidFill>
                <a:latin typeface="Trebuchet MS"/>
                <a:ea typeface="Trebuchet MS"/>
                <a:cs typeface="Trebuchet MS"/>
                <a:sym typeface="Trebuchet MS"/>
              </a:rPr>
              <a:t>once</a:t>
            </a:r>
            <a:r>
              <a:rPr lang="en-US" sz="3200" b="0" i="0" u="none" strike="noStrike" cap="none">
                <a:solidFill>
                  <a:schemeClr val="lt1"/>
                </a:solidFill>
                <a:latin typeface="Trebuchet MS"/>
                <a:ea typeface="Trebuchet MS"/>
                <a:cs typeface="Trebuchet MS"/>
                <a:sym typeface="Trebuchet MS"/>
              </a:rPr>
              <a:t> and drag it to its new location where you can resize it as needed. Additional placeholders can be found on the left side of this template.</a:t>
            </a:r>
            <a:endParaRPr/>
          </a:p>
          <a:p>
            <a:pPr marL="0" marR="0" lvl="0" indent="0" algn="l" rtl="0">
              <a:spcBef>
                <a:spcPts val="0"/>
              </a:spcBef>
              <a:spcAft>
                <a:spcPts val="0"/>
              </a:spcAft>
              <a:buNone/>
            </a:pPr>
            <a:endParaRPr sz="3200" b="1" i="0" u="none" strike="noStrike" cap="none">
              <a:solidFill>
                <a:srgbClr val="FFFF00"/>
              </a:solidFill>
              <a:latin typeface="Trebuchet MS"/>
              <a:ea typeface="Trebuchet MS"/>
              <a:cs typeface="Trebuchet MS"/>
              <a:sym typeface="Trebuchet MS"/>
            </a:endParaRPr>
          </a:p>
          <a:p>
            <a:pPr marL="0" marR="0" lvl="0" indent="0" algn="l" rtl="0">
              <a:spcBef>
                <a:spcPts val="0"/>
              </a:spcBef>
              <a:spcAft>
                <a:spcPts val="0"/>
              </a:spcAft>
              <a:buNone/>
            </a:pPr>
            <a:r>
              <a:rPr lang="en-US" sz="3200" b="1" i="0" u="none" strike="noStrike" cap="none">
                <a:solidFill>
                  <a:srgbClr val="FFFF00"/>
                </a:solidFill>
                <a:latin typeface="Trebuchet MS"/>
                <a:ea typeface="Trebuchet MS"/>
                <a:cs typeface="Trebuchet MS"/>
                <a:sym typeface="Trebuchet MS"/>
              </a:rPr>
              <a:t>Modifying the layout</a:t>
            </a:r>
            <a:endParaRPr/>
          </a:p>
          <a:p>
            <a:pPr marL="0" marR="0" lvl="0" indent="0" algn="l" rtl="0">
              <a:spcBef>
                <a:spcPts val="0"/>
              </a:spcBef>
              <a:spcAft>
                <a:spcPts val="0"/>
              </a:spcAft>
              <a:buNone/>
            </a:pPr>
            <a:r>
              <a:rPr lang="en-US" sz="3200" b="0" i="0" u="none" strike="noStrike" cap="none">
                <a:solidFill>
                  <a:schemeClr val="lt1"/>
                </a:solidFill>
                <a:latin typeface="Trebuchet MS"/>
                <a:ea typeface="Trebuchet MS"/>
                <a:cs typeface="Trebuchet MS"/>
                <a:sym typeface="Trebuchet MS"/>
              </a:rPr>
              <a:t>This template was specifically designed for a 48x36 tri-fold presentation. Its layout should not be changed or it may not fit on a standard board. It has a one foot column on the left, a 2 foot column in the middle and a 1 foot column on the right.</a:t>
            </a:r>
            <a:endParaRPr sz="3200" b="0" i="0" u="none" strike="noStrike" cap="none">
              <a:solidFill>
                <a:schemeClr val="lt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lt1"/>
              </a:buClr>
              <a:buSzPts val="3200"/>
              <a:buFont typeface="Trebuchet MS"/>
              <a:buNone/>
            </a:pPr>
            <a:r>
              <a:rPr lang="en-US" sz="3200" b="0" i="0" u="none" strike="noStrike" cap="none">
                <a:solidFill>
                  <a:schemeClr val="lt1"/>
                </a:solidFill>
                <a:latin typeface="Trebuchet MS"/>
                <a:ea typeface="Trebuchet MS"/>
                <a:cs typeface="Trebuchet MS"/>
                <a:sym typeface="Trebuchet MS"/>
              </a:rPr>
              <a:t>The columns in the provided layout are fixed and cannot be moved but advanced users can modify any layout by going to VIEW and then SLIDE MASTER.</a:t>
            </a:r>
            <a:endParaRPr/>
          </a:p>
          <a:p>
            <a:pPr marL="0" marR="0" lvl="0" indent="0" algn="l" rtl="0">
              <a:lnSpc>
                <a:spcPct val="100000"/>
              </a:lnSpc>
              <a:spcBef>
                <a:spcPts val="0"/>
              </a:spcBef>
              <a:spcAft>
                <a:spcPts val="0"/>
              </a:spcAft>
              <a:buClr>
                <a:schemeClr val="lt1"/>
              </a:buClr>
              <a:buSzPts val="3200"/>
              <a:buFont typeface="Calibri"/>
              <a:buNone/>
            </a:pPr>
            <a:endParaRPr sz="3200" b="0" i="0" u="none" strike="noStrike" cap="none">
              <a:solidFill>
                <a:schemeClr val="lt1"/>
              </a:solidFill>
              <a:latin typeface="Trebuchet MS"/>
              <a:ea typeface="Trebuchet MS"/>
              <a:cs typeface="Trebuchet MS"/>
              <a:sym typeface="Trebuchet MS"/>
            </a:endParaRPr>
          </a:p>
          <a:p>
            <a:pPr marL="0" marR="0" lvl="0" indent="0" algn="l" rtl="0">
              <a:spcBef>
                <a:spcPts val="0"/>
              </a:spcBef>
              <a:spcAft>
                <a:spcPts val="0"/>
              </a:spcAft>
              <a:buNone/>
            </a:pPr>
            <a:r>
              <a:rPr lang="en-US" sz="3200" b="1" i="0" u="none" strike="noStrike" cap="none">
                <a:solidFill>
                  <a:srgbClr val="FFFF00"/>
                </a:solidFill>
                <a:latin typeface="Trebuchet MS"/>
                <a:ea typeface="Trebuchet MS"/>
                <a:cs typeface="Trebuchet MS"/>
                <a:sym typeface="Trebuchet MS"/>
              </a:rPr>
              <a:t>Importing text and graphics from external sources</a:t>
            </a:r>
            <a:endParaRPr/>
          </a:p>
          <a:p>
            <a:pPr marL="0" marR="0" lvl="0" indent="0" algn="l" rtl="0">
              <a:spcBef>
                <a:spcPts val="0"/>
              </a:spcBef>
              <a:spcAft>
                <a:spcPts val="0"/>
              </a:spcAft>
              <a:buNone/>
            </a:pPr>
            <a:r>
              <a:rPr lang="en-US" sz="3200" b="1" i="0" u="sng" strike="noStrike" cap="none">
                <a:solidFill>
                  <a:schemeClr val="lt1"/>
                </a:solidFill>
                <a:latin typeface="Trebuchet MS"/>
                <a:ea typeface="Trebuchet MS"/>
                <a:cs typeface="Trebuchet MS"/>
                <a:sym typeface="Trebuchet MS"/>
              </a:rPr>
              <a:t>TEXT: </a:t>
            </a:r>
            <a:r>
              <a:rPr lang="en-US" sz="3200" b="0" i="0" u="none" strike="noStrike" cap="none">
                <a:solidFill>
                  <a:schemeClr val="lt1"/>
                </a:solidFill>
                <a:latin typeface="Trebuchet MS"/>
                <a:ea typeface="Trebuchet MS"/>
                <a:cs typeface="Trebuchet MS"/>
                <a:sym typeface="Trebuchet MS"/>
              </a:rPr>
              <a:t>Paste or type your text into a pre-existing placeholder or drag in a new placeholder from the left side of the template. Move it anywhere as needed.</a:t>
            </a:r>
            <a:endParaRPr/>
          </a:p>
          <a:p>
            <a:pPr marL="0" marR="0" lvl="0" indent="0" algn="l" rtl="0">
              <a:spcBef>
                <a:spcPts val="0"/>
              </a:spcBef>
              <a:spcAft>
                <a:spcPts val="0"/>
              </a:spcAft>
              <a:buNone/>
            </a:pPr>
            <a:r>
              <a:rPr lang="en-US" sz="3200" b="1" i="0" u="sng" strike="noStrike" cap="none">
                <a:solidFill>
                  <a:schemeClr val="lt1"/>
                </a:solidFill>
                <a:latin typeface="Trebuchet MS"/>
                <a:ea typeface="Trebuchet MS"/>
                <a:cs typeface="Trebuchet MS"/>
                <a:sym typeface="Trebuchet MS"/>
              </a:rPr>
              <a:t>PHOTOS: </a:t>
            </a:r>
            <a:r>
              <a:rPr lang="en-US" sz="3200" b="0" i="0" u="none" strike="noStrike" cap="none">
                <a:solidFill>
                  <a:schemeClr val="lt1"/>
                </a:solidFill>
                <a:latin typeface="Trebuchet MS"/>
                <a:ea typeface="Trebuchet MS"/>
                <a:cs typeface="Trebuchet MS"/>
                <a:sym typeface="Trebuchet MS"/>
              </a:rPr>
              <a:t>Drag in a picture placeholder, size it </a:t>
            </a:r>
            <a:r>
              <a:rPr lang="en-US" sz="3200" b="0" i="0" u="sng" strike="noStrike" cap="none">
                <a:solidFill>
                  <a:schemeClr val="lt1"/>
                </a:solidFill>
                <a:latin typeface="Trebuchet MS"/>
                <a:ea typeface="Trebuchet MS"/>
                <a:cs typeface="Trebuchet MS"/>
                <a:sym typeface="Trebuchet MS"/>
              </a:rPr>
              <a:t>first</a:t>
            </a:r>
            <a:r>
              <a:rPr lang="en-US" sz="3200" b="0" i="0" u="none" strike="noStrike" cap="none">
                <a:solidFill>
                  <a:schemeClr val="lt1"/>
                </a:solidFill>
                <a:latin typeface="Trebuchet MS"/>
                <a:ea typeface="Trebuchet MS"/>
                <a:cs typeface="Trebuchet MS"/>
                <a:sym typeface="Trebuchet MS"/>
              </a:rPr>
              <a:t>, click in it and insert a photo from the menu.</a:t>
            </a:r>
            <a:endParaRPr/>
          </a:p>
          <a:p>
            <a:pPr marL="0" marR="0" lvl="0" indent="0" algn="l" rtl="0">
              <a:spcBef>
                <a:spcPts val="0"/>
              </a:spcBef>
              <a:spcAft>
                <a:spcPts val="0"/>
              </a:spcAft>
              <a:buNone/>
            </a:pPr>
            <a:r>
              <a:rPr lang="en-US" sz="3200" b="1" i="0" u="sng" strike="noStrike" cap="none">
                <a:solidFill>
                  <a:schemeClr val="lt1"/>
                </a:solidFill>
                <a:latin typeface="Trebuchet MS"/>
                <a:ea typeface="Trebuchet MS"/>
                <a:cs typeface="Trebuchet MS"/>
                <a:sym typeface="Trebuchet MS"/>
              </a:rPr>
              <a:t>TABLES: </a:t>
            </a:r>
            <a:r>
              <a:rPr lang="en-US" sz="3200" b="0" i="0" u="none" strike="noStrike" cap="none">
                <a:solidFill>
                  <a:schemeClr val="lt1"/>
                </a:solidFill>
                <a:latin typeface="Trebuchet MS"/>
                <a:ea typeface="Trebuchet MS"/>
                <a:cs typeface="Trebuchet MS"/>
                <a:sym typeface="Trebuchet MS"/>
              </a:rPr>
              <a:t>You can copy and paste a table from an external document onto this poster template. To adjust  the way the text fits within the cells of a table that has been pasted, </a:t>
            </a:r>
            <a:r>
              <a:rPr lang="en-US" sz="3200" b="0" i="0" u="sng" strike="noStrike" cap="none">
                <a:solidFill>
                  <a:schemeClr val="lt1"/>
                </a:solidFill>
                <a:latin typeface="Trebuchet MS"/>
                <a:ea typeface="Trebuchet MS"/>
                <a:cs typeface="Trebuchet MS"/>
                <a:sym typeface="Trebuchet MS"/>
              </a:rPr>
              <a:t>right-click</a:t>
            </a:r>
            <a:r>
              <a:rPr lang="en-US" sz="3200" b="0" i="0" u="none" strike="noStrike" cap="none">
                <a:solidFill>
                  <a:schemeClr val="lt1"/>
                </a:solidFill>
                <a:latin typeface="Trebuchet MS"/>
                <a:ea typeface="Trebuchet MS"/>
                <a:cs typeface="Trebuchet MS"/>
                <a:sym typeface="Trebuchet MS"/>
              </a:rPr>
              <a:t> on the table, click FORMAT SHAPE  then click on TEXT BOX and change the INTERNAL MARGIN values to 0.25</a:t>
            </a:r>
            <a:endParaRPr/>
          </a:p>
          <a:p>
            <a:pPr marL="0" marR="0" lvl="0" indent="0" algn="l" rtl="0">
              <a:spcBef>
                <a:spcPts val="0"/>
              </a:spcBef>
              <a:spcAft>
                <a:spcPts val="0"/>
              </a:spcAft>
              <a:buNone/>
            </a:pPr>
            <a:endParaRPr sz="3200" b="1" i="0" u="none" strike="noStrike" cap="none">
              <a:solidFill>
                <a:srgbClr val="FFFF00"/>
              </a:solidFill>
              <a:latin typeface="Trebuchet MS"/>
              <a:ea typeface="Trebuchet MS"/>
              <a:cs typeface="Trebuchet MS"/>
              <a:sym typeface="Trebuchet MS"/>
            </a:endParaRPr>
          </a:p>
          <a:p>
            <a:pPr marL="0" marR="0" lvl="0" indent="0" algn="l" rtl="0">
              <a:spcBef>
                <a:spcPts val="0"/>
              </a:spcBef>
              <a:spcAft>
                <a:spcPts val="0"/>
              </a:spcAft>
              <a:buNone/>
            </a:pPr>
            <a:r>
              <a:rPr lang="en-US" sz="3200" b="1" i="0" u="none" strike="noStrike" cap="none">
                <a:solidFill>
                  <a:srgbClr val="FFFF00"/>
                </a:solidFill>
                <a:latin typeface="Trebuchet MS"/>
                <a:ea typeface="Trebuchet MS"/>
                <a:cs typeface="Trebuchet MS"/>
                <a:sym typeface="Trebuchet MS"/>
              </a:rPr>
              <a:t>Modifying the color scheme</a:t>
            </a:r>
            <a:endParaRPr/>
          </a:p>
          <a:p>
            <a:pPr marL="0" marR="0" lvl="0" indent="0" algn="l" rtl="0">
              <a:spcBef>
                <a:spcPts val="0"/>
              </a:spcBef>
              <a:spcAft>
                <a:spcPts val="0"/>
              </a:spcAft>
              <a:buNone/>
            </a:pPr>
            <a:r>
              <a:rPr lang="en-US" sz="3200" b="0" i="0" u="none" strike="noStrike" cap="none">
                <a:solidFill>
                  <a:schemeClr val="lt1"/>
                </a:solidFill>
                <a:latin typeface="Trebuchet MS"/>
                <a:ea typeface="Trebuchet MS"/>
                <a:cs typeface="Trebuchet MS"/>
                <a:sym typeface="Trebuchet MS"/>
              </a:rPr>
              <a:t>To change the color scheme of this template go to the “Design” menu and click on “Colors”. You can choose from the provide color combinations or you can create your own.</a:t>
            </a:r>
            <a:endParaRPr sz="3200" b="0" i="0" u="none" strike="noStrike" cap="none">
              <a:solidFill>
                <a:schemeClr val="lt1"/>
              </a:solidFill>
              <a:latin typeface="Trebuchet MS"/>
              <a:ea typeface="Trebuchet MS"/>
              <a:cs typeface="Trebuchet MS"/>
              <a:sym typeface="Trebuchet MS"/>
            </a:endParaRPr>
          </a:p>
          <a:p>
            <a:pPr marL="0" marR="0" lvl="0" indent="0" algn="l" rtl="0">
              <a:spcBef>
                <a:spcPts val="0"/>
              </a:spcBef>
              <a:spcAft>
                <a:spcPts val="0"/>
              </a:spcAft>
              <a:buNone/>
            </a:pPr>
            <a:endParaRPr sz="2000" b="0" i="0" u="none" strike="noStrike" cap="none">
              <a:solidFill>
                <a:schemeClr val="lt1"/>
              </a:solidFill>
              <a:latin typeface="Trebuchet MS"/>
              <a:ea typeface="Trebuchet MS"/>
              <a:cs typeface="Trebuchet MS"/>
              <a:sym typeface="Trebuchet MS"/>
            </a:endParaRPr>
          </a:p>
          <a:p>
            <a:pPr marL="0" marR="0" lvl="0" indent="0" algn="l" rtl="0">
              <a:spcBef>
                <a:spcPts val="0"/>
              </a:spcBef>
              <a:spcAft>
                <a:spcPts val="0"/>
              </a:spcAft>
              <a:buNone/>
            </a:pPr>
            <a:endParaRPr sz="2000" b="0" i="0" u="none" strike="noStrike" cap="none">
              <a:solidFill>
                <a:schemeClr val="lt1"/>
              </a:solidFill>
              <a:latin typeface="Trebuchet MS"/>
              <a:ea typeface="Trebuchet MS"/>
              <a:cs typeface="Trebuchet MS"/>
              <a:sym typeface="Trebuchet MS"/>
            </a:endParaRPr>
          </a:p>
          <a:p>
            <a:pPr marL="0" marR="0" lvl="0" indent="0" algn="ctr" rtl="0">
              <a:spcBef>
                <a:spcPts val="0"/>
              </a:spcBef>
              <a:spcAft>
                <a:spcPts val="0"/>
              </a:spcAft>
              <a:buNone/>
            </a:pPr>
            <a:endParaRPr sz="2000" b="1" i="0" u="none" strike="noStrike" cap="none">
              <a:solidFill>
                <a:schemeClr val="lt1"/>
              </a:solidFill>
              <a:latin typeface="Trebuchet MS"/>
              <a:ea typeface="Trebuchet MS"/>
              <a:cs typeface="Trebuchet MS"/>
              <a:sym typeface="Trebuchet MS"/>
            </a:endParaRPr>
          </a:p>
          <a:p>
            <a:pPr marL="0" marR="0" lvl="0" indent="0" algn="l" rtl="0">
              <a:spcBef>
                <a:spcPts val="0"/>
              </a:spcBef>
              <a:spcAft>
                <a:spcPts val="0"/>
              </a:spcAft>
              <a:buNone/>
            </a:pPr>
            <a:endParaRPr sz="2000" b="1" i="0" u="none" strike="noStrike" cap="none">
              <a:solidFill>
                <a:srgbClr val="FFFF00"/>
              </a:solidFill>
              <a:latin typeface="Trebuchet MS"/>
              <a:ea typeface="Trebuchet MS"/>
              <a:cs typeface="Trebuchet MS"/>
              <a:sym typeface="Trebuchet MS"/>
            </a:endParaRPr>
          </a:p>
          <a:p>
            <a:pPr marL="0" marR="0" lvl="0" indent="0" algn="ctr" rtl="0">
              <a:spcBef>
                <a:spcPts val="0"/>
              </a:spcBef>
              <a:spcAft>
                <a:spcPts val="0"/>
              </a:spcAft>
              <a:buNone/>
            </a:pPr>
            <a:endParaRPr sz="3200" b="1" i="0" u="none" strike="noStrike" cap="none">
              <a:solidFill>
                <a:schemeClr val="lt1"/>
              </a:solidFill>
              <a:latin typeface="Trebuchet MS"/>
              <a:ea typeface="Trebuchet MS"/>
              <a:cs typeface="Trebuchet MS"/>
              <a:sym typeface="Trebuchet MS"/>
            </a:endParaRPr>
          </a:p>
        </p:txBody>
      </p:sp>
      <p:sp>
        <p:nvSpPr>
          <p:cNvPr id="11" name="Google Shape;11;p1"/>
          <p:cNvSpPr/>
          <p:nvPr/>
        </p:nvSpPr>
        <p:spPr>
          <a:xfrm>
            <a:off x="-10722428" y="-19596"/>
            <a:ext cx="10050462" cy="32918401"/>
          </a:xfrm>
          <a:prstGeom prst="rect">
            <a:avLst/>
          </a:prstGeom>
          <a:solidFill>
            <a:schemeClr val="dk1"/>
          </a:solidFill>
          <a:ln>
            <a:noFill/>
          </a:ln>
        </p:spPr>
        <p:txBody>
          <a:bodyPr spcFirstLastPara="1" wrap="square" lIns="182850" tIns="365725" rIns="182850" bIns="182850" anchor="t" anchorCtr="0">
            <a:noAutofit/>
          </a:bodyPr>
          <a:lstStyle/>
          <a:p>
            <a:pPr marL="0" marR="0" lvl="0" indent="0" algn="ctr" rtl="0">
              <a:spcBef>
                <a:spcPts val="0"/>
              </a:spcBef>
              <a:spcAft>
                <a:spcPts val="0"/>
              </a:spcAft>
              <a:buNone/>
            </a:pPr>
            <a:r>
              <a:rPr lang="en-US" sz="4400" b="1" i="0" u="none" strike="noStrike" cap="none">
                <a:solidFill>
                  <a:schemeClr val="lt1"/>
                </a:solidFill>
                <a:latin typeface="Trebuchet MS"/>
                <a:ea typeface="Trebuchet MS"/>
                <a:cs typeface="Trebuchet MS"/>
                <a:sym typeface="Trebuchet MS"/>
              </a:rPr>
              <a:t>QUICK DESIGN GUIDE</a:t>
            </a:r>
            <a:endParaRPr/>
          </a:p>
          <a:p>
            <a:pPr marL="0" marR="0" lvl="0" indent="0" algn="ctr" rtl="0">
              <a:spcBef>
                <a:spcPts val="0"/>
              </a:spcBef>
              <a:spcAft>
                <a:spcPts val="0"/>
              </a:spcAft>
              <a:buNone/>
            </a:pPr>
            <a:r>
              <a:rPr lang="en-US" sz="4000" b="1" i="0" u="none" strike="noStrike" cap="none">
                <a:solidFill>
                  <a:srgbClr val="FFFF00"/>
                </a:solidFill>
                <a:latin typeface="Trebuchet MS"/>
                <a:ea typeface="Trebuchet MS"/>
                <a:cs typeface="Trebuchet MS"/>
                <a:sym typeface="Trebuchet MS"/>
              </a:rPr>
              <a:t>(--THIS SECTION DOES NOT PRINT--)</a:t>
            </a:r>
            <a:endParaRPr/>
          </a:p>
          <a:p>
            <a:pPr marL="0" marR="0" lvl="0" indent="0" algn="ctr" rtl="0">
              <a:spcBef>
                <a:spcPts val="0"/>
              </a:spcBef>
              <a:spcAft>
                <a:spcPts val="0"/>
              </a:spcAft>
              <a:buNone/>
            </a:pPr>
            <a:endParaRPr sz="3200" b="1" i="0" u="none" strike="noStrike" cap="none">
              <a:solidFill>
                <a:schemeClr val="lt1"/>
              </a:solidFill>
              <a:latin typeface="Trebuchet MS"/>
              <a:ea typeface="Trebuchet MS"/>
              <a:cs typeface="Trebuchet MS"/>
              <a:sym typeface="Trebuchet MS"/>
            </a:endParaRPr>
          </a:p>
          <a:p>
            <a:pPr marL="0" marR="0" lvl="0" indent="0" algn="l" rtl="0">
              <a:spcBef>
                <a:spcPts val="0"/>
              </a:spcBef>
              <a:spcAft>
                <a:spcPts val="0"/>
              </a:spcAft>
              <a:buNone/>
            </a:pPr>
            <a:r>
              <a:rPr lang="en-US" sz="3200" b="0" i="0" u="none" strike="noStrike" cap="none">
                <a:solidFill>
                  <a:schemeClr val="lt1"/>
                </a:solidFill>
                <a:latin typeface="Trebuchet MS"/>
                <a:ea typeface="Trebuchet MS"/>
                <a:cs typeface="Trebuchet MS"/>
                <a:sym typeface="Trebuchet MS"/>
              </a:rPr>
              <a:t>This PowerPoint 2007 template produces a 36”x48” tri-fold presentation  poster. It will save you valuable time placing titles, subtitles, text, and graphics. </a:t>
            </a:r>
            <a:endParaRPr/>
          </a:p>
          <a:p>
            <a:pPr marL="0" marR="0" lvl="0" indent="0" algn="l" rtl="0">
              <a:spcBef>
                <a:spcPts val="0"/>
              </a:spcBef>
              <a:spcAft>
                <a:spcPts val="0"/>
              </a:spcAft>
              <a:buNone/>
            </a:pPr>
            <a:endParaRPr sz="3200" b="0" i="0" u="none" strike="noStrike" cap="none">
              <a:solidFill>
                <a:schemeClr val="lt1"/>
              </a:solidFill>
              <a:latin typeface="Trebuchet MS"/>
              <a:ea typeface="Trebuchet MS"/>
              <a:cs typeface="Trebuchet MS"/>
              <a:sym typeface="Trebuchet MS"/>
            </a:endParaRPr>
          </a:p>
          <a:p>
            <a:pPr marL="0" marR="0" lvl="0" indent="0" algn="l" rtl="0">
              <a:spcBef>
                <a:spcPts val="0"/>
              </a:spcBef>
              <a:spcAft>
                <a:spcPts val="0"/>
              </a:spcAft>
              <a:buNone/>
            </a:pPr>
            <a:r>
              <a:rPr lang="en-US" sz="3200" b="0" i="0" u="none" strike="noStrike" cap="none">
                <a:solidFill>
                  <a:schemeClr val="lt1"/>
                </a:solidFill>
                <a:latin typeface="Trebuchet MS"/>
                <a:ea typeface="Trebuchet MS"/>
                <a:cs typeface="Trebuchet MS"/>
                <a:sym typeface="Trebuchet MS"/>
              </a:rPr>
              <a:t>Use it to create your presentation. Then send it to </a:t>
            </a:r>
            <a:r>
              <a:rPr lang="en-US" sz="3200" b="1" i="0" u="none" strike="noStrike" cap="none">
                <a:solidFill>
                  <a:schemeClr val="lt1"/>
                </a:solidFill>
                <a:latin typeface="Trebuchet MS"/>
                <a:ea typeface="Trebuchet MS"/>
                <a:cs typeface="Trebuchet MS"/>
                <a:sym typeface="Trebuchet MS"/>
              </a:rPr>
              <a:t>PosterPresentations.com</a:t>
            </a:r>
            <a:r>
              <a:rPr lang="en-US" sz="3200" b="0" i="0" u="none" strike="noStrike" cap="none">
                <a:solidFill>
                  <a:schemeClr val="lt1"/>
                </a:solidFill>
                <a:latin typeface="Trebuchet MS"/>
                <a:ea typeface="Trebuchet MS"/>
                <a:cs typeface="Trebuchet MS"/>
                <a:sym typeface="Trebuchet MS"/>
              </a:rPr>
              <a:t> for premium quality, same day affordable printing.</a:t>
            </a:r>
            <a:br>
              <a:rPr lang="en-US" sz="3200" b="0" i="0" u="none" strike="noStrike" cap="none">
                <a:solidFill>
                  <a:schemeClr val="lt1"/>
                </a:solidFill>
                <a:latin typeface="Trebuchet MS"/>
                <a:ea typeface="Trebuchet MS"/>
                <a:cs typeface="Trebuchet MS"/>
                <a:sym typeface="Trebuchet MS"/>
              </a:rPr>
            </a:br>
            <a:endParaRPr sz="3200" b="0" i="0" u="none" strike="noStrike" cap="none">
              <a:solidFill>
                <a:schemeClr val="lt1"/>
              </a:solidFill>
              <a:latin typeface="Trebuchet MS"/>
              <a:ea typeface="Trebuchet MS"/>
              <a:cs typeface="Trebuchet MS"/>
              <a:sym typeface="Trebuchet MS"/>
            </a:endParaRPr>
          </a:p>
          <a:p>
            <a:pPr marL="0" marR="0" lvl="0" indent="0" algn="l" rtl="0">
              <a:spcBef>
                <a:spcPts val="0"/>
              </a:spcBef>
              <a:spcAft>
                <a:spcPts val="0"/>
              </a:spcAft>
              <a:buNone/>
            </a:pPr>
            <a:r>
              <a:rPr lang="en-US" sz="3200" b="0" i="0" u="none" strike="noStrike" cap="none">
                <a:solidFill>
                  <a:schemeClr val="lt1"/>
                </a:solidFill>
                <a:latin typeface="Trebuchet MS"/>
                <a:ea typeface="Trebuchet MS"/>
                <a:cs typeface="Trebuchet MS"/>
                <a:sym typeface="Trebuchet MS"/>
              </a:rPr>
              <a:t>We provide a series of </a:t>
            </a:r>
            <a:r>
              <a:rPr lang="en-US" sz="3200" b="1" i="0" u="none" strike="noStrike" cap="none">
                <a:solidFill>
                  <a:schemeClr val="lt1"/>
                </a:solidFill>
                <a:latin typeface="Trebuchet MS"/>
                <a:ea typeface="Trebuchet MS"/>
                <a:cs typeface="Trebuchet MS"/>
                <a:sym typeface="Trebuchet MS"/>
              </a:rPr>
              <a:t>online tutorials</a:t>
            </a:r>
            <a:r>
              <a:rPr lang="en-US" sz="3200" b="0" i="0" u="none" strike="noStrike" cap="none">
                <a:solidFill>
                  <a:schemeClr val="lt1"/>
                </a:solidFill>
                <a:latin typeface="Trebuchet MS"/>
                <a:ea typeface="Trebuchet MS"/>
                <a:cs typeface="Trebuchet MS"/>
                <a:sym typeface="Trebuchet MS"/>
              </a:rPr>
              <a:t> that will guide you through the poster design process and answer your poster production questions. </a:t>
            </a:r>
            <a:endParaRPr/>
          </a:p>
          <a:p>
            <a:pPr marL="0" marR="0" lvl="0" indent="0" algn="l" rtl="0">
              <a:spcBef>
                <a:spcPts val="0"/>
              </a:spcBef>
              <a:spcAft>
                <a:spcPts val="0"/>
              </a:spcAft>
              <a:buNone/>
            </a:pPr>
            <a:endParaRPr sz="3200" b="0" i="0" u="none" strike="noStrike" cap="none">
              <a:solidFill>
                <a:schemeClr val="lt1"/>
              </a:solidFill>
              <a:latin typeface="Trebuchet MS"/>
              <a:ea typeface="Trebuchet MS"/>
              <a:cs typeface="Trebuchet MS"/>
              <a:sym typeface="Trebuchet MS"/>
            </a:endParaRPr>
          </a:p>
          <a:p>
            <a:pPr marL="0" marR="0" lvl="0" indent="0" algn="l" rtl="0">
              <a:spcBef>
                <a:spcPts val="0"/>
              </a:spcBef>
              <a:spcAft>
                <a:spcPts val="0"/>
              </a:spcAft>
              <a:buNone/>
            </a:pPr>
            <a:r>
              <a:rPr lang="en-US" sz="3200" b="0" i="0" u="none" strike="noStrike" cap="none">
                <a:solidFill>
                  <a:schemeClr val="lt1"/>
                </a:solidFill>
                <a:latin typeface="Trebuchet MS"/>
                <a:ea typeface="Trebuchet MS"/>
                <a:cs typeface="Trebuchet MS"/>
                <a:sym typeface="Trebuchet MS"/>
              </a:rPr>
              <a:t>View our online tutorials at:</a:t>
            </a:r>
            <a:br>
              <a:rPr lang="en-US" sz="3200" b="0" i="0" u="none" strike="noStrike" cap="none">
                <a:solidFill>
                  <a:schemeClr val="lt1"/>
                </a:solidFill>
                <a:latin typeface="Trebuchet MS"/>
                <a:ea typeface="Trebuchet MS"/>
                <a:cs typeface="Trebuchet MS"/>
                <a:sym typeface="Trebuchet MS"/>
              </a:rPr>
            </a:br>
            <a:r>
              <a:rPr lang="en-US" sz="3200" b="0" i="0" u="none" strike="noStrike" cap="none">
                <a:solidFill>
                  <a:srgbClr val="FFFF00"/>
                </a:solidFill>
                <a:latin typeface="Trebuchet MS"/>
                <a:ea typeface="Trebuchet MS"/>
                <a:cs typeface="Trebuchet MS"/>
                <a:sym typeface="Trebuchet MS"/>
              </a:rPr>
              <a:t> http://bit.ly/Poster_creation_help </a:t>
            </a:r>
            <a:br>
              <a:rPr lang="en-US" sz="3200" b="0" i="0" u="none" strike="noStrike" cap="none">
                <a:solidFill>
                  <a:schemeClr val="lt1"/>
                </a:solidFill>
                <a:latin typeface="Trebuchet MS"/>
                <a:ea typeface="Trebuchet MS"/>
                <a:cs typeface="Trebuchet MS"/>
                <a:sym typeface="Trebuchet MS"/>
              </a:rPr>
            </a:br>
            <a:r>
              <a:rPr lang="en-US" sz="3200" b="0" i="0" u="none" strike="noStrike" cap="none">
                <a:solidFill>
                  <a:schemeClr val="lt1"/>
                </a:solidFill>
                <a:latin typeface="Trebuchet MS"/>
                <a:ea typeface="Trebuchet MS"/>
                <a:cs typeface="Trebuchet MS"/>
                <a:sym typeface="Trebuchet MS"/>
              </a:rPr>
              <a:t>(copy and paste the link into your web browser).</a:t>
            </a:r>
            <a:endParaRPr/>
          </a:p>
          <a:p>
            <a:pPr marL="0" marR="0" lvl="0" indent="0" algn="l" rtl="0">
              <a:spcBef>
                <a:spcPts val="0"/>
              </a:spcBef>
              <a:spcAft>
                <a:spcPts val="0"/>
              </a:spcAft>
              <a:buNone/>
            </a:pPr>
            <a:endParaRPr sz="3200" b="0" i="0" u="none" strike="noStrike" cap="none">
              <a:solidFill>
                <a:schemeClr val="lt1"/>
              </a:solidFill>
              <a:latin typeface="Trebuchet MS"/>
              <a:ea typeface="Trebuchet MS"/>
              <a:cs typeface="Trebuchet MS"/>
              <a:sym typeface="Trebuchet MS"/>
            </a:endParaRPr>
          </a:p>
          <a:p>
            <a:pPr marL="0" marR="0" lvl="0" indent="0" algn="l" rtl="0">
              <a:spcBef>
                <a:spcPts val="0"/>
              </a:spcBef>
              <a:spcAft>
                <a:spcPts val="0"/>
              </a:spcAft>
              <a:buNone/>
            </a:pPr>
            <a:r>
              <a:rPr lang="en-US" sz="3200" b="0" i="0" u="none" strike="noStrike" cap="none">
                <a:solidFill>
                  <a:schemeClr val="lt1"/>
                </a:solidFill>
                <a:latin typeface="Trebuchet MS"/>
                <a:ea typeface="Trebuchet MS"/>
                <a:cs typeface="Trebuchet MS"/>
                <a:sym typeface="Trebuchet MS"/>
              </a:rPr>
              <a:t>For assistance and to order your printed poster call </a:t>
            </a:r>
            <a:r>
              <a:rPr lang="en-US" sz="3200" b="1" i="0" u="none" strike="noStrike" cap="none">
                <a:solidFill>
                  <a:srgbClr val="FFFF00"/>
                </a:solidFill>
                <a:latin typeface="Trebuchet MS"/>
                <a:ea typeface="Trebuchet MS"/>
                <a:cs typeface="Trebuchet MS"/>
                <a:sym typeface="Trebuchet MS"/>
              </a:rPr>
              <a:t>PosterPresentations.com</a:t>
            </a:r>
            <a:r>
              <a:rPr lang="en-US" sz="3200" b="0" i="0" u="none" strike="noStrike" cap="none">
                <a:solidFill>
                  <a:srgbClr val="FFFF00"/>
                </a:solidFill>
                <a:latin typeface="Trebuchet MS"/>
                <a:ea typeface="Trebuchet MS"/>
                <a:cs typeface="Trebuchet MS"/>
                <a:sym typeface="Trebuchet MS"/>
              </a:rPr>
              <a:t> </a:t>
            </a:r>
            <a:r>
              <a:rPr lang="en-US" sz="3200" b="0" i="0" u="none" strike="noStrike" cap="none">
                <a:solidFill>
                  <a:schemeClr val="lt1"/>
                </a:solidFill>
                <a:latin typeface="Trebuchet MS"/>
                <a:ea typeface="Trebuchet MS"/>
                <a:cs typeface="Trebuchet MS"/>
                <a:sym typeface="Trebuchet MS"/>
              </a:rPr>
              <a:t>at </a:t>
            </a:r>
            <a:r>
              <a:rPr lang="en-US" sz="4000" b="1" i="0" u="none" strike="noStrike" cap="none">
                <a:solidFill>
                  <a:srgbClr val="FFFF00"/>
                </a:solidFill>
                <a:latin typeface="Trebuchet MS"/>
                <a:ea typeface="Trebuchet MS"/>
                <a:cs typeface="Trebuchet MS"/>
                <a:sym typeface="Trebuchet MS"/>
              </a:rPr>
              <a:t>1.866.649.3004</a:t>
            </a:r>
            <a:endParaRPr/>
          </a:p>
          <a:p>
            <a:pPr marL="0" marR="0" lvl="0" indent="0" algn="l" rtl="0">
              <a:spcBef>
                <a:spcPts val="0"/>
              </a:spcBef>
              <a:spcAft>
                <a:spcPts val="0"/>
              </a:spcAft>
              <a:buNone/>
            </a:pPr>
            <a:endParaRPr sz="4000" b="1" i="0" u="none" strike="noStrike" cap="none">
              <a:solidFill>
                <a:srgbClr val="FFFF00"/>
              </a:solidFill>
              <a:latin typeface="Trebuchet MS"/>
              <a:ea typeface="Trebuchet MS"/>
              <a:cs typeface="Trebuchet MS"/>
              <a:sym typeface="Trebuchet MS"/>
            </a:endParaRPr>
          </a:p>
          <a:p>
            <a:pPr marL="0" marR="0" lvl="0" indent="0" algn="l" rtl="0">
              <a:spcBef>
                <a:spcPts val="0"/>
              </a:spcBef>
              <a:spcAft>
                <a:spcPts val="0"/>
              </a:spcAft>
              <a:buNone/>
            </a:pPr>
            <a:endParaRPr sz="4000" b="1" i="0" u="none" strike="noStrike" cap="none">
              <a:solidFill>
                <a:srgbClr val="FFFF00"/>
              </a:solidFill>
              <a:latin typeface="Trebuchet MS"/>
              <a:ea typeface="Trebuchet MS"/>
              <a:cs typeface="Trebuchet MS"/>
              <a:sym typeface="Trebuchet MS"/>
            </a:endParaRPr>
          </a:p>
          <a:p>
            <a:pPr marL="0" marR="0" lvl="0" indent="0" algn="ctr" rtl="0">
              <a:spcBef>
                <a:spcPts val="0"/>
              </a:spcBef>
              <a:spcAft>
                <a:spcPts val="0"/>
              </a:spcAft>
              <a:buNone/>
            </a:pPr>
            <a:r>
              <a:rPr lang="en-US" sz="4400" b="1" i="0" u="none" strike="noStrike" cap="none">
                <a:solidFill>
                  <a:schemeClr val="lt1"/>
                </a:solidFill>
                <a:latin typeface="Trebuchet MS"/>
                <a:ea typeface="Trebuchet MS"/>
                <a:cs typeface="Trebuchet MS"/>
                <a:sym typeface="Trebuchet MS"/>
              </a:rPr>
              <a:t>Object Placeholders</a:t>
            </a:r>
            <a:endParaRPr/>
          </a:p>
          <a:p>
            <a:pPr marL="0" marR="0" lvl="0" indent="0" algn="ctr" rtl="0">
              <a:spcBef>
                <a:spcPts val="0"/>
              </a:spcBef>
              <a:spcAft>
                <a:spcPts val="0"/>
              </a:spcAft>
              <a:buNone/>
            </a:pPr>
            <a:endParaRPr sz="4400" b="1" i="0" u="none" strike="noStrike" cap="none">
              <a:solidFill>
                <a:schemeClr val="lt1"/>
              </a:solidFill>
              <a:latin typeface="Trebuchet MS"/>
              <a:ea typeface="Trebuchet MS"/>
              <a:cs typeface="Trebuchet MS"/>
              <a:sym typeface="Trebuchet MS"/>
            </a:endParaRPr>
          </a:p>
          <a:p>
            <a:pPr marL="0" marR="0" lvl="0" indent="0" algn="l" rtl="0">
              <a:spcBef>
                <a:spcPts val="0"/>
              </a:spcBef>
              <a:spcAft>
                <a:spcPts val="0"/>
              </a:spcAft>
              <a:buNone/>
            </a:pPr>
            <a:r>
              <a:rPr lang="en-US" sz="3200" b="0" i="0" u="none" strike="noStrike" cap="none">
                <a:solidFill>
                  <a:schemeClr val="lt1"/>
                </a:solidFill>
                <a:latin typeface="Trebuchet MS"/>
                <a:ea typeface="Trebuchet MS"/>
                <a:cs typeface="Trebuchet MS"/>
                <a:sym typeface="Trebuchet MS"/>
              </a:rPr>
              <a:t>Use the placeholders provided below to add new elements to your poster: Drag a placeholder onto the poster area, size it, and click it to edit.</a:t>
            </a:r>
            <a:endParaRPr/>
          </a:p>
          <a:p>
            <a:pPr marL="0" marR="0" lvl="0" indent="0" algn="l" rtl="0">
              <a:spcBef>
                <a:spcPts val="0"/>
              </a:spcBef>
              <a:spcAft>
                <a:spcPts val="0"/>
              </a:spcAft>
              <a:buNone/>
            </a:pPr>
            <a:endParaRPr sz="3200" b="0" i="0" u="none" strike="noStrike" cap="none">
              <a:solidFill>
                <a:schemeClr val="lt1"/>
              </a:solidFill>
              <a:latin typeface="Trebuchet MS"/>
              <a:ea typeface="Trebuchet MS"/>
              <a:cs typeface="Trebuchet MS"/>
              <a:sym typeface="Trebuchet MS"/>
            </a:endParaRPr>
          </a:p>
          <a:p>
            <a:pPr marL="0" marR="0" lvl="0" indent="0" algn="l" rtl="0">
              <a:spcBef>
                <a:spcPts val="0"/>
              </a:spcBef>
              <a:spcAft>
                <a:spcPts val="0"/>
              </a:spcAft>
              <a:buNone/>
            </a:pPr>
            <a:r>
              <a:rPr lang="en-US" sz="3200" b="1" i="0" u="none" strike="noStrike" cap="none">
                <a:solidFill>
                  <a:srgbClr val="FFFF00"/>
                </a:solidFill>
                <a:latin typeface="Trebuchet MS"/>
                <a:ea typeface="Trebuchet MS"/>
                <a:cs typeface="Trebuchet MS"/>
                <a:sym typeface="Trebuchet MS"/>
              </a:rPr>
              <a:t>Section Header placeholder</a:t>
            </a:r>
            <a:endParaRPr/>
          </a:p>
          <a:p>
            <a:pPr marL="0" marR="0" lvl="0" indent="0" algn="l" rtl="0">
              <a:spcBef>
                <a:spcPts val="0"/>
              </a:spcBef>
              <a:spcAft>
                <a:spcPts val="0"/>
              </a:spcAft>
              <a:buNone/>
            </a:pPr>
            <a:r>
              <a:rPr lang="en-US" sz="3200" b="0" i="0" u="none" strike="noStrike" cap="none">
                <a:solidFill>
                  <a:schemeClr val="lt1"/>
                </a:solidFill>
                <a:latin typeface="Trebuchet MS"/>
                <a:ea typeface="Trebuchet MS"/>
                <a:cs typeface="Trebuchet MS"/>
                <a:sym typeface="Trebuchet MS"/>
              </a:rPr>
              <a:t>Move this preformatted section header placeholder to the poster area to add another section header. Use section headers to separate topics or concepts within your presentation. </a:t>
            </a:r>
            <a:endParaRPr/>
          </a:p>
          <a:p>
            <a:pPr marL="0" marR="0" lvl="0" indent="0" algn="l" rtl="0">
              <a:spcBef>
                <a:spcPts val="0"/>
              </a:spcBef>
              <a:spcAft>
                <a:spcPts val="0"/>
              </a:spcAft>
              <a:buNone/>
            </a:pPr>
            <a:endParaRPr sz="3200" b="0" i="0" u="none" strike="noStrike" cap="none">
              <a:solidFill>
                <a:schemeClr val="lt1"/>
              </a:solidFill>
              <a:latin typeface="Trebuchet MS"/>
              <a:ea typeface="Trebuchet MS"/>
              <a:cs typeface="Trebuchet MS"/>
              <a:sym typeface="Trebuchet MS"/>
            </a:endParaRPr>
          </a:p>
          <a:p>
            <a:pPr marL="0" marR="0" lvl="0" indent="0" algn="l" rtl="0">
              <a:spcBef>
                <a:spcPts val="0"/>
              </a:spcBef>
              <a:spcAft>
                <a:spcPts val="0"/>
              </a:spcAft>
              <a:buNone/>
            </a:pPr>
            <a:endParaRPr sz="3200" b="0" i="0" u="none" strike="noStrike" cap="none">
              <a:solidFill>
                <a:schemeClr val="lt1"/>
              </a:solidFill>
              <a:latin typeface="Trebuchet MS"/>
              <a:ea typeface="Trebuchet MS"/>
              <a:cs typeface="Trebuchet MS"/>
              <a:sym typeface="Trebuchet MS"/>
            </a:endParaRPr>
          </a:p>
          <a:p>
            <a:pPr marL="0" marR="0" lvl="0" indent="0" algn="l" rtl="0">
              <a:spcBef>
                <a:spcPts val="0"/>
              </a:spcBef>
              <a:spcAft>
                <a:spcPts val="0"/>
              </a:spcAft>
              <a:buNone/>
            </a:pPr>
            <a:endParaRPr sz="3200" b="1" i="0" u="none" strike="noStrike" cap="none">
              <a:solidFill>
                <a:srgbClr val="FFFF00"/>
              </a:solidFill>
              <a:latin typeface="Trebuchet MS"/>
              <a:ea typeface="Trebuchet MS"/>
              <a:cs typeface="Trebuchet MS"/>
              <a:sym typeface="Trebuchet MS"/>
            </a:endParaRPr>
          </a:p>
          <a:p>
            <a:pPr marL="0" marR="0" lvl="0" indent="0" algn="l" rtl="0">
              <a:spcBef>
                <a:spcPts val="0"/>
              </a:spcBef>
              <a:spcAft>
                <a:spcPts val="0"/>
              </a:spcAft>
              <a:buNone/>
            </a:pPr>
            <a:r>
              <a:rPr lang="en-US" sz="3200" b="1" i="0" u="none" strike="noStrike" cap="none">
                <a:solidFill>
                  <a:srgbClr val="FFFF00"/>
                </a:solidFill>
                <a:latin typeface="Trebuchet MS"/>
                <a:ea typeface="Trebuchet MS"/>
                <a:cs typeface="Trebuchet MS"/>
                <a:sym typeface="Trebuchet MS"/>
              </a:rPr>
              <a:t>Text placeholder</a:t>
            </a:r>
            <a:endParaRPr/>
          </a:p>
          <a:p>
            <a:pPr marL="0" marR="0" lvl="0" indent="0" algn="l" rtl="0">
              <a:spcBef>
                <a:spcPts val="0"/>
              </a:spcBef>
              <a:spcAft>
                <a:spcPts val="0"/>
              </a:spcAft>
              <a:buNone/>
            </a:pPr>
            <a:r>
              <a:rPr lang="en-US" sz="3200" b="0" i="0" u="none" strike="noStrike" cap="none">
                <a:solidFill>
                  <a:schemeClr val="lt1"/>
                </a:solidFill>
                <a:latin typeface="Trebuchet MS"/>
                <a:ea typeface="Trebuchet MS"/>
                <a:cs typeface="Trebuchet MS"/>
                <a:sym typeface="Trebuchet MS"/>
              </a:rPr>
              <a:t>Move this preformatted text placeholder to the poster to add a new body of text.</a:t>
            </a:r>
            <a:endParaRPr/>
          </a:p>
          <a:p>
            <a:pPr marL="0" marR="0" lvl="0" indent="0" algn="l" rtl="0">
              <a:spcBef>
                <a:spcPts val="0"/>
              </a:spcBef>
              <a:spcAft>
                <a:spcPts val="0"/>
              </a:spcAft>
              <a:buNone/>
            </a:pPr>
            <a:endParaRPr sz="3200" b="0" i="0" u="none" strike="noStrike" cap="none">
              <a:solidFill>
                <a:schemeClr val="lt1"/>
              </a:solidFill>
              <a:latin typeface="Trebuchet MS"/>
              <a:ea typeface="Trebuchet MS"/>
              <a:cs typeface="Trebuchet MS"/>
              <a:sym typeface="Trebuchet MS"/>
            </a:endParaRPr>
          </a:p>
          <a:p>
            <a:pPr marL="0" marR="0" lvl="0" indent="0" algn="l" rtl="0">
              <a:spcBef>
                <a:spcPts val="0"/>
              </a:spcBef>
              <a:spcAft>
                <a:spcPts val="0"/>
              </a:spcAft>
              <a:buNone/>
            </a:pPr>
            <a:endParaRPr sz="3200" b="0" i="0" u="none" strike="noStrike" cap="none">
              <a:solidFill>
                <a:schemeClr val="lt1"/>
              </a:solidFill>
              <a:latin typeface="Trebuchet MS"/>
              <a:ea typeface="Trebuchet MS"/>
              <a:cs typeface="Trebuchet MS"/>
              <a:sym typeface="Trebuchet MS"/>
            </a:endParaRPr>
          </a:p>
          <a:p>
            <a:pPr marL="0" marR="0" lvl="0" indent="0" algn="l" rtl="0">
              <a:spcBef>
                <a:spcPts val="0"/>
              </a:spcBef>
              <a:spcAft>
                <a:spcPts val="0"/>
              </a:spcAft>
              <a:buNone/>
            </a:pPr>
            <a:endParaRPr sz="3200" b="0" i="0" u="none" strike="noStrike" cap="none">
              <a:solidFill>
                <a:schemeClr val="lt1"/>
              </a:solidFill>
              <a:latin typeface="Trebuchet MS"/>
              <a:ea typeface="Trebuchet MS"/>
              <a:cs typeface="Trebuchet MS"/>
              <a:sym typeface="Trebuchet MS"/>
            </a:endParaRPr>
          </a:p>
          <a:p>
            <a:pPr marL="0" marR="0" lvl="0" indent="0" algn="l" rtl="0">
              <a:spcBef>
                <a:spcPts val="0"/>
              </a:spcBef>
              <a:spcAft>
                <a:spcPts val="0"/>
              </a:spcAft>
              <a:buNone/>
            </a:pPr>
            <a:endParaRPr sz="3200" b="1" i="0" u="none" strike="noStrike" cap="none">
              <a:solidFill>
                <a:srgbClr val="FFFF00"/>
              </a:solidFill>
              <a:latin typeface="Trebuchet MS"/>
              <a:ea typeface="Trebuchet MS"/>
              <a:cs typeface="Trebuchet MS"/>
              <a:sym typeface="Trebuchet MS"/>
            </a:endParaRPr>
          </a:p>
          <a:p>
            <a:pPr marL="0" marR="0" lvl="0" indent="0" algn="l" rtl="0">
              <a:spcBef>
                <a:spcPts val="0"/>
              </a:spcBef>
              <a:spcAft>
                <a:spcPts val="0"/>
              </a:spcAft>
              <a:buNone/>
            </a:pPr>
            <a:r>
              <a:rPr lang="en-US" sz="3200" b="1" i="0" u="none" strike="noStrike" cap="none">
                <a:solidFill>
                  <a:srgbClr val="FFFF00"/>
                </a:solidFill>
                <a:latin typeface="Trebuchet MS"/>
                <a:ea typeface="Trebuchet MS"/>
                <a:cs typeface="Trebuchet MS"/>
                <a:sym typeface="Trebuchet MS"/>
              </a:rPr>
              <a:t>Picture placeholder</a:t>
            </a:r>
            <a:endParaRPr/>
          </a:p>
          <a:p>
            <a:pPr marL="0" marR="0" lvl="0" indent="0" algn="l" rtl="0">
              <a:spcBef>
                <a:spcPts val="0"/>
              </a:spcBef>
              <a:spcAft>
                <a:spcPts val="0"/>
              </a:spcAft>
              <a:buNone/>
            </a:pPr>
            <a:r>
              <a:rPr lang="en-US" sz="3200" b="0" i="0" u="none" strike="noStrike" cap="none">
                <a:solidFill>
                  <a:schemeClr val="lt1"/>
                </a:solidFill>
                <a:latin typeface="Trebuchet MS"/>
                <a:ea typeface="Trebuchet MS"/>
                <a:cs typeface="Trebuchet MS"/>
                <a:sym typeface="Trebuchet MS"/>
              </a:rPr>
              <a:t>Move this graphic placeholder onto your poster, size it first, and then click it to add a picture to the poster.</a:t>
            </a:r>
            <a:endParaRPr/>
          </a:p>
          <a:p>
            <a:pPr marL="0" marR="0" lvl="0" indent="0" algn="l" rtl="0">
              <a:spcBef>
                <a:spcPts val="0"/>
              </a:spcBef>
              <a:spcAft>
                <a:spcPts val="0"/>
              </a:spcAft>
              <a:buNone/>
            </a:pPr>
            <a:endParaRPr sz="3200" b="0" i="0" u="none" strike="noStrike" cap="none">
              <a:solidFill>
                <a:schemeClr val="lt1"/>
              </a:solidFill>
              <a:latin typeface="Trebuchet MS"/>
              <a:ea typeface="Trebuchet MS"/>
              <a:cs typeface="Trebuchet MS"/>
              <a:sym typeface="Trebuchet MS"/>
            </a:endParaRPr>
          </a:p>
          <a:p>
            <a:pPr marL="0" marR="0" lvl="0" indent="0" algn="l" rtl="0">
              <a:spcBef>
                <a:spcPts val="0"/>
              </a:spcBef>
              <a:spcAft>
                <a:spcPts val="0"/>
              </a:spcAft>
              <a:buNone/>
            </a:pPr>
            <a:endParaRPr sz="3200" b="0" i="0" u="none" strike="noStrike" cap="none">
              <a:solidFill>
                <a:schemeClr val="lt1"/>
              </a:solidFill>
              <a:latin typeface="Trebuchet MS"/>
              <a:ea typeface="Trebuchet MS"/>
              <a:cs typeface="Trebuchet MS"/>
              <a:sym typeface="Trebuchet MS"/>
            </a:endParaRPr>
          </a:p>
          <a:p>
            <a:pPr marL="0" marR="0" lvl="0" indent="0" algn="l" rtl="0">
              <a:spcBef>
                <a:spcPts val="0"/>
              </a:spcBef>
              <a:spcAft>
                <a:spcPts val="0"/>
              </a:spcAft>
              <a:buNone/>
            </a:pPr>
            <a:endParaRPr sz="3200" b="0" i="0" u="none" strike="noStrike" cap="none">
              <a:solidFill>
                <a:schemeClr val="lt1"/>
              </a:solidFill>
              <a:latin typeface="Trebuchet MS"/>
              <a:ea typeface="Trebuchet MS"/>
              <a:cs typeface="Trebuchet MS"/>
              <a:sym typeface="Trebuchet MS"/>
            </a:endParaRPr>
          </a:p>
          <a:p>
            <a:pPr marL="0" marR="0" lvl="0" indent="0" algn="l" rtl="0">
              <a:spcBef>
                <a:spcPts val="0"/>
              </a:spcBef>
              <a:spcAft>
                <a:spcPts val="0"/>
              </a:spcAft>
              <a:buNone/>
            </a:pPr>
            <a:endParaRPr sz="3200" b="0" i="0" u="none" strike="noStrike" cap="none">
              <a:solidFill>
                <a:schemeClr val="lt1"/>
              </a:solidFill>
              <a:latin typeface="Trebuchet MS"/>
              <a:ea typeface="Trebuchet MS"/>
              <a:cs typeface="Trebuchet MS"/>
              <a:sym typeface="Trebuchet MS"/>
            </a:endParaRPr>
          </a:p>
          <a:p>
            <a:pPr marL="0" marR="0" lvl="0" indent="0" algn="l" rtl="0">
              <a:spcBef>
                <a:spcPts val="0"/>
              </a:spcBef>
              <a:spcAft>
                <a:spcPts val="0"/>
              </a:spcAft>
              <a:buNone/>
            </a:pPr>
            <a:endParaRPr sz="3200" b="0" i="0" u="none" strike="noStrike" cap="none">
              <a:solidFill>
                <a:schemeClr val="lt1"/>
              </a:solidFill>
              <a:latin typeface="Trebuchet MS"/>
              <a:ea typeface="Trebuchet MS"/>
              <a:cs typeface="Trebuchet MS"/>
              <a:sym typeface="Trebuchet MS"/>
            </a:endParaRPr>
          </a:p>
          <a:p>
            <a:pPr marL="0" marR="0" lvl="0" indent="0" algn="l" rtl="0">
              <a:spcBef>
                <a:spcPts val="0"/>
              </a:spcBef>
              <a:spcAft>
                <a:spcPts val="0"/>
              </a:spcAft>
              <a:buNone/>
            </a:pPr>
            <a:endParaRPr sz="3200" b="0" i="0" u="none" strike="noStrike" cap="none">
              <a:solidFill>
                <a:schemeClr val="lt1"/>
              </a:solidFill>
              <a:latin typeface="Trebuchet MS"/>
              <a:ea typeface="Trebuchet MS"/>
              <a:cs typeface="Trebuchet MS"/>
              <a:sym typeface="Trebuchet MS"/>
            </a:endParaRPr>
          </a:p>
          <a:p>
            <a:pPr marL="0" marR="0" lvl="0" indent="0" algn="l" rtl="0">
              <a:spcBef>
                <a:spcPts val="0"/>
              </a:spcBef>
              <a:spcAft>
                <a:spcPts val="0"/>
              </a:spcAft>
              <a:buNone/>
            </a:pPr>
            <a:endParaRPr sz="3200" b="0" i="0" u="none" strike="noStrike" cap="none">
              <a:solidFill>
                <a:schemeClr val="lt1"/>
              </a:solidFill>
              <a:latin typeface="Trebuchet MS"/>
              <a:ea typeface="Trebuchet MS"/>
              <a:cs typeface="Trebuchet MS"/>
              <a:sym typeface="Trebuchet MS"/>
            </a:endParaRPr>
          </a:p>
          <a:p>
            <a:pPr marL="0" marR="0" lvl="0" indent="0" algn="l" rtl="0">
              <a:spcBef>
                <a:spcPts val="0"/>
              </a:spcBef>
              <a:spcAft>
                <a:spcPts val="0"/>
              </a:spcAft>
              <a:buNone/>
            </a:pPr>
            <a:endParaRPr sz="3200" b="0" i="0" u="none" strike="noStrike" cap="none">
              <a:solidFill>
                <a:schemeClr val="lt1"/>
              </a:solidFill>
              <a:latin typeface="Trebuchet MS"/>
              <a:ea typeface="Trebuchet MS"/>
              <a:cs typeface="Trebuchet MS"/>
              <a:sym typeface="Trebuchet MS"/>
            </a:endParaRPr>
          </a:p>
          <a:p>
            <a:pPr marL="0" marR="0" lvl="0" indent="0" algn="l" rtl="0">
              <a:spcBef>
                <a:spcPts val="0"/>
              </a:spcBef>
              <a:spcAft>
                <a:spcPts val="0"/>
              </a:spcAft>
              <a:buNone/>
            </a:pPr>
            <a:endParaRPr sz="3200" b="0" i="0" u="none" strike="noStrike" cap="none">
              <a:solidFill>
                <a:schemeClr val="lt1"/>
              </a:solidFill>
              <a:latin typeface="Trebuchet MS"/>
              <a:ea typeface="Trebuchet MS"/>
              <a:cs typeface="Trebuchet MS"/>
              <a:sym typeface="Trebuchet MS"/>
            </a:endParaRPr>
          </a:p>
          <a:p>
            <a:pPr marL="0" marR="0" lvl="0" indent="0" algn="l" rtl="0">
              <a:spcBef>
                <a:spcPts val="0"/>
              </a:spcBef>
              <a:spcAft>
                <a:spcPts val="0"/>
              </a:spcAft>
              <a:buNone/>
            </a:pPr>
            <a:endParaRPr sz="3200" b="0" i="0" u="none" strike="noStrike" cap="none">
              <a:solidFill>
                <a:schemeClr val="lt1"/>
              </a:solidFill>
              <a:latin typeface="Trebuchet MS"/>
              <a:ea typeface="Trebuchet MS"/>
              <a:cs typeface="Trebuchet MS"/>
              <a:sym typeface="Trebuchet MS"/>
            </a:endParaRPr>
          </a:p>
          <a:p>
            <a:pPr marL="0" marR="0" lvl="0" indent="0" algn="l" rtl="0">
              <a:spcBef>
                <a:spcPts val="0"/>
              </a:spcBef>
              <a:spcAft>
                <a:spcPts val="0"/>
              </a:spcAft>
              <a:buNone/>
            </a:pPr>
            <a:endParaRPr sz="3200" b="0" i="0" u="none" strike="noStrike" cap="none">
              <a:solidFill>
                <a:schemeClr val="lt1"/>
              </a:solidFill>
              <a:latin typeface="Trebuchet MS"/>
              <a:ea typeface="Trebuchet MS"/>
              <a:cs typeface="Trebuchet MS"/>
              <a:sym typeface="Trebuchet MS"/>
            </a:endParaRPr>
          </a:p>
          <a:p>
            <a:pPr marL="0" marR="0" lvl="0" indent="0" algn="ctr" rtl="0">
              <a:spcBef>
                <a:spcPts val="0"/>
              </a:spcBef>
              <a:spcAft>
                <a:spcPts val="0"/>
              </a:spcAft>
              <a:buNone/>
            </a:pPr>
            <a:endParaRPr sz="4400" b="1" i="0" u="none" strike="noStrike" cap="none">
              <a:solidFill>
                <a:schemeClr val="lt1"/>
              </a:solidFill>
              <a:latin typeface="Trebuchet MS"/>
              <a:ea typeface="Trebuchet MS"/>
              <a:cs typeface="Trebuchet MS"/>
              <a:sym typeface="Trebuchet MS"/>
            </a:endParaRPr>
          </a:p>
          <a:p>
            <a:pPr marL="0" marR="0" lvl="0" indent="0" algn="ctr" rtl="0">
              <a:spcBef>
                <a:spcPts val="0"/>
              </a:spcBef>
              <a:spcAft>
                <a:spcPts val="0"/>
              </a:spcAft>
              <a:buNone/>
            </a:pPr>
            <a:endParaRPr sz="4400" b="1" i="0" u="none" strike="noStrike" cap="none">
              <a:solidFill>
                <a:schemeClr val="lt1"/>
              </a:solidFill>
              <a:latin typeface="Trebuchet MS"/>
              <a:ea typeface="Trebuchet MS"/>
              <a:cs typeface="Trebuchet MS"/>
              <a:sym typeface="Trebuchet MS"/>
            </a:endParaRPr>
          </a:p>
          <a:p>
            <a:pPr marL="0" marR="0" lvl="0" indent="0" algn="ctr" rtl="0">
              <a:spcBef>
                <a:spcPts val="0"/>
              </a:spcBef>
              <a:spcAft>
                <a:spcPts val="0"/>
              </a:spcAft>
              <a:buNone/>
            </a:pPr>
            <a:endParaRPr sz="4400" b="1" i="0" u="none" strike="noStrike" cap="none">
              <a:solidFill>
                <a:schemeClr val="lt1"/>
              </a:solidFill>
              <a:latin typeface="Trebuchet MS"/>
              <a:ea typeface="Trebuchet MS"/>
              <a:cs typeface="Trebuchet MS"/>
              <a:sym typeface="Trebuchet MS"/>
            </a:endParaRPr>
          </a:p>
          <a:p>
            <a:pPr marL="0" marR="0" lvl="0" indent="0" algn="ctr" rtl="0">
              <a:spcBef>
                <a:spcPts val="0"/>
              </a:spcBef>
              <a:spcAft>
                <a:spcPts val="0"/>
              </a:spcAft>
              <a:buNone/>
            </a:pPr>
            <a:endParaRPr sz="4400" b="1" i="0" u="none" strike="noStrike" cap="none">
              <a:solidFill>
                <a:schemeClr val="lt1"/>
              </a:solidFill>
              <a:latin typeface="Trebuchet MS"/>
              <a:ea typeface="Trebuchet MS"/>
              <a:cs typeface="Trebuchet MS"/>
              <a:sym typeface="Trebuchet MS"/>
            </a:endParaRPr>
          </a:p>
          <a:p>
            <a:pPr marL="0" marR="0" lvl="0" indent="0" algn="l" rtl="0">
              <a:spcBef>
                <a:spcPts val="0"/>
              </a:spcBef>
              <a:spcAft>
                <a:spcPts val="0"/>
              </a:spcAft>
              <a:buNone/>
            </a:pPr>
            <a:endParaRPr sz="3200" b="0" i="0" u="none" strike="noStrike" cap="none">
              <a:solidFill>
                <a:schemeClr val="lt1"/>
              </a:solidFill>
              <a:latin typeface="Trebuchet MS"/>
              <a:ea typeface="Trebuchet MS"/>
              <a:cs typeface="Trebuchet MS"/>
              <a:sym typeface="Trebuchet MS"/>
            </a:endParaRPr>
          </a:p>
          <a:p>
            <a:pPr marL="0" marR="0" lvl="0" indent="0" algn="ctr" rtl="0">
              <a:spcBef>
                <a:spcPts val="0"/>
              </a:spcBef>
              <a:spcAft>
                <a:spcPts val="0"/>
              </a:spcAft>
              <a:buNone/>
            </a:pPr>
            <a:endParaRPr sz="3200" b="1" i="0" u="none" strike="noStrike" cap="none">
              <a:solidFill>
                <a:schemeClr val="lt1"/>
              </a:solidFill>
              <a:latin typeface="Trebuchet MS"/>
              <a:ea typeface="Trebuchet MS"/>
              <a:cs typeface="Trebuchet MS"/>
              <a:sym typeface="Trebuchet MS"/>
            </a:endParaRPr>
          </a:p>
          <a:p>
            <a:pPr marL="0" marR="0" lvl="0" indent="0" algn="l" rtl="0">
              <a:spcBef>
                <a:spcPts val="0"/>
              </a:spcBef>
              <a:spcAft>
                <a:spcPts val="0"/>
              </a:spcAft>
              <a:buNone/>
            </a:pPr>
            <a:endParaRPr sz="3200" b="1" i="0" u="none" strike="noStrike" cap="none">
              <a:solidFill>
                <a:srgbClr val="FFFF00"/>
              </a:solidFill>
              <a:latin typeface="Trebuchet MS"/>
              <a:ea typeface="Trebuchet MS"/>
              <a:cs typeface="Trebuchet MS"/>
              <a:sym typeface="Trebuchet MS"/>
            </a:endParaRPr>
          </a:p>
          <a:p>
            <a:pPr marL="0" marR="0" lvl="0" indent="0" algn="ctr" rtl="0">
              <a:spcBef>
                <a:spcPts val="0"/>
              </a:spcBef>
              <a:spcAft>
                <a:spcPts val="0"/>
              </a:spcAft>
              <a:buNone/>
            </a:pPr>
            <a:endParaRPr sz="4400" b="1" i="0" u="none" strike="noStrike" cap="none">
              <a:solidFill>
                <a:schemeClr val="lt1"/>
              </a:solidFill>
              <a:latin typeface="Trebuchet MS"/>
              <a:ea typeface="Trebuchet MS"/>
              <a:cs typeface="Trebuchet MS"/>
              <a:sym typeface="Trebuchet MS"/>
            </a:endParaRPr>
          </a:p>
        </p:txBody>
      </p:sp>
      <p:sp>
        <p:nvSpPr>
          <p:cNvPr id="12" name="Google Shape;12;p1"/>
          <p:cNvSpPr/>
          <p:nvPr/>
        </p:nvSpPr>
        <p:spPr>
          <a:xfrm>
            <a:off x="0" y="-1"/>
            <a:ext cx="43891199" cy="4371975"/>
          </a:xfrm>
          <a:prstGeom prst="rect">
            <a:avLst/>
          </a:prstGeom>
          <a:solidFill>
            <a:srgbClr val="425EA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8600" b="0" i="0" u="none" strike="noStrike" cap="none">
              <a:solidFill>
                <a:schemeClr val="dk1"/>
              </a:solidFill>
              <a:latin typeface="Calibri"/>
              <a:ea typeface="Calibri"/>
              <a:cs typeface="Calibri"/>
              <a:sym typeface="Calibri"/>
            </a:endParaRPr>
          </a:p>
        </p:txBody>
      </p:sp>
      <p:sp>
        <p:nvSpPr>
          <p:cNvPr id="13" name="Google Shape;13;p1"/>
          <p:cNvSpPr/>
          <p:nvPr/>
        </p:nvSpPr>
        <p:spPr>
          <a:xfrm rot="10800000" flipH="1">
            <a:off x="0" y="4371975"/>
            <a:ext cx="43891199" cy="433386"/>
          </a:xfrm>
          <a:prstGeom prst="rect">
            <a:avLst/>
          </a:prstGeom>
          <a:solidFill>
            <a:srgbClr val="2C3F7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8600" b="0" i="0" u="none" strike="noStrike" cap="none" baseline="-25000">
              <a:solidFill>
                <a:schemeClr val="dk1"/>
              </a:solidFill>
              <a:latin typeface="Calibri"/>
              <a:ea typeface="Calibri"/>
              <a:cs typeface="Calibri"/>
              <a:sym typeface="Calibri"/>
            </a:endParaRPr>
          </a:p>
        </p:txBody>
      </p:sp>
      <p:sp>
        <p:nvSpPr>
          <p:cNvPr id="14" name="Google Shape;14;p1"/>
          <p:cNvSpPr txBox="1"/>
          <p:nvPr/>
        </p:nvSpPr>
        <p:spPr>
          <a:xfrm>
            <a:off x="819153" y="32232600"/>
            <a:ext cx="2514600" cy="336819"/>
          </a:xfrm>
          <a:prstGeom prst="rect">
            <a:avLst/>
          </a:prstGeom>
          <a:noFill/>
          <a:ln>
            <a:noFill/>
          </a:ln>
        </p:spPr>
        <p:txBody>
          <a:bodyPr spcFirstLastPara="1" wrap="square" lIns="91250" tIns="45600" rIns="91250" bIns="45600" anchor="t" anchorCtr="0">
            <a:noAutofit/>
          </a:bodyPr>
          <a:lstStyle/>
          <a:p>
            <a:pPr marL="0" marR="0" lvl="0" indent="0" algn="l" rtl="0">
              <a:lnSpc>
                <a:spcPct val="65000"/>
              </a:lnSpc>
              <a:spcBef>
                <a:spcPts val="0"/>
              </a:spcBef>
              <a:spcAft>
                <a:spcPts val="0"/>
              </a:spcAft>
              <a:buNone/>
            </a:pPr>
            <a:r>
              <a:rPr lang="en-US" sz="500" b="1" i="0" u="none" strike="noStrike" cap="none">
                <a:solidFill>
                  <a:srgbClr val="BFBFBF"/>
                </a:solidFill>
                <a:latin typeface="Arial"/>
                <a:ea typeface="Arial"/>
                <a:cs typeface="Arial"/>
                <a:sym typeface="Arial"/>
              </a:rPr>
              <a:t>RESEARCH POSTER PRESENTATION DESIGN © 2012</a:t>
            </a:r>
            <a:endParaRPr sz="500" b="1" i="0" u="none" strike="noStrike" cap="none">
              <a:solidFill>
                <a:srgbClr val="BFBFBF"/>
              </a:solidFill>
              <a:latin typeface="Arial"/>
              <a:ea typeface="Arial"/>
              <a:cs typeface="Arial"/>
              <a:sym typeface="Arial"/>
            </a:endParaRPr>
          </a:p>
          <a:p>
            <a:pPr marL="0" marR="0" lvl="0" indent="0" algn="l" rtl="0">
              <a:lnSpc>
                <a:spcPct val="65000"/>
              </a:lnSpc>
              <a:spcBef>
                <a:spcPts val="550"/>
              </a:spcBef>
              <a:spcAft>
                <a:spcPts val="0"/>
              </a:spcAft>
              <a:buNone/>
            </a:pPr>
            <a:r>
              <a:rPr lang="en-US" sz="1100" b="1" i="0" u="none" strike="noStrike" cap="none">
                <a:solidFill>
                  <a:srgbClr val="BFBFBF"/>
                </a:solidFill>
                <a:latin typeface="Arial"/>
                <a:ea typeface="Arial"/>
                <a:cs typeface="Arial"/>
                <a:sym typeface="Arial"/>
              </a:rPr>
              <a:t>www.PosterPresentations.com</a:t>
            </a:r>
            <a:endParaRPr/>
          </a:p>
        </p:txBody>
      </p:sp>
      <p:sp>
        <p:nvSpPr>
          <p:cNvPr id="15" name="Google Shape;15;p1"/>
          <p:cNvSpPr/>
          <p:nvPr/>
        </p:nvSpPr>
        <p:spPr>
          <a:xfrm>
            <a:off x="-10704083" y="21835109"/>
            <a:ext cx="10018560" cy="77724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grpSp>
        <p:nvGrpSpPr>
          <p:cNvPr id="16" name="Google Shape;16;p1"/>
          <p:cNvGrpSpPr/>
          <p:nvPr/>
        </p:nvGrpSpPr>
        <p:grpSpPr>
          <a:xfrm>
            <a:off x="-10723375" y="12261715"/>
            <a:ext cx="10049040" cy="14924"/>
            <a:chOff x="-10723375" y="12261715"/>
            <a:chExt cx="10049040" cy="14924"/>
          </a:xfrm>
        </p:grpSpPr>
        <p:cxnSp>
          <p:nvCxnSpPr>
            <p:cNvPr id="17" name="Google Shape;17;p1"/>
            <p:cNvCxnSpPr/>
            <p:nvPr/>
          </p:nvCxnSpPr>
          <p:spPr>
            <a:xfrm>
              <a:off x="-10723375" y="12261715"/>
              <a:ext cx="10049040" cy="1588"/>
            </a:xfrm>
            <a:prstGeom prst="straightConnector1">
              <a:avLst/>
            </a:prstGeom>
            <a:noFill/>
            <a:ln w="9525" cap="flat" cmpd="sng">
              <a:solidFill>
                <a:schemeClr val="lt1"/>
              </a:solidFill>
              <a:prstDash val="solid"/>
              <a:round/>
              <a:headEnd type="none" w="sm" len="sm"/>
              <a:tailEnd type="none" w="sm" len="sm"/>
            </a:ln>
          </p:spPr>
        </p:cxnSp>
        <p:cxnSp>
          <p:nvCxnSpPr>
            <p:cNvPr id="18" name="Google Shape;18;p1"/>
            <p:cNvCxnSpPr/>
            <p:nvPr/>
          </p:nvCxnSpPr>
          <p:spPr>
            <a:xfrm>
              <a:off x="-10723375" y="12275051"/>
              <a:ext cx="10049040" cy="1588"/>
            </a:xfrm>
            <a:prstGeom prst="straightConnector1">
              <a:avLst/>
            </a:prstGeom>
            <a:noFill/>
            <a:ln w="9525" cap="flat" cmpd="sng">
              <a:solidFill>
                <a:schemeClr val="dk1"/>
              </a:solidFill>
              <a:prstDash val="solid"/>
              <a:round/>
              <a:headEnd type="none" w="sm" len="sm"/>
              <a:tailEnd type="none" w="sm" len="sm"/>
            </a:ln>
          </p:spPr>
        </p:cxnSp>
      </p:grpSp>
      <p:pic>
        <p:nvPicPr>
          <p:cNvPr id="19" name="Google Shape;19;p1"/>
          <p:cNvPicPr preferRelativeResize="0"/>
          <p:nvPr/>
        </p:nvPicPr>
        <p:blipFill rotWithShape="1">
          <a:blip r:embed="rId3">
            <a:alphaModFix/>
          </a:blip>
          <a:srcRect/>
          <a:stretch/>
        </p:blipFill>
        <p:spPr>
          <a:xfrm>
            <a:off x="47662966" y="13118820"/>
            <a:ext cx="590550" cy="438150"/>
          </a:xfrm>
          <a:prstGeom prst="rect">
            <a:avLst/>
          </a:prstGeom>
          <a:noFill/>
          <a:ln w="9525" cap="flat" cmpd="sng">
            <a:solidFill>
              <a:schemeClr val="dk1"/>
            </a:solidFill>
            <a:prstDash val="solid"/>
            <a:miter lim="800000"/>
            <a:headEnd type="none" w="sm" len="sm"/>
            <a:tailEnd type="none" w="sm" len="sm"/>
          </a:ln>
        </p:spPr>
      </p:pic>
      <p:sp>
        <p:nvSpPr>
          <p:cNvPr id="20" name="Google Shape;20;p1"/>
          <p:cNvSpPr txBox="1"/>
          <p:nvPr/>
        </p:nvSpPr>
        <p:spPr>
          <a:xfrm>
            <a:off x="44674431" y="30040438"/>
            <a:ext cx="9160286" cy="258531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400" b="0" i="0" u="none" strike="noStrike" cap="none">
                <a:solidFill>
                  <a:schemeClr val="lt1"/>
                </a:solidFill>
                <a:latin typeface="Calibri"/>
                <a:ea typeface="Calibri"/>
                <a:cs typeface="Calibri"/>
                <a:sym typeface="Calibri"/>
              </a:rPr>
              <a:t>© 2012 PosterPresentations.com</a:t>
            </a:r>
            <a:br>
              <a:rPr lang="en-US" sz="4400" b="0" i="0" u="none" strike="noStrike" cap="none">
                <a:solidFill>
                  <a:schemeClr val="lt1"/>
                </a:solidFill>
                <a:latin typeface="Calibri"/>
                <a:ea typeface="Calibri"/>
                <a:cs typeface="Calibri"/>
                <a:sym typeface="Calibri"/>
              </a:rPr>
            </a:br>
            <a:r>
              <a:rPr lang="en-US" sz="4400" b="0" i="0" u="none" strike="noStrike" cap="none">
                <a:solidFill>
                  <a:schemeClr val="lt1"/>
                </a:solidFill>
                <a:latin typeface="Calibri"/>
                <a:ea typeface="Calibri"/>
                <a:cs typeface="Calibri"/>
                <a:sym typeface="Calibri"/>
              </a:rPr>
              <a:t>    </a:t>
            </a:r>
            <a:r>
              <a:rPr lang="en-US" sz="3700" b="0" i="0" u="none" strike="noStrike" cap="none">
                <a:solidFill>
                  <a:schemeClr val="lt1"/>
                </a:solidFill>
                <a:latin typeface="Calibri"/>
                <a:ea typeface="Calibri"/>
                <a:cs typeface="Calibri"/>
                <a:sym typeface="Calibri"/>
              </a:rPr>
              <a:t>2117 Fourth Street , Unit C</a:t>
            </a:r>
            <a:br>
              <a:rPr lang="en-US" sz="3700" b="0" i="0" u="none" strike="noStrike" cap="none">
                <a:solidFill>
                  <a:schemeClr val="lt1"/>
                </a:solidFill>
                <a:latin typeface="Calibri"/>
                <a:ea typeface="Calibri"/>
                <a:cs typeface="Calibri"/>
                <a:sym typeface="Calibri"/>
              </a:rPr>
            </a:br>
            <a:r>
              <a:rPr lang="en-US" sz="3700" b="0" i="0" u="none" strike="noStrike" cap="none">
                <a:solidFill>
                  <a:schemeClr val="lt1"/>
                </a:solidFill>
                <a:latin typeface="Calibri"/>
                <a:ea typeface="Calibri"/>
                <a:cs typeface="Calibri"/>
                <a:sym typeface="Calibri"/>
              </a:rPr>
              <a:t>    Berkeley CA 94710</a:t>
            </a:r>
            <a:br>
              <a:rPr lang="en-US" sz="3700" b="0" i="0" u="none" strike="noStrike" cap="none">
                <a:solidFill>
                  <a:schemeClr val="lt1"/>
                </a:solidFill>
                <a:latin typeface="Calibri"/>
                <a:ea typeface="Calibri"/>
                <a:cs typeface="Calibri"/>
                <a:sym typeface="Calibri"/>
              </a:rPr>
            </a:br>
            <a:r>
              <a:rPr lang="en-US" sz="3700" b="0" i="0" u="none" strike="noStrike" cap="none">
                <a:solidFill>
                  <a:schemeClr val="lt1"/>
                </a:solidFill>
                <a:latin typeface="Calibri"/>
                <a:ea typeface="Calibri"/>
                <a:cs typeface="Calibri"/>
                <a:sym typeface="Calibri"/>
              </a:rPr>
              <a:t>    </a:t>
            </a:r>
            <a:r>
              <a:rPr lang="en-US" sz="3700" b="1" i="0" u="none" strike="noStrike" cap="none">
                <a:solidFill>
                  <a:srgbClr val="FFFF00"/>
                </a:solidFill>
                <a:latin typeface="Calibri"/>
                <a:ea typeface="Calibri"/>
                <a:cs typeface="Calibri"/>
                <a:sym typeface="Calibri"/>
              </a:rPr>
              <a:t>posterpresenter@gmail.com</a:t>
            </a:r>
            <a:endParaRPr sz="4400" b="1">
              <a:solidFill>
                <a:srgbClr val="FFFF00"/>
              </a:solidFill>
              <a:latin typeface="Calibri"/>
              <a:ea typeface="Calibri"/>
              <a:cs typeface="Calibri"/>
              <a:sym typeface="Calibri"/>
            </a:endParaRPr>
          </a:p>
        </p:txBody>
      </p:sp>
      <p:grpSp>
        <p:nvGrpSpPr>
          <p:cNvPr id="21" name="Google Shape;21;p1"/>
          <p:cNvGrpSpPr/>
          <p:nvPr/>
        </p:nvGrpSpPr>
        <p:grpSpPr>
          <a:xfrm>
            <a:off x="-10594081" y="31579425"/>
            <a:ext cx="9771398" cy="1392690"/>
            <a:chOff x="44242388" y="28054063"/>
            <a:chExt cx="9771398" cy="1392690"/>
          </a:xfrm>
        </p:grpSpPr>
        <p:sp>
          <p:nvSpPr>
            <p:cNvPr id="22" name="Google Shape;22;p1"/>
            <p:cNvSpPr/>
            <p:nvPr/>
          </p:nvSpPr>
          <p:spPr>
            <a:xfrm>
              <a:off x="44242388" y="28054063"/>
              <a:ext cx="9771397" cy="1090621"/>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alibri"/>
                <a:ea typeface="Calibri"/>
                <a:cs typeface="Calibri"/>
                <a:sym typeface="Calibri"/>
              </a:endParaRPr>
            </a:p>
          </p:txBody>
        </p:sp>
        <p:pic>
          <p:nvPicPr>
            <p:cNvPr id="23" name="Google Shape;23;p1" descr="http://t2.gstatic.com/images?q=tbn:ANd9GcR4APHC6TT9w54M2zn_pvCiBxUNcspYPoVxirLRphBoJabfSvu7zw">
              <a:hlinkClick r:id="rId4"/>
            </p:cNvPr>
            <p:cNvPicPr preferRelativeResize="0"/>
            <p:nvPr/>
          </p:nvPicPr>
          <p:blipFill rotWithShape="1">
            <a:blip r:embed="rId5">
              <a:alphaModFix/>
            </a:blip>
            <a:srcRect/>
            <a:stretch/>
          </p:blipFill>
          <p:spPr>
            <a:xfrm>
              <a:off x="44341113" y="28126634"/>
              <a:ext cx="914400" cy="914400"/>
            </a:xfrm>
            <a:prstGeom prst="rect">
              <a:avLst/>
            </a:prstGeom>
            <a:noFill/>
            <a:ln>
              <a:noFill/>
            </a:ln>
          </p:spPr>
        </p:pic>
        <p:sp>
          <p:nvSpPr>
            <p:cNvPr id="24" name="Google Shape;24;p1"/>
            <p:cNvSpPr txBox="1"/>
            <p:nvPr/>
          </p:nvSpPr>
          <p:spPr>
            <a:xfrm>
              <a:off x="45342597" y="28154091"/>
              <a:ext cx="8671188" cy="129266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600">
                  <a:solidFill>
                    <a:schemeClr val="dk2"/>
                  </a:solidFill>
                  <a:latin typeface="Trebuchet MS"/>
                  <a:ea typeface="Trebuchet MS"/>
                  <a:cs typeface="Trebuchet MS"/>
                  <a:sym typeface="Trebuchet MS"/>
                </a:rPr>
                <a:t>Student discounts are available on our Facebook page.</a:t>
              </a:r>
              <a:br>
                <a:rPr lang="en-US" sz="2600">
                  <a:solidFill>
                    <a:schemeClr val="dk2"/>
                  </a:solidFill>
                  <a:latin typeface="Trebuchet MS"/>
                  <a:ea typeface="Trebuchet MS"/>
                  <a:cs typeface="Trebuchet MS"/>
                  <a:sym typeface="Trebuchet MS"/>
                </a:rPr>
              </a:br>
              <a:r>
                <a:rPr lang="en-US" sz="2600">
                  <a:solidFill>
                    <a:schemeClr val="dk2"/>
                  </a:solidFill>
                  <a:latin typeface="Trebuchet MS"/>
                  <a:ea typeface="Trebuchet MS"/>
                  <a:cs typeface="Trebuchet MS"/>
                  <a:sym typeface="Trebuchet MS"/>
                </a:rPr>
                <a:t>Go to </a:t>
              </a:r>
              <a:r>
                <a:rPr lang="en-US" sz="2600" u="sng">
                  <a:solidFill>
                    <a:schemeClr val="dk2"/>
                  </a:solidFill>
                  <a:latin typeface="Trebuchet MS"/>
                  <a:ea typeface="Trebuchet MS"/>
                  <a:cs typeface="Trebuchet MS"/>
                  <a:sym typeface="Trebuchet MS"/>
                </a:rPr>
                <a:t>PosterPresentations.com</a:t>
              </a:r>
              <a:r>
                <a:rPr lang="en-US" sz="2600">
                  <a:solidFill>
                    <a:schemeClr val="dk2"/>
                  </a:solidFill>
                  <a:latin typeface="Trebuchet MS"/>
                  <a:ea typeface="Trebuchet MS"/>
                  <a:cs typeface="Trebuchet MS"/>
                  <a:sym typeface="Trebuchet MS"/>
                </a:rPr>
                <a:t> and click on the FB icon. </a:t>
              </a:r>
              <a:br>
                <a:rPr lang="en-US" sz="2600">
                  <a:solidFill>
                    <a:schemeClr val="dk2"/>
                  </a:solidFill>
                  <a:latin typeface="Trebuchet MS"/>
                  <a:ea typeface="Trebuchet MS"/>
                  <a:cs typeface="Trebuchet MS"/>
                  <a:sym typeface="Trebuchet MS"/>
                </a:rPr>
              </a:br>
              <a:endParaRPr sz="2600">
                <a:solidFill>
                  <a:schemeClr val="dk2"/>
                </a:solidFill>
                <a:latin typeface="Trebuchet MS"/>
                <a:ea typeface="Trebuchet MS"/>
                <a:cs typeface="Trebuchet MS"/>
                <a:sym typeface="Trebuchet MS"/>
              </a:endParaRPr>
            </a:p>
          </p:txBody>
        </p:sp>
      </p:grpSp>
      <p:grpSp>
        <p:nvGrpSpPr>
          <p:cNvPr id="25" name="Google Shape;25;p1"/>
          <p:cNvGrpSpPr/>
          <p:nvPr/>
        </p:nvGrpSpPr>
        <p:grpSpPr>
          <a:xfrm>
            <a:off x="44530525" y="29939787"/>
            <a:ext cx="10049040" cy="14924"/>
            <a:chOff x="-10723375" y="12261715"/>
            <a:chExt cx="10049040" cy="14924"/>
          </a:xfrm>
        </p:grpSpPr>
        <p:cxnSp>
          <p:nvCxnSpPr>
            <p:cNvPr id="26" name="Google Shape;26;p1"/>
            <p:cNvCxnSpPr/>
            <p:nvPr/>
          </p:nvCxnSpPr>
          <p:spPr>
            <a:xfrm>
              <a:off x="-10723375" y="12261715"/>
              <a:ext cx="10049040" cy="1588"/>
            </a:xfrm>
            <a:prstGeom prst="straightConnector1">
              <a:avLst/>
            </a:prstGeom>
            <a:noFill/>
            <a:ln w="9525" cap="flat" cmpd="sng">
              <a:solidFill>
                <a:schemeClr val="lt1"/>
              </a:solidFill>
              <a:prstDash val="solid"/>
              <a:round/>
              <a:headEnd type="none" w="sm" len="sm"/>
              <a:tailEnd type="none" w="sm" len="sm"/>
            </a:ln>
          </p:spPr>
        </p:cxnSp>
        <p:cxnSp>
          <p:nvCxnSpPr>
            <p:cNvPr id="27" name="Google Shape;27;p1"/>
            <p:cNvCxnSpPr/>
            <p:nvPr/>
          </p:nvCxnSpPr>
          <p:spPr>
            <a:xfrm>
              <a:off x="-10723375" y="12275051"/>
              <a:ext cx="10049040" cy="1588"/>
            </a:xfrm>
            <a:prstGeom prst="straightConnector1">
              <a:avLst/>
            </a:prstGeom>
            <a:noFill/>
            <a:ln w="9525" cap="flat" cmpd="sng">
              <a:solidFill>
                <a:schemeClr val="dk1"/>
              </a:solidFill>
              <a:prstDash val="solid"/>
              <a:round/>
              <a:headEnd type="none" w="sm" len="sm"/>
              <a:tailEnd type="none" w="sm" len="sm"/>
            </a:ln>
          </p:spPr>
        </p:cxnSp>
      </p:grpSp>
      <p:grpSp>
        <p:nvGrpSpPr>
          <p:cNvPr id="28" name="Google Shape;28;p1"/>
          <p:cNvGrpSpPr/>
          <p:nvPr/>
        </p:nvGrpSpPr>
        <p:grpSpPr>
          <a:xfrm>
            <a:off x="44541081" y="4805363"/>
            <a:ext cx="10049040" cy="14924"/>
            <a:chOff x="-10723375" y="12261715"/>
            <a:chExt cx="10049040" cy="14924"/>
          </a:xfrm>
        </p:grpSpPr>
        <p:cxnSp>
          <p:nvCxnSpPr>
            <p:cNvPr id="29" name="Google Shape;29;p1"/>
            <p:cNvCxnSpPr/>
            <p:nvPr/>
          </p:nvCxnSpPr>
          <p:spPr>
            <a:xfrm>
              <a:off x="-10723375" y="12261715"/>
              <a:ext cx="10049040" cy="1588"/>
            </a:xfrm>
            <a:prstGeom prst="straightConnector1">
              <a:avLst/>
            </a:prstGeom>
            <a:noFill/>
            <a:ln w="9525" cap="flat" cmpd="sng">
              <a:solidFill>
                <a:schemeClr val="lt1"/>
              </a:solidFill>
              <a:prstDash val="solid"/>
              <a:round/>
              <a:headEnd type="none" w="sm" len="sm"/>
              <a:tailEnd type="none" w="sm" len="sm"/>
            </a:ln>
          </p:spPr>
        </p:cxnSp>
        <p:cxnSp>
          <p:nvCxnSpPr>
            <p:cNvPr id="30" name="Google Shape;30;p1"/>
            <p:cNvCxnSpPr/>
            <p:nvPr/>
          </p:nvCxnSpPr>
          <p:spPr>
            <a:xfrm>
              <a:off x="-10723375" y="12275051"/>
              <a:ext cx="10049040" cy="1588"/>
            </a:xfrm>
            <a:prstGeom prst="straightConnector1">
              <a:avLst/>
            </a:prstGeom>
            <a:noFill/>
            <a:ln w="9525" cap="flat" cmpd="sng">
              <a:solidFill>
                <a:schemeClr val="dk1"/>
              </a:solidFill>
              <a:prstDash val="solid"/>
              <a:round/>
              <a:headEnd type="none" w="sm" len="sm"/>
              <a:tailEnd type="none" w="sm" len="sm"/>
            </a:ln>
          </p:spPr>
        </p:cxnSp>
      </p:grpSp>
      <p:sp>
        <p:nvSpPr>
          <p:cNvPr id="31" name="Google Shape;31;p1"/>
          <p:cNvSpPr/>
          <p:nvPr/>
        </p:nvSpPr>
        <p:spPr>
          <a:xfrm>
            <a:off x="506697" y="5267325"/>
            <a:ext cx="10180063" cy="26736674"/>
          </a:xfrm>
          <a:prstGeom prst="roundRect">
            <a:avLst>
              <a:gd name="adj" fmla="val 9229"/>
            </a:avLst>
          </a:prstGeom>
          <a:gradFill>
            <a:gsLst>
              <a:gs pos="0">
                <a:srgbClr val="CDD2DE"/>
              </a:gs>
              <a:gs pos="100000">
                <a:srgbClr val="F3F5FA"/>
              </a:gs>
            </a:gsLst>
            <a:lin ang="16200000" scaled="0"/>
          </a:gradFill>
          <a:ln w="25400" cap="flat" cmpd="sng">
            <a:solidFill>
              <a:srgbClr val="2C3F71">
                <a:alpha val="57647"/>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alibri"/>
              <a:ea typeface="Calibri"/>
              <a:cs typeface="Calibri"/>
              <a:sym typeface="Calibri"/>
            </a:endParaRPr>
          </a:p>
        </p:txBody>
      </p:sp>
      <p:sp>
        <p:nvSpPr>
          <p:cNvPr id="32" name="Google Shape;32;p1"/>
          <p:cNvSpPr/>
          <p:nvPr/>
        </p:nvSpPr>
        <p:spPr>
          <a:xfrm>
            <a:off x="33164747" y="5257799"/>
            <a:ext cx="10180063" cy="26736674"/>
          </a:xfrm>
          <a:prstGeom prst="roundRect">
            <a:avLst>
              <a:gd name="adj" fmla="val 9229"/>
            </a:avLst>
          </a:prstGeom>
          <a:gradFill>
            <a:gsLst>
              <a:gs pos="0">
                <a:srgbClr val="CDD2DE"/>
              </a:gs>
              <a:gs pos="100000">
                <a:srgbClr val="F3F5FA"/>
              </a:gs>
            </a:gsLst>
            <a:lin ang="16200000" scaled="0"/>
          </a:gradFill>
          <a:ln w="25400" cap="flat" cmpd="sng">
            <a:solidFill>
              <a:srgbClr val="2C3F71">
                <a:alpha val="57647"/>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alibri"/>
              <a:ea typeface="Calibri"/>
              <a:cs typeface="Calibri"/>
              <a:sym typeface="Calibri"/>
            </a:endParaRPr>
          </a:p>
        </p:txBody>
      </p:sp>
      <p:sp>
        <p:nvSpPr>
          <p:cNvPr id="33" name="Google Shape;33;p1"/>
          <p:cNvSpPr/>
          <p:nvPr/>
        </p:nvSpPr>
        <p:spPr>
          <a:xfrm>
            <a:off x="11233151" y="5257798"/>
            <a:ext cx="21428073" cy="26736674"/>
          </a:xfrm>
          <a:prstGeom prst="roundRect">
            <a:avLst>
              <a:gd name="adj" fmla="val 4574"/>
            </a:avLst>
          </a:prstGeom>
          <a:gradFill>
            <a:gsLst>
              <a:gs pos="0">
                <a:srgbClr val="CDD2DE"/>
              </a:gs>
              <a:gs pos="100000">
                <a:srgbClr val="F3F5FA"/>
              </a:gs>
            </a:gsLst>
            <a:lin ang="16200000" scaled="0"/>
          </a:gradFill>
          <a:ln w="25400" cap="flat" cmpd="sng">
            <a:solidFill>
              <a:srgbClr val="2C3F71">
                <a:alpha val="57647"/>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84" name="Google Shape;84;p3"/>
              <p:cNvSpPr txBox="1">
                <a:spLocks noGrp="1"/>
              </p:cNvSpPr>
              <p:nvPr>
                <p:ph type="body" idx="1"/>
              </p:nvPr>
            </p:nvSpPr>
            <p:spPr>
              <a:xfrm>
                <a:off x="409450" y="7708008"/>
                <a:ext cx="10122000" cy="15676577"/>
              </a:xfrm>
              <a:prstGeom prst="rect">
                <a:avLst/>
              </a:prstGeom>
              <a:noFill/>
              <a:ln>
                <a:noFill/>
              </a:ln>
            </p:spPr>
            <p:txBody>
              <a:bodyPr spcFirstLastPara="1" wrap="square" lIns="228575" tIns="228575" rIns="228575" bIns="228575" anchor="t" anchorCtr="0">
                <a:noAutofit/>
              </a:bodyPr>
              <a:lstStyle/>
              <a:p>
                <a:pPr marL="0" lvl="0" indent="0">
                  <a:spcBef>
                    <a:spcPts val="0"/>
                  </a:spcBef>
                </a:pPr>
                <a:r>
                  <a:rPr lang="en-US" sz="4000" dirty="0">
                    <a:solidFill>
                      <a:srgbClr val="000000"/>
                    </a:solidFill>
                    <a:latin typeface="Calibri"/>
                    <a:ea typeface="Calibri"/>
                    <a:cs typeface="Calibri"/>
                    <a:sym typeface="Calibri"/>
                  </a:rPr>
                  <a:t>In machine learning, the performance of a classifier is intrinsically related to the task. The structure between data points within the dataset plays an important role. In this paper, we explore the usage of network metrics to describe the selection of a machine learning algorithm for a classification task concerning a specific dataset. A dataset is transformed into a graph representation based on the   </a:t>
                </a:r>
                <a14:m>
                  <m:oMath xmlns:m="http://schemas.openxmlformats.org/officeDocument/2006/math">
                    <m:r>
                      <a:rPr lang="en-US" sz="4000" b="1" i="1"/>
                      <m:t>𝝐</m:t>
                    </m:r>
                    <m:r>
                      <a:rPr lang="en-US" sz="4000" b="1" i="1"/>
                      <m:t>𝑵𝑵</m:t>
                    </m:r>
                  </m:oMath>
                </a14:m>
                <a:r>
                  <a:rPr lang="en-US" sz="4000" dirty="0"/>
                  <a:t> </a:t>
                </a:r>
                <a:r>
                  <a:rPr lang="en-US" sz="4000" dirty="0">
                    <a:solidFill>
                      <a:srgbClr val="000000"/>
                    </a:solidFill>
                    <a:latin typeface="Calibri"/>
                    <a:ea typeface="Calibri"/>
                    <a:cs typeface="Calibri"/>
                    <a:sym typeface="Calibri"/>
                  </a:rPr>
                  <a:t>algorithm. A data point is a node, and an edge exists between two points  </a:t>
                </a:r>
                <a:r>
                  <a:rPr lang="en-US" sz="4000" b="1" dirty="0" err="1">
                    <a:ea typeface="Calibri"/>
                    <a:cs typeface="Calibri"/>
                  </a:rPr>
                  <a:t>i</a:t>
                </a:r>
                <a:r>
                  <a:rPr lang="en-US" sz="4000" b="1" dirty="0">
                    <a:ea typeface="Calibri"/>
                    <a:cs typeface="Calibri"/>
                  </a:rPr>
                  <a:t>, </a:t>
                </a:r>
                <a:r>
                  <a:rPr lang="en-US" sz="4000" b="1" dirty="0"/>
                  <a:t>j if </a:t>
                </a:r>
                <a14:m>
                  <m:oMath xmlns:m="http://schemas.openxmlformats.org/officeDocument/2006/math">
                    <m:r>
                      <a:rPr lang="en-US" sz="4000" b="1" i="1"/>
                      <m:t>𝒅</m:t>
                    </m:r>
                    <m:r>
                      <a:rPr lang="en-US" sz="4000" b="1" i="1"/>
                      <m:t>(</m:t>
                    </m:r>
                    <m:r>
                      <a:rPr lang="en-US" sz="4000" b="1" i="1"/>
                      <m:t>𝒊</m:t>
                    </m:r>
                    <m:r>
                      <a:rPr lang="en-US" sz="4000" b="1" i="1"/>
                      <m:t>,</m:t>
                    </m:r>
                    <m:r>
                      <a:rPr lang="en-US" sz="4000" b="1" i="1"/>
                      <m:t>𝒋</m:t>
                    </m:r>
                    <m:r>
                      <a:rPr lang="en-US" sz="4000" b="1" i="1"/>
                      <m:t>)&lt;</m:t>
                    </m:r>
                    <m:r>
                      <a:rPr lang="en-US" sz="4000" b="1" i="1"/>
                      <m:t>𝝐</m:t>
                    </m:r>
                  </m:oMath>
                </a14:m>
                <a:r>
                  <a:rPr lang="en-US" sz="4000" b="1" dirty="0"/>
                  <a:t>.</a:t>
                </a:r>
                <a:r>
                  <a:rPr lang="en-US" sz="4000" b="1" dirty="0">
                    <a:solidFill>
                      <a:srgbClr val="000000"/>
                    </a:solidFill>
                    <a:latin typeface="Calibri"/>
                    <a:ea typeface="Calibri"/>
                    <a:cs typeface="Calibri"/>
                    <a:sym typeface="Calibri"/>
                  </a:rPr>
                  <a:t> </a:t>
                </a:r>
                <a:r>
                  <a:rPr lang="en-US" sz="4000" dirty="0">
                    <a:solidFill>
                      <a:srgbClr val="000000"/>
                    </a:solidFill>
                    <a:latin typeface="Calibri"/>
                    <a:ea typeface="Calibri"/>
                    <a:cs typeface="Calibri"/>
                    <a:sym typeface="Calibri"/>
                  </a:rPr>
                  <a:t>A post-processing step is applied to the graph, pruning edges between examples of different classes. The structural information such as density, clustering coefficient, and hubs are extracted. Various data sets are collected, their network metrics are computed. A predictive model is built to investigate the possible relationship between networks characteristics and the classifier used to be used on the machine learning task. Results show that network metrics such as clustering coefficient, hubs, density are very informative in predicting the classifier to be used on the task. </a:t>
                </a:r>
                <a:endParaRPr sz="4000" dirty="0">
                  <a:solidFill>
                    <a:srgbClr val="000000"/>
                  </a:solidFill>
                  <a:latin typeface="Calibri"/>
                  <a:ea typeface="Calibri"/>
                  <a:cs typeface="Calibri"/>
                  <a:sym typeface="Calibri"/>
                </a:endParaRPr>
              </a:p>
              <a:p>
                <a:pPr marL="0" lvl="0" indent="0" algn="l" rtl="0">
                  <a:spcBef>
                    <a:spcPts val="560"/>
                  </a:spcBef>
                  <a:spcAft>
                    <a:spcPts val="0"/>
                  </a:spcAft>
                  <a:buClr>
                    <a:schemeClr val="dk1"/>
                  </a:buClr>
                  <a:buSzPts val="2800"/>
                  <a:buNone/>
                </a:pPr>
                <a:endParaRPr sz="4800" dirty="0">
                  <a:latin typeface="Calibri"/>
                  <a:ea typeface="Calibri"/>
                  <a:cs typeface="Calibri"/>
                  <a:sym typeface="Calibri"/>
                </a:endParaRPr>
              </a:p>
            </p:txBody>
          </p:sp>
        </mc:Choice>
        <mc:Fallback>
          <p:sp>
            <p:nvSpPr>
              <p:cNvPr id="84" name="Google Shape;84;p3"/>
              <p:cNvSpPr txBox="1">
                <a:spLocks noGrp="1" noRot="1" noChangeAspect="1" noMove="1" noResize="1" noEditPoints="1" noAdjustHandles="1" noChangeArrowheads="1" noChangeShapeType="1" noTextEdit="1"/>
              </p:cNvSpPr>
              <p:nvPr>
                <p:ph type="body" idx="1"/>
              </p:nvPr>
            </p:nvSpPr>
            <p:spPr>
              <a:xfrm>
                <a:off x="409450" y="7708008"/>
                <a:ext cx="10122000" cy="15676577"/>
              </a:xfrm>
              <a:prstGeom prst="rect">
                <a:avLst/>
              </a:prstGeom>
              <a:blipFill>
                <a:blip r:embed="rId3"/>
                <a:stretch>
                  <a:fillRect l="-752" r="-1128" b="-567"/>
                </a:stretch>
              </a:blipFill>
              <a:ln>
                <a:noFill/>
              </a:ln>
            </p:spPr>
            <p:txBody>
              <a:bodyPr/>
              <a:lstStyle/>
              <a:p>
                <a:r>
                  <a:rPr lang="en-US">
                    <a:noFill/>
                  </a:rPr>
                  <a:t> </a:t>
                </a:r>
              </a:p>
            </p:txBody>
          </p:sp>
        </mc:Fallback>
      </mc:AlternateContent>
      <p:sp>
        <p:nvSpPr>
          <p:cNvPr id="85" name="Google Shape;85;p3"/>
          <p:cNvSpPr txBox="1">
            <a:spLocks noGrp="1"/>
          </p:cNvSpPr>
          <p:nvPr>
            <p:ph type="body" idx="2"/>
          </p:nvPr>
        </p:nvSpPr>
        <p:spPr>
          <a:xfrm>
            <a:off x="527100" y="6570297"/>
            <a:ext cx="10196400" cy="753900"/>
          </a:xfrm>
          <a:prstGeom prst="rect">
            <a:avLst/>
          </a:prstGeom>
          <a:noFill/>
          <a:ln>
            <a:noFill/>
          </a:ln>
        </p:spPr>
        <p:txBody>
          <a:bodyPr spcFirstLastPara="1" wrap="square" lIns="91425" tIns="91425" rIns="91425" bIns="91425" anchor="ctr" anchorCtr="0">
            <a:noAutofit/>
          </a:bodyPr>
          <a:lstStyle/>
          <a:p>
            <a:pPr marL="1645837" lvl="0" indent="-1645837" algn="ctr" rtl="0">
              <a:spcBef>
                <a:spcPts val="0"/>
              </a:spcBef>
              <a:spcAft>
                <a:spcPts val="0"/>
              </a:spcAft>
              <a:buClr>
                <a:srgbClr val="2C3F71"/>
              </a:buClr>
              <a:buSzPts val="3700"/>
              <a:buNone/>
            </a:pPr>
            <a:r>
              <a:rPr lang="en-US" dirty="0"/>
              <a:t>ABSTRACT</a:t>
            </a:r>
            <a:endParaRPr dirty="0"/>
          </a:p>
        </p:txBody>
      </p:sp>
      <p:pic>
        <p:nvPicPr>
          <p:cNvPr id="86" name="Google Shape;86;p3"/>
          <p:cNvPicPr preferRelativeResize="0">
            <a:picLocks noGrp="1"/>
          </p:cNvPicPr>
          <p:nvPr>
            <p:ph type="pic" idx="4"/>
          </p:nvPr>
        </p:nvPicPr>
        <p:blipFill rotWithShape="1">
          <a:blip r:embed="rId4">
            <a:alphaModFix/>
          </a:blip>
          <a:srcRect l="11972" r="11972"/>
          <a:stretch/>
        </p:blipFill>
        <p:spPr>
          <a:xfrm>
            <a:off x="36147375" y="1219200"/>
            <a:ext cx="5582516" cy="2514600"/>
          </a:xfrm>
          <a:prstGeom prst="rect">
            <a:avLst/>
          </a:prstGeom>
          <a:noFill/>
          <a:ln>
            <a:noFill/>
          </a:ln>
        </p:spPr>
      </p:pic>
      <p:sp>
        <p:nvSpPr>
          <p:cNvPr id="87" name="Google Shape;87;p3"/>
          <p:cNvSpPr txBox="1">
            <a:spLocks noGrp="1"/>
          </p:cNvSpPr>
          <p:nvPr>
            <p:ph type="body" idx="7"/>
          </p:nvPr>
        </p:nvSpPr>
        <p:spPr>
          <a:xfrm>
            <a:off x="11238575" y="6301962"/>
            <a:ext cx="21431400" cy="1791988"/>
          </a:xfrm>
          <a:prstGeom prst="rect">
            <a:avLst/>
          </a:prstGeom>
          <a:noFill/>
          <a:ln>
            <a:noFill/>
          </a:ln>
        </p:spPr>
        <p:txBody>
          <a:bodyPr spcFirstLastPara="1" wrap="square" lIns="91425" tIns="91425" rIns="91425" bIns="91425" anchor="ctr" anchorCtr="0">
            <a:noAutofit/>
          </a:bodyPr>
          <a:lstStyle/>
          <a:p>
            <a:pPr marL="1645837" lvl="0" indent="-1645837" algn="ctr" rtl="0">
              <a:spcBef>
                <a:spcPts val="0"/>
              </a:spcBef>
              <a:spcAft>
                <a:spcPts val="0"/>
              </a:spcAft>
              <a:buClr>
                <a:srgbClr val="2C3F71"/>
              </a:buClr>
              <a:buSzPts val="4000"/>
              <a:buNone/>
            </a:pPr>
            <a:r>
              <a:rPr lang="en-US" sz="4800" i="1" u="none" dirty="0">
                <a:solidFill>
                  <a:srgbClr val="002060"/>
                </a:solidFill>
              </a:rPr>
              <a:t>Decision Tree with network metrics as variables and algorithms as outputs</a:t>
            </a:r>
            <a:endParaRPr sz="4800" i="1" u="none" dirty="0">
              <a:solidFill>
                <a:srgbClr val="002060"/>
              </a:solidFill>
            </a:endParaRPr>
          </a:p>
          <a:p>
            <a:pPr marL="1645837" lvl="0" indent="-1645837" algn="ctr" rtl="0">
              <a:spcBef>
                <a:spcPts val="0"/>
              </a:spcBef>
              <a:spcAft>
                <a:spcPts val="0"/>
              </a:spcAft>
              <a:buClr>
                <a:srgbClr val="2C3F71"/>
              </a:buClr>
              <a:buSzPts val="4000"/>
              <a:buNone/>
            </a:pPr>
            <a:endParaRPr sz="4800" dirty="0"/>
          </a:p>
        </p:txBody>
      </p:sp>
      <p:sp>
        <p:nvSpPr>
          <p:cNvPr id="88" name="Google Shape;88;p3"/>
          <p:cNvSpPr txBox="1">
            <a:spLocks noGrp="1"/>
          </p:cNvSpPr>
          <p:nvPr>
            <p:ph type="body" idx="8"/>
          </p:nvPr>
        </p:nvSpPr>
        <p:spPr>
          <a:xfrm>
            <a:off x="468275" y="24675950"/>
            <a:ext cx="10050357" cy="5103726"/>
          </a:xfrm>
          <a:prstGeom prst="rect">
            <a:avLst/>
          </a:prstGeom>
          <a:noFill/>
          <a:ln>
            <a:noFill/>
          </a:ln>
        </p:spPr>
        <p:txBody>
          <a:bodyPr spcFirstLastPara="1" wrap="square" lIns="228575" tIns="228575" rIns="228575" bIns="228575" anchor="t" anchorCtr="0">
            <a:noAutofit/>
          </a:bodyPr>
          <a:lstStyle/>
          <a:p>
            <a:pPr marL="0" lvl="0" indent="0" algn="l" rtl="0">
              <a:spcBef>
                <a:spcPts val="0"/>
              </a:spcBef>
              <a:spcAft>
                <a:spcPts val="0"/>
              </a:spcAft>
              <a:buClr>
                <a:schemeClr val="dk1"/>
              </a:buClr>
              <a:buSzPts val="2800"/>
              <a:buNone/>
            </a:pPr>
            <a:r>
              <a:rPr lang="en-US" sz="3800" dirty="0">
                <a:latin typeface="Calibri"/>
                <a:ea typeface="Calibri"/>
                <a:cs typeface="Calibri"/>
                <a:sym typeface="Calibri"/>
              </a:rPr>
              <a:t>The results show that network metrics such as clustering coefficient,  hubs, density are very informative in predicting the classifier to be used on the task. For clustering coefficient greater than 0.79 or hubs greater 0.1, neural network are the best performers; for hubs less than 0.1, using decision trees gives the best performance.</a:t>
            </a:r>
            <a:endParaRPr sz="3800" dirty="0">
              <a:latin typeface="Calibri"/>
              <a:ea typeface="Calibri"/>
              <a:cs typeface="Calibri"/>
              <a:sym typeface="Calibri"/>
            </a:endParaRPr>
          </a:p>
          <a:p>
            <a:pPr marL="0" lvl="0" indent="0" algn="l" rtl="0">
              <a:spcBef>
                <a:spcPts val="0"/>
              </a:spcBef>
              <a:spcAft>
                <a:spcPts val="0"/>
              </a:spcAft>
              <a:buClr>
                <a:schemeClr val="dk1"/>
              </a:buClr>
              <a:buSzPts val="2800"/>
              <a:buNone/>
            </a:pPr>
            <a:endParaRPr sz="3800" dirty="0">
              <a:latin typeface="Calibri"/>
              <a:ea typeface="Calibri"/>
              <a:cs typeface="Calibri"/>
              <a:sym typeface="Calibri"/>
            </a:endParaRPr>
          </a:p>
          <a:p>
            <a:pPr marL="0" lvl="0" indent="0" algn="l" rtl="0">
              <a:spcBef>
                <a:spcPts val="560"/>
              </a:spcBef>
              <a:spcAft>
                <a:spcPts val="0"/>
              </a:spcAft>
              <a:buClr>
                <a:schemeClr val="dk1"/>
              </a:buClr>
              <a:buSzPts val="2800"/>
              <a:buNone/>
            </a:pPr>
            <a:endParaRPr sz="4800" dirty="0">
              <a:latin typeface="Calibri"/>
              <a:ea typeface="Calibri"/>
              <a:cs typeface="Calibri"/>
              <a:sym typeface="Calibri"/>
            </a:endParaRPr>
          </a:p>
          <a:p>
            <a:pPr marL="0" lvl="0" indent="0" algn="l" rtl="0">
              <a:spcBef>
                <a:spcPts val="560"/>
              </a:spcBef>
              <a:spcAft>
                <a:spcPts val="0"/>
              </a:spcAft>
              <a:buClr>
                <a:schemeClr val="dk1"/>
              </a:buClr>
              <a:buSzPts val="2800"/>
              <a:buNone/>
            </a:pPr>
            <a:endParaRPr sz="4800" dirty="0">
              <a:latin typeface="Calibri"/>
              <a:ea typeface="Calibri"/>
              <a:cs typeface="Calibri"/>
              <a:sym typeface="Calibri"/>
            </a:endParaRPr>
          </a:p>
          <a:p>
            <a:pPr marL="0" lvl="0" indent="0" algn="l" rtl="0">
              <a:spcBef>
                <a:spcPts val="560"/>
              </a:spcBef>
              <a:spcAft>
                <a:spcPts val="0"/>
              </a:spcAft>
              <a:buClr>
                <a:schemeClr val="dk1"/>
              </a:buClr>
              <a:buSzPts val="2800"/>
              <a:buNone/>
            </a:pPr>
            <a:endParaRPr sz="4800" dirty="0">
              <a:latin typeface="Calibri"/>
              <a:ea typeface="Calibri"/>
              <a:cs typeface="Calibri"/>
              <a:sym typeface="Calibri"/>
            </a:endParaRPr>
          </a:p>
          <a:p>
            <a:pPr marL="0" lvl="0" indent="0" algn="l" rtl="0">
              <a:spcBef>
                <a:spcPts val="560"/>
              </a:spcBef>
              <a:spcAft>
                <a:spcPts val="0"/>
              </a:spcAft>
              <a:buClr>
                <a:schemeClr val="dk1"/>
              </a:buClr>
              <a:buSzPts val="2800"/>
              <a:buNone/>
            </a:pPr>
            <a:endParaRPr sz="4800" dirty="0">
              <a:latin typeface="Calibri"/>
              <a:ea typeface="Calibri"/>
              <a:cs typeface="Calibri"/>
              <a:sym typeface="Calibri"/>
            </a:endParaRPr>
          </a:p>
          <a:p>
            <a:pPr marL="0" lvl="0" indent="0" algn="l" rtl="0">
              <a:spcBef>
                <a:spcPts val="560"/>
              </a:spcBef>
              <a:spcAft>
                <a:spcPts val="0"/>
              </a:spcAft>
              <a:buClr>
                <a:schemeClr val="dk1"/>
              </a:buClr>
              <a:buSzPts val="2800"/>
              <a:buNone/>
            </a:pPr>
            <a:endParaRPr sz="2800" dirty="0">
              <a:latin typeface="Calibri"/>
              <a:ea typeface="Calibri"/>
              <a:cs typeface="Calibri"/>
              <a:sym typeface="Calibri"/>
            </a:endParaRPr>
          </a:p>
          <a:p>
            <a:pPr marL="0" lvl="0" indent="0" algn="l" rtl="0">
              <a:spcBef>
                <a:spcPts val="560"/>
              </a:spcBef>
              <a:spcAft>
                <a:spcPts val="0"/>
              </a:spcAft>
              <a:buClr>
                <a:schemeClr val="dk1"/>
              </a:buClr>
              <a:buSzPts val="2800"/>
              <a:buNone/>
            </a:pPr>
            <a:endParaRPr sz="2800" dirty="0">
              <a:latin typeface="Calibri"/>
              <a:ea typeface="Calibri"/>
              <a:cs typeface="Calibri"/>
              <a:sym typeface="Calibri"/>
            </a:endParaRPr>
          </a:p>
          <a:p>
            <a:pPr marL="0" lvl="0" indent="0" algn="l" rtl="0">
              <a:spcBef>
                <a:spcPts val="560"/>
              </a:spcBef>
              <a:spcAft>
                <a:spcPts val="0"/>
              </a:spcAft>
              <a:buClr>
                <a:schemeClr val="dk1"/>
              </a:buClr>
              <a:buSzPts val="2800"/>
              <a:buNone/>
            </a:pPr>
            <a:endParaRPr sz="2800" dirty="0">
              <a:latin typeface="Calibri"/>
              <a:ea typeface="Calibri"/>
              <a:cs typeface="Calibri"/>
              <a:sym typeface="Calibri"/>
            </a:endParaRPr>
          </a:p>
          <a:p>
            <a:pPr marL="0" lvl="0" indent="0" algn="l" rtl="0">
              <a:spcBef>
                <a:spcPts val="560"/>
              </a:spcBef>
              <a:spcAft>
                <a:spcPts val="0"/>
              </a:spcAft>
              <a:buClr>
                <a:schemeClr val="dk1"/>
              </a:buClr>
              <a:buSzPts val="2800"/>
              <a:buNone/>
            </a:pPr>
            <a:r>
              <a:rPr lang="en-US" sz="2800" dirty="0">
                <a:latin typeface="Calibri"/>
                <a:ea typeface="Calibri"/>
                <a:cs typeface="Calibri"/>
                <a:sym typeface="Calibri"/>
              </a:rPr>
              <a:t>                                 </a:t>
            </a:r>
            <a:r>
              <a:rPr lang="en-US" sz="2800" b="1" dirty="0">
                <a:latin typeface="Calibri"/>
                <a:ea typeface="Calibri"/>
                <a:cs typeface="Calibri"/>
                <a:sym typeface="Calibri"/>
              </a:rPr>
              <a:t>                           </a:t>
            </a:r>
            <a:endParaRPr sz="2800" dirty="0">
              <a:latin typeface="Calibri"/>
              <a:ea typeface="Calibri"/>
              <a:cs typeface="Calibri"/>
              <a:sym typeface="Calibri"/>
            </a:endParaRPr>
          </a:p>
        </p:txBody>
      </p:sp>
      <p:sp>
        <p:nvSpPr>
          <p:cNvPr id="89" name="Google Shape;89;p3"/>
          <p:cNvSpPr txBox="1">
            <a:spLocks noGrp="1"/>
          </p:cNvSpPr>
          <p:nvPr>
            <p:ph type="body" idx="9"/>
          </p:nvPr>
        </p:nvSpPr>
        <p:spPr>
          <a:xfrm>
            <a:off x="468275" y="23622000"/>
            <a:ext cx="10004350" cy="792480"/>
          </a:xfrm>
          <a:prstGeom prst="rect">
            <a:avLst/>
          </a:prstGeom>
          <a:noFill/>
          <a:ln>
            <a:noFill/>
          </a:ln>
        </p:spPr>
        <p:txBody>
          <a:bodyPr spcFirstLastPara="1" wrap="square" lIns="91425" tIns="91425" rIns="91425" bIns="91425" anchor="ctr" anchorCtr="0">
            <a:noAutofit/>
          </a:bodyPr>
          <a:lstStyle/>
          <a:p>
            <a:pPr marL="1645837" lvl="0" indent="-1645837" algn="ctr" rtl="0">
              <a:spcBef>
                <a:spcPts val="0"/>
              </a:spcBef>
              <a:spcAft>
                <a:spcPts val="0"/>
              </a:spcAft>
              <a:buClr>
                <a:srgbClr val="2C3F71"/>
              </a:buClr>
              <a:buSzPts val="4000"/>
              <a:buNone/>
            </a:pPr>
            <a:r>
              <a:rPr lang="en-US" sz="4000" dirty="0"/>
              <a:t>RESULTS</a:t>
            </a:r>
            <a:endParaRPr sz="4000" dirty="0"/>
          </a:p>
        </p:txBody>
      </p:sp>
      <p:sp>
        <p:nvSpPr>
          <p:cNvPr id="90" name="Google Shape;90;p3"/>
          <p:cNvSpPr txBox="1">
            <a:spLocks noGrp="1"/>
          </p:cNvSpPr>
          <p:nvPr>
            <p:ph type="body" idx="13"/>
          </p:nvPr>
        </p:nvSpPr>
        <p:spPr>
          <a:xfrm>
            <a:off x="33185050" y="6301962"/>
            <a:ext cx="10201200" cy="753900"/>
          </a:xfrm>
          <a:prstGeom prst="rect">
            <a:avLst/>
          </a:prstGeom>
          <a:noFill/>
          <a:ln>
            <a:noFill/>
          </a:ln>
        </p:spPr>
        <p:txBody>
          <a:bodyPr spcFirstLastPara="1" wrap="square" lIns="91425" tIns="91425" rIns="91425" bIns="91425" anchor="ctr" anchorCtr="0">
            <a:noAutofit/>
          </a:bodyPr>
          <a:lstStyle/>
          <a:p>
            <a:pPr marL="1645837" lvl="0" indent="-1645837" algn="ctr" rtl="0">
              <a:spcBef>
                <a:spcPts val="0"/>
              </a:spcBef>
              <a:spcAft>
                <a:spcPts val="0"/>
              </a:spcAft>
              <a:buClr>
                <a:srgbClr val="2C3F71"/>
              </a:buClr>
              <a:buSzPts val="3700"/>
              <a:buNone/>
            </a:pPr>
            <a:r>
              <a:rPr lang="en-US" i="1" u="none" dirty="0"/>
              <a:t>Computed Network Metrics and Best Classifier </a:t>
            </a:r>
            <a:endParaRPr i="1" u="none" dirty="0"/>
          </a:p>
        </p:txBody>
      </p:sp>
      <p:sp>
        <p:nvSpPr>
          <p:cNvPr id="91" name="Google Shape;91;p3"/>
          <p:cNvSpPr txBox="1">
            <a:spLocks noGrp="1"/>
          </p:cNvSpPr>
          <p:nvPr>
            <p:ph type="body" idx="14"/>
          </p:nvPr>
        </p:nvSpPr>
        <p:spPr>
          <a:xfrm>
            <a:off x="33185050" y="7654270"/>
            <a:ext cx="10201200" cy="13474500"/>
          </a:xfrm>
          <a:prstGeom prst="rect">
            <a:avLst/>
          </a:prstGeom>
          <a:noFill/>
          <a:ln>
            <a:noFill/>
          </a:ln>
        </p:spPr>
        <p:txBody>
          <a:bodyPr spcFirstLastPara="1" wrap="square" lIns="228575" tIns="228575" rIns="228575" bIns="228575" anchor="t" anchorCtr="0">
            <a:noAutofit/>
          </a:bodyPr>
          <a:lstStyle/>
          <a:p>
            <a:pPr marL="0" lvl="0" indent="0" algn="l" rtl="0">
              <a:spcBef>
                <a:spcPts val="0"/>
              </a:spcBef>
              <a:spcAft>
                <a:spcPts val="0"/>
              </a:spcAft>
              <a:buClr>
                <a:schemeClr val="dk1"/>
              </a:buClr>
              <a:buSzPts val="2800"/>
              <a:buNone/>
            </a:pPr>
            <a:endParaRPr sz="2800" b="1" i="1">
              <a:latin typeface="Calibri"/>
              <a:ea typeface="Calibri"/>
              <a:cs typeface="Calibri"/>
              <a:sym typeface="Calibri"/>
            </a:endParaRPr>
          </a:p>
          <a:p>
            <a:pPr marL="0" lvl="0" indent="0" algn="l" rtl="0">
              <a:spcBef>
                <a:spcPts val="0"/>
              </a:spcBef>
              <a:spcAft>
                <a:spcPts val="0"/>
              </a:spcAft>
              <a:buClr>
                <a:schemeClr val="dk1"/>
              </a:buClr>
              <a:buSzPts val="2800"/>
              <a:buNone/>
            </a:pPr>
            <a:endParaRPr sz="2800" b="1" i="1">
              <a:latin typeface="Calibri"/>
              <a:ea typeface="Calibri"/>
              <a:cs typeface="Calibri"/>
              <a:sym typeface="Calibri"/>
            </a:endParaRPr>
          </a:p>
          <a:p>
            <a:pPr marL="0" lvl="0" indent="0" algn="l" rtl="0">
              <a:spcBef>
                <a:spcPts val="0"/>
              </a:spcBef>
              <a:spcAft>
                <a:spcPts val="0"/>
              </a:spcAft>
              <a:buClr>
                <a:schemeClr val="dk1"/>
              </a:buClr>
              <a:buSzPts val="2800"/>
              <a:buNone/>
            </a:pPr>
            <a:endParaRPr sz="2800" b="1" i="1">
              <a:latin typeface="Calibri"/>
              <a:ea typeface="Calibri"/>
              <a:cs typeface="Calibri"/>
              <a:sym typeface="Calibri"/>
            </a:endParaRPr>
          </a:p>
          <a:p>
            <a:pPr marL="0" lvl="0" indent="0" algn="l" rtl="0">
              <a:spcBef>
                <a:spcPts val="0"/>
              </a:spcBef>
              <a:spcAft>
                <a:spcPts val="0"/>
              </a:spcAft>
              <a:buClr>
                <a:schemeClr val="dk1"/>
              </a:buClr>
              <a:buSzPts val="2800"/>
              <a:buNone/>
            </a:pPr>
            <a:endParaRPr sz="2800" b="1" i="1">
              <a:latin typeface="Calibri"/>
              <a:ea typeface="Calibri"/>
              <a:cs typeface="Calibri"/>
              <a:sym typeface="Calibri"/>
            </a:endParaRPr>
          </a:p>
          <a:p>
            <a:pPr marL="0" lvl="0" indent="0" algn="l" rtl="0">
              <a:spcBef>
                <a:spcPts val="0"/>
              </a:spcBef>
              <a:spcAft>
                <a:spcPts val="0"/>
              </a:spcAft>
              <a:buClr>
                <a:schemeClr val="dk1"/>
              </a:buClr>
              <a:buSzPts val="2800"/>
              <a:buNone/>
            </a:pPr>
            <a:endParaRPr sz="2800" b="1" i="1">
              <a:latin typeface="Calibri"/>
              <a:ea typeface="Calibri"/>
              <a:cs typeface="Calibri"/>
              <a:sym typeface="Calibri"/>
            </a:endParaRPr>
          </a:p>
          <a:p>
            <a:pPr marL="0" lvl="0" indent="0" algn="l" rtl="0">
              <a:spcBef>
                <a:spcPts val="0"/>
              </a:spcBef>
              <a:spcAft>
                <a:spcPts val="0"/>
              </a:spcAft>
              <a:buClr>
                <a:schemeClr val="dk1"/>
              </a:buClr>
              <a:buSzPts val="2800"/>
              <a:buNone/>
            </a:pPr>
            <a:endParaRPr sz="2800" b="1" i="1">
              <a:latin typeface="Calibri"/>
              <a:ea typeface="Calibri"/>
              <a:cs typeface="Calibri"/>
              <a:sym typeface="Calibri"/>
            </a:endParaRPr>
          </a:p>
          <a:p>
            <a:pPr marL="0" lvl="0" indent="0" algn="l" rtl="0">
              <a:spcBef>
                <a:spcPts val="560"/>
              </a:spcBef>
              <a:spcAft>
                <a:spcPts val="0"/>
              </a:spcAft>
              <a:buClr>
                <a:schemeClr val="dk1"/>
              </a:buClr>
              <a:buSzPts val="2800"/>
              <a:buNone/>
            </a:pPr>
            <a:endParaRPr/>
          </a:p>
          <a:p>
            <a:pPr marL="0" lvl="0" indent="0" algn="l" rtl="0">
              <a:spcBef>
                <a:spcPts val="560"/>
              </a:spcBef>
              <a:spcAft>
                <a:spcPts val="0"/>
              </a:spcAft>
              <a:buClr>
                <a:schemeClr val="dk1"/>
              </a:buClr>
              <a:buSzPts val="2800"/>
              <a:buNone/>
            </a:pPr>
            <a:endParaRPr sz="2800">
              <a:latin typeface="Calibri"/>
              <a:ea typeface="Calibri"/>
              <a:cs typeface="Calibri"/>
              <a:sym typeface="Calibri"/>
            </a:endParaRPr>
          </a:p>
          <a:p>
            <a:pPr marL="0" lvl="0" indent="0" algn="l" rtl="0">
              <a:spcBef>
                <a:spcPts val="560"/>
              </a:spcBef>
              <a:spcAft>
                <a:spcPts val="0"/>
              </a:spcAft>
              <a:buClr>
                <a:schemeClr val="dk1"/>
              </a:buClr>
              <a:buSzPts val="2800"/>
              <a:buNone/>
            </a:pPr>
            <a:endParaRPr sz="2800">
              <a:latin typeface="Calibri"/>
              <a:ea typeface="Calibri"/>
              <a:cs typeface="Calibri"/>
              <a:sym typeface="Calibri"/>
            </a:endParaRPr>
          </a:p>
          <a:p>
            <a:pPr marL="0" lvl="0" indent="0" algn="l" rtl="0">
              <a:spcBef>
                <a:spcPts val="560"/>
              </a:spcBef>
              <a:spcAft>
                <a:spcPts val="0"/>
              </a:spcAft>
              <a:buClr>
                <a:schemeClr val="dk1"/>
              </a:buClr>
              <a:buSzPts val="2800"/>
              <a:buNone/>
            </a:pPr>
            <a:endParaRPr sz="2800">
              <a:latin typeface="Calibri"/>
              <a:ea typeface="Calibri"/>
              <a:cs typeface="Calibri"/>
              <a:sym typeface="Calibri"/>
            </a:endParaRPr>
          </a:p>
          <a:p>
            <a:pPr marL="0" lvl="0" indent="0" algn="l" rtl="0">
              <a:spcBef>
                <a:spcPts val="560"/>
              </a:spcBef>
              <a:spcAft>
                <a:spcPts val="0"/>
              </a:spcAft>
              <a:buClr>
                <a:schemeClr val="dk1"/>
              </a:buClr>
              <a:buSzPts val="2800"/>
              <a:buNone/>
            </a:pPr>
            <a:endParaRPr sz="2800">
              <a:latin typeface="Calibri"/>
              <a:ea typeface="Calibri"/>
              <a:cs typeface="Calibri"/>
              <a:sym typeface="Calibri"/>
            </a:endParaRPr>
          </a:p>
          <a:p>
            <a:pPr marL="0" lvl="0" indent="0" algn="l" rtl="0">
              <a:spcBef>
                <a:spcPts val="560"/>
              </a:spcBef>
              <a:spcAft>
                <a:spcPts val="0"/>
              </a:spcAft>
              <a:buClr>
                <a:schemeClr val="dk1"/>
              </a:buClr>
              <a:buSzPts val="2800"/>
              <a:buNone/>
            </a:pPr>
            <a:endParaRPr sz="2800">
              <a:latin typeface="Calibri"/>
              <a:ea typeface="Calibri"/>
              <a:cs typeface="Calibri"/>
              <a:sym typeface="Calibri"/>
            </a:endParaRPr>
          </a:p>
          <a:p>
            <a:pPr marL="0" lvl="0" indent="0" algn="l" rtl="0">
              <a:spcBef>
                <a:spcPts val="560"/>
              </a:spcBef>
              <a:spcAft>
                <a:spcPts val="0"/>
              </a:spcAft>
              <a:buClr>
                <a:schemeClr val="dk1"/>
              </a:buClr>
              <a:buSzPts val="2800"/>
              <a:buNone/>
            </a:pPr>
            <a:endParaRPr sz="2800">
              <a:latin typeface="Calibri"/>
              <a:ea typeface="Calibri"/>
              <a:cs typeface="Calibri"/>
              <a:sym typeface="Calibri"/>
            </a:endParaRPr>
          </a:p>
          <a:p>
            <a:pPr marL="0" lvl="0" indent="0" algn="ctr" rtl="0">
              <a:spcBef>
                <a:spcPts val="560"/>
              </a:spcBef>
              <a:spcAft>
                <a:spcPts val="0"/>
              </a:spcAft>
              <a:buClr>
                <a:schemeClr val="dk1"/>
              </a:buClr>
              <a:buSzPts val="2800"/>
              <a:buNone/>
            </a:pPr>
            <a:endParaRPr/>
          </a:p>
          <a:p>
            <a:pPr marL="0" lvl="0" indent="0" algn="ctr" rtl="0">
              <a:spcBef>
                <a:spcPts val="560"/>
              </a:spcBef>
              <a:spcAft>
                <a:spcPts val="0"/>
              </a:spcAft>
              <a:buClr>
                <a:schemeClr val="dk1"/>
              </a:buClr>
              <a:buSzPts val="2800"/>
              <a:buNone/>
            </a:pPr>
            <a:endParaRPr sz="2800" i="1">
              <a:latin typeface="Calibri"/>
              <a:ea typeface="Calibri"/>
              <a:cs typeface="Calibri"/>
              <a:sym typeface="Calibri"/>
            </a:endParaRPr>
          </a:p>
          <a:p>
            <a:pPr marL="0" lvl="0" indent="0" algn="ctr" rtl="0">
              <a:spcBef>
                <a:spcPts val="560"/>
              </a:spcBef>
              <a:spcAft>
                <a:spcPts val="0"/>
              </a:spcAft>
              <a:buClr>
                <a:schemeClr val="dk1"/>
              </a:buClr>
              <a:buSzPts val="2800"/>
              <a:buNone/>
            </a:pPr>
            <a:endParaRPr sz="2800" i="1">
              <a:latin typeface="Calibri"/>
              <a:ea typeface="Calibri"/>
              <a:cs typeface="Calibri"/>
              <a:sym typeface="Calibri"/>
            </a:endParaRPr>
          </a:p>
          <a:p>
            <a:pPr marL="0" lvl="0" indent="0" algn="ctr" rtl="0">
              <a:spcBef>
                <a:spcPts val="560"/>
              </a:spcBef>
              <a:spcAft>
                <a:spcPts val="0"/>
              </a:spcAft>
              <a:buClr>
                <a:schemeClr val="dk1"/>
              </a:buClr>
              <a:buSzPts val="2800"/>
              <a:buNone/>
            </a:pPr>
            <a:endParaRPr sz="2800" i="1">
              <a:latin typeface="Calibri"/>
              <a:ea typeface="Calibri"/>
              <a:cs typeface="Calibri"/>
              <a:sym typeface="Calibri"/>
            </a:endParaRPr>
          </a:p>
          <a:p>
            <a:pPr marL="0" lvl="0" indent="0" algn="ctr" rtl="0">
              <a:spcBef>
                <a:spcPts val="560"/>
              </a:spcBef>
              <a:spcAft>
                <a:spcPts val="0"/>
              </a:spcAft>
              <a:buClr>
                <a:schemeClr val="dk1"/>
              </a:buClr>
              <a:buSzPts val="2800"/>
              <a:buNone/>
            </a:pPr>
            <a:endParaRPr sz="2800" i="1">
              <a:latin typeface="Calibri"/>
              <a:ea typeface="Calibri"/>
              <a:cs typeface="Calibri"/>
              <a:sym typeface="Calibri"/>
            </a:endParaRPr>
          </a:p>
          <a:p>
            <a:pPr marL="0" lvl="0" indent="0" algn="l" rtl="0">
              <a:spcBef>
                <a:spcPts val="560"/>
              </a:spcBef>
              <a:spcAft>
                <a:spcPts val="0"/>
              </a:spcAft>
              <a:buClr>
                <a:schemeClr val="dk1"/>
              </a:buClr>
              <a:buSzPts val="2800"/>
              <a:buNone/>
            </a:pPr>
            <a:endParaRPr/>
          </a:p>
          <a:p>
            <a:pPr marL="0" lvl="0" indent="0" algn="l" rtl="0">
              <a:spcBef>
                <a:spcPts val="560"/>
              </a:spcBef>
              <a:spcAft>
                <a:spcPts val="0"/>
              </a:spcAft>
              <a:buClr>
                <a:schemeClr val="dk1"/>
              </a:buClr>
              <a:buSzPts val="2800"/>
              <a:buNone/>
            </a:pPr>
            <a:endParaRPr sz="2800">
              <a:latin typeface="Calibri"/>
              <a:ea typeface="Calibri"/>
              <a:cs typeface="Calibri"/>
              <a:sym typeface="Calibri"/>
            </a:endParaRPr>
          </a:p>
        </p:txBody>
      </p:sp>
      <p:sp>
        <p:nvSpPr>
          <p:cNvPr id="92" name="Google Shape;92;p3"/>
          <p:cNvSpPr txBox="1">
            <a:spLocks noGrp="1"/>
          </p:cNvSpPr>
          <p:nvPr>
            <p:ph type="body" idx="15"/>
          </p:nvPr>
        </p:nvSpPr>
        <p:spPr>
          <a:xfrm>
            <a:off x="33185050" y="17510643"/>
            <a:ext cx="10201200" cy="1415700"/>
          </a:xfrm>
          <a:prstGeom prst="rect">
            <a:avLst/>
          </a:prstGeom>
          <a:noFill/>
          <a:ln>
            <a:noFill/>
          </a:ln>
        </p:spPr>
        <p:txBody>
          <a:bodyPr spcFirstLastPara="1" wrap="square" lIns="91425" tIns="91425" rIns="91425" bIns="91425" anchor="ctr" anchorCtr="0">
            <a:noAutofit/>
          </a:bodyPr>
          <a:lstStyle/>
          <a:p>
            <a:pPr marL="1645837" lvl="0" indent="-1645837" algn="ctr" rtl="0">
              <a:spcBef>
                <a:spcPts val="0"/>
              </a:spcBef>
              <a:spcAft>
                <a:spcPts val="0"/>
              </a:spcAft>
              <a:buClr>
                <a:srgbClr val="2C3F71"/>
              </a:buClr>
              <a:buSzPts val="4000"/>
              <a:buNone/>
            </a:pPr>
            <a:r>
              <a:rPr lang="en-US" sz="4000" dirty="0"/>
              <a:t>DISCUSSION  &amp; FUTURE STUDY </a:t>
            </a:r>
            <a:endParaRPr sz="4000" dirty="0"/>
          </a:p>
        </p:txBody>
      </p:sp>
      <p:sp>
        <p:nvSpPr>
          <p:cNvPr id="93" name="Google Shape;93;p3"/>
          <p:cNvSpPr txBox="1">
            <a:spLocks noGrp="1"/>
          </p:cNvSpPr>
          <p:nvPr>
            <p:ph type="body" idx="16"/>
          </p:nvPr>
        </p:nvSpPr>
        <p:spPr>
          <a:xfrm>
            <a:off x="33185050" y="18657434"/>
            <a:ext cx="10201200" cy="6986400"/>
          </a:xfrm>
          <a:prstGeom prst="rect">
            <a:avLst/>
          </a:prstGeom>
          <a:noFill/>
          <a:ln>
            <a:noFill/>
          </a:ln>
        </p:spPr>
        <p:txBody>
          <a:bodyPr spcFirstLastPara="1" wrap="square" lIns="228575" tIns="228575" rIns="228575" bIns="228575" anchor="t" anchorCtr="0">
            <a:noAutofit/>
          </a:bodyPr>
          <a:lstStyle/>
          <a:p>
            <a:pPr marL="0" lvl="0" indent="0" algn="l" rtl="0">
              <a:spcBef>
                <a:spcPts val="0"/>
              </a:spcBef>
              <a:spcAft>
                <a:spcPts val="0"/>
              </a:spcAft>
              <a:buClr>
                <a:schemeClr val="dk1"/>
              </a:buClr>
              <a:buSzPts val="1100"/>
              <a:buFont typeface="Arial"/>
              <a:buNone/>
            </a:pPr>
            <a:r>
              <a:rPr lang="en-US" sz="3000" dirty="0">
                <a:latin typeface="Calibri"/>
                <a:ea typeface="Calibri"/>
                <a:cs typeface="Calibri"/>
                <a:sym typeface="Calibri"/>
              </a:rPr>
              <a:t>A multiclass decision tree algorithm is run on our meta-dataset formed by the set of network metrics, based on previous work the best classifier is known. The results show how the network metrics in the structure of the dataset could infer the best classifier.</a:t>
            </a:r>
            <a:endParaRPr sz="30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3000" dirty="0">
                <a:latin typeface="Calibri"/>
                <a:ea typeface="Calibri"/>
                <a:cs typeface="Calibri"/>
                <a:sym typeface="Calibri"/>
              </a:rPr>
              <a:t>Machine learning pipelines involved long testing and comparison of performances of several algorithms with different parameters and steps. Our method is a meta-learning tool, to learn which machine learning algorithm to use without spending much time in testing. </a:t>
            </a:r>
            <a:endParaRPr sz="30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3000" dirty="0">
                <a:latin typeface="Calibri"/>
                <a:ea typeface="Calibri"/>
                <a:cs typeface="Calibri"/>
                <a:sym typeface="Calibri"/>
              </a:rPr>
              <a:t>In this study we tackle classification, future research will address regression problems where the output is continuous; we will also explore unsupervised algorithms such as clustering.</a:t>
            </a:r>
            <a:endParaRPr sz="3000" dirty="0">
              <a:latin typeface="Calibri"/>
              <a:ea typeface="Calibri"/>
              <a:cs typeface="Calibri"/>
              <a:sym typeface="Calibri"/>
            </a:endParaRPr>
          </a:p>
          <a:p>
            <a:pPr marL="0" lvl="0" indent="0" algn="l" rtl="0">
              <a:spcBef>
                <a:spcPts val="0"/>
              </a:spcBef>
              <a:spcAft>
                <a:spcPts val="0"/>
              </a:spcAft>
              <a:buClr>
                <a:schemeClr val="dk1"/>
              </a:buClr>
              <a:buSzPts val="2800"/>
              <a:buNone/>
            </a:pPr>
            <a:endParaRPr sz="2800" dirty="0">
              <a:latin typeface="Calibri"/>
              <a:ea typeface="Calibri"/>
              <a:cs typeface="Calibri"/>
              <a:sym typeface="Calibri"/>
            </a:endParaRPr>
          </a:p>
          <a:p>
            <a:pPr marL="0" lvl="0" indent="0" algn="l" rtl="0">
              <a:spcBef>
                <a:spcPts val="500"/>
              </a:spcBef>
              <a:spcAft>
                <a:spcPts val="0"/>
              </a:spcAft>
              <a:buClr>
                <a:schemeClr val="dk1"/>
              </a:buClr>
              <a:buSzPts val="2500"/>
              <a:buNone/>
            </a:pPr>
            <a:endParaRPr dirty="0">
              <a:latin typeface="Calibri"/>
              <a:ea typeface="Calibri"/>
              <a:cs typeface="Calibri"/>
              <a:sym typeface="Calibri"/>
            </a:endParaRPr>
          </a:p>
          <a:p>
            <a:pPr marL="0" lvl="0" indent="0" algn="l" rtl="0">
              <a:spcBef>
                <a:spcPts val="500"/>
              </a:spcBef>
              <a:spcAft>
                <a:spcPts val="0"/>
              </a:spcAft>
              <a:buClr>
                <a:schemeClr val="dk1"/>
              </a:buClr>
              <a:buSzPts val="2500"/>
              <a:buNone/>
            </a:pPr>
            <a:endParaRPr dirty="0">
              <a:latin typeface="Calibri"/>
              <a:ea typeface="Calibri"/>
              <a:cs typeface="Calibri"/>
              <a:sym typeface="Calibri"/>
            </a:endParaRPr>
          </a:p>
        </p:txBody>
      </p:sp>
      <p:sp>
        <p:nvSpPr>
          <p:cNvPr id="94" name="Google Shape;94;p3"/>
          <p:cNvSpPr txBox="1">
            <a:spLocks noGrp="1"/>
          </p:cNvSpPr>
          <p:nvPr>
            <p:ph type="body" idx="17"/>
          </p:nvPr>
        </p:nvSpPr>
        <p:spPr>
          <a:xfrm>
            <a:off x="33277069" y="25444375"/>
            <a:ext cx="10201200" cy="800100"/>
          </a:xfrm>
          <a:prstGeom prst="rect">
            <a:avLst/>
          </a:prstGeom>
          <a:noFill/>
          <a:ln>
            <a:noFill/>
          </a:ln>
        </p:spPr>
        <p:txBody>
          <a:bodyPr spcFirstLastPara="1" wrap="square" lIns="91425" tIns="91425" rIns="91425" bIns="91425" anchor="ctr" anchorCtr="0">
            <a:noAutofit/>
          </a:bodyPr>
          <a:lstStyle/>
          <a:p>
            <a:pPr marL="1645837" lvl="0" indent="-1645837" algn="ctr" rtl="0">
              <a:spcBef>
                <a:spcPts val="0"/>
              </a:spcBef>
              <a:spcAft>
                <a:spcPts val="0"/>
              </a:spcAft>
              <a:buClr>
                <a:srgbClr val="2C3F71"/>
              </a:buClr>
              <a:buSzPts val="4000"/>
              <a:buNone/>
            </a:pPr>
            <a:r>
              <a:rPr lang="en-US" sz="4000" dirty="0"/>
              <a:t>REFERENCES</a:t>
            </a:r>
            <a:endParaRPr dirty="0"/>
          </a:p>
        </p:txBody>
      </p:sp>
      <p:sp>
        <p:nvSpPr>
          <p:cNvPr id="95" name="Google Shape;95;p3"/>
          <p:cNvSpPr txBox="1">
            <a:spLocks noGrp="1"/>
          </p:cNvSpPr>
          <p:nvPr>
            <p:ph type="body" idx="18"/>
          </p:nvPr>
        </p:nvSpPr>
        <p:spPr>
          <a:xfrm>
            <a:off x="33277075" y="26179550"/>
            <a:ext cx="10201200" cy="4700700"/>
          </a:xfrm>
          <a:prstGeom prst="rect">
            <a:avLst/>
          </a:prstGeom>
          <a:noFill/>
          <a:ln>
            <a:noFill/>
          </a:ln>
        </p:spPr>
        <p:txBody>
          <a:bodyPr spcFirstLastPara="1" wrap="square" lIns="228575" tIns="228575" rIns="228575" bIns="228575" anchor="t" anchorCtr="0">
            <a:noAutofit/>
          </a:bodyPr>
          <a:lstStyle/>
          <a:p>
            <a:pPr marL="0" lvl="0" indent="0" algn="l" rtl="0">
              <a:spcBef>
                <a:spcPts val="0"/>
              </a:spcBef>
              <a:spcAft>
                <a:spcPts val="0"/>
              </a:spcAft>
              <a:buClr>
                <a:schemeClr val="dk1"/>
              </a:buClr>
              <a:buSzPts val="2500"/>
              <a:buNone/>
            </a:pPr>
            <a:r>
              <a:rPr lang="en-US" sz="2800" dirty="0">
                <a:latin typeface="Calibri"/>
                <a:ea typeface="Calibri"/>
                <a:cs typeface="Calibri"/>
                <a:sym typeface="Calibri"/>
              </a:rPr>
              <a:t>[1] E. </a:t>
            </a:r>
            <a:r>
              <a:rPr lang="en-US" sz="2800" dirty="0" err="1">
                <a:latin typeface="Calibri"/>
                <a:ea typeface="Calibri"/>
                <a:cs typeface="Calibri"/>
                <a:sym typeface="Calibri"/>
              </a:rPr>
              <a:t>Mansilla</a:t>
            </a:r>
            <a:r>
              <a:rPr lang="en-US" sz="2800" dirty="0">
                <a:latin typeface="Calibri"/>
                <a:ea typeface="Calibri"/>
                <a:cs typeface="Calibri"/>
                <a:sym typeface="Calibri"/>
              </a:rPr>
              <a:t> and T. K. Ho, “On classifier domains of competence,” in Pattern Recognition, 2004. ICPR 2004. Proceedings of the 17th International Conference on, vol. 1, 2004, pp. 136–139 Vol.1.</a:t>
            </a:r>
            <a:endParaRPr sz="2800" dirty="0">
              <a:latin typeface="Calibri"/>
              <a:ea typeface="Calibri"/>
              <a:cs typeface="Calibri"/>
              <a:sym typeface="Calibri"/>
            </a:endParaRPr>
          </a:p>
          <a:p>
            <a:pPr marL="0" lvl="0" indent="0" algn="l" rtl="0">
              <a:spcBef>
                <a:spcPts val="500"/>
              </a:spcBef>
              <a:spcAft>
                <a:spcPts val="0"/>
              </a:spcAft>
              <a:buClr>
                <a:schemeClr val="dk1"/>
              </a:buClr>
              <a:buSzPts val="2500"/>
              <a:buNone/>
            </a:pPr>
            <a:r>
              <a:rPr lang="en-US" sz="2800" dirty="0">
                <a:latin typeface="Calibri"/>
                <a:ea typeface="Calibri"/>
                <a:cs typeface="Calibri"/>
                <a:sym typeface="Calibri"/>
              </a:rPr>
              <a:t>[2] Tin K Ho and </a:t>
            </a:r>
            <a:r>
              <a:rPr lang="en-US" sz="2800" dirty="0" err="1">
                <a:latin typeface="Calibri"/>
                <a:ea typeface="Calibri"/>
                <a:cs typeface="Calibri"/>
                <a:sym typeface="Calibri"/>
              </a:rPr>
              <a:t>Mitra</a:t>
            </a:r>
            <a:r>
              <a:rPr lang="en-US" sz="2800" dirty="0">
                <a:latin typeface="Calibri"/>
                <a:ea typeface="Calibri"/>
                <a:cs typeface="Calibri"/>
                <a:sym typeface="Calibri"/>
              </a:rPr>
              <a:t> </a:t>
            </a:r>
            <a:r>
              <a:rPr lang="en-US" sz="2800" dirty="0" err="1">
                <a:latin typeface="Calibri"/>
                <a:ea typeface="Calibri"/>
                <a:cs typeface="Calibri"/>
                <a:sym typeface="Calibri"/>
              </a:rPr>
              <a:t>Basu</a:t>
            </a:r>
            <a:r>
              <a:rPr lang="en-US" sz="2800" dirty="0">
                <a:latin typeface="Calibri"/>
                <a:ea typeface="Calibri"/>
                <a:cs typeface="Calibri"/>
                <a:sym typeface="Calibri"/>
              </a:rPr>
              <a:t>. (2002). Complexity measures of supervised classification problems. IEEE Transactions on Pattern Analysis and Machine Intelligence, 24, 3, 289–300.</a:t>
            </a:r>
            <a:endParaRPr sz="2800" dirty="0">
              <a:latin typeface="Calibri"/>
              <a:ea typeface="Calibri"/>
              <a:cs typeface="Calibri"/>
              <a:sym typeface="Calibri"/>
            </a:endParaRPr>
          </a:p>
          <a:p>
            <a:pPr marL="0" lvl="0" indent="0" algn="l" rtl="0">
              <a:spcBef>
                <a:spcPts val="500"/>
              </a:spcBef>
              <a:spcAft>
                <a:spcPts val="0"/>
              </a:spcAft>
              <a:buClr>
                <a:schemeClr val="dk1"/>
              </a:buClr>
              <a:buSzPts val="2500"/>
              <a:buNone/>
            </a:pPr>
            <a:r>
              <a:rPr lang="en-US" sz="2800" dirty="0">
                <a:latin typeface="Calibri"/>
                <a:ea typeface="Calibri"/>
                <a:cs typeface="Calibri"/>
                <a:sym typeface="Calibri"/>
              </a:rPr>
              <a:t>[3] Enrique Leyva, Antonio Gonzalez and Raul Perez. (2014). A Set of Complexity Measures Designed for Applying Meta-Learning to Instance Selection. IEEE Transactions on Knowledge and Data Engineering 27, 2, 354–367.</a:t>
            </a:r>
            <a:endParaRPr sz="2800" dirty="0">
              <a:latin typeface="Calibri"/>
              <a:ea typeface="Calibri"/>
              <a:cs typeface="Calibri"/>
              <a:sym typeface="Calibri"/>
            </a:endParaRPr>
          </a:p>
          <a:p>
            <a:pPr marL="0" lvl="0" indent="0" algn="l" rtl="0">
              <a:spcBef>
                <a:spcPts val="500"/>
              </a:spcBef>
              <a:spcAft>
                <a:spcPts val="0"/>
              </a:spcAft>
              <a:buClr>
                <a:schemeClr val="dk1"/>
              </a:buClr>
              <a:buSzPts val="2500"/>
              <a:buNone/>
            </a:pPr>
            <a:endParaRPr dirty="0">
              <a:latin typeface="Calibri"/>
              <a:ea typeface="Calibri"/>
              <a:cs typeface="Calibri"/>
              <a:sym typeface="Calibri"/>
            </a:endParaRPr>
          </a:p>
        </p:txBody>
      </p:sp>
      <p:sp>
        <p:nvSpPr>
          <p:cNvPr id="96" name="Google Shape;96;p3"/>
          <p:cNvSpPr txBox="1">
            <a:spLocks noGrp="1"/>
          </p:cNvSpPr>
          <p:nvPr>
            <p:ph type="body" idx="20"/>
          </p:nvPr>
        </p:nvSpPr>
        <p:spPr>
          <a:xfrm>
            <a:off x="-10855052" y="21783675"/>
            <a:ext cx="10196513" cy="846363"/>
          </a:xfrm>
          <a:prstGeom prst="rect">
            <a:avLst/>
          </a:prstGeom>
          <a:noFill/>
          <a:ln>
            <a:noFill/>
          </a:ln>
        </p:spPr>
        <p:txBody>
          <a:bodyPr spcFirstLastPara="1" wrap="square" lIns="228575" tIns="228575" rIns="228575" bIns="228575" anchor="t" anchorCtr="0">
            <a:noAutofit/>
          </a:bodyPr>
          <a:lstStyle/>
          <a:p>
            <a:pPr marL="0" lvl="0" indent="0" algn="l" rtl="0">
              <a:spcBef>
                <a:spcPts val="0"/>
              </a:spcBef>
              <a:spcAft>
                <a:spcPts val="0"/>
              </a:spcAft>
              <a:buClr>
                <a:schemeClr val="dk1"/>
              </a:buClr>
              <a:buSzPts val="2500"/>
              <a:buNone/>
            </a:pPr>
            <a:endParaRPr/>
          </a:p>
        </p:txBody>
      </p:sp>
      <p:sp>
        <p:nvSpPr>
          <p:cNvPr id="97" name="Google Shape;97;p3"/>
          <p:cNvSpPr>
            <a:spLocks noGrp="1"/>
          </p:cNvSpPr>
          <p:nvPr>
            <p:ph type="pic" idx="21"/>
          </p:nvPr>
        </p:nvSpPr>
        <p:spPr>
          <a:xfrm>
            <a:off x="-9278981" y="25444381"/>
            <a:ext cx="6810102" cy="510372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spcBef>
                <a:spcPts val="800"/>
              </a:spcBef>
              <a:spcAft>
                <a:spcPts val="0"/>
              </a:spcAft>
              <a:buNone/>
            </a:pPr>
            <a:endParaRPr/>
          </a:p>
        </p:txBody>
      </p:sp>
      <p:sp>
        <p:nvSpPr>
          <p:cNvPr id="98" name="Google Shape;98;p3"/>
          <p:cNvSpPr txBox="1">
            <a:spLocks noGrp="1"/>
          </p:cNvSpPr>
          <p:nvPr>
            <p:ph type="body" idx="22"/>
          </p:nvPr>
        </p:nvSpPr>
        <p:spPr>
          <a:xfrm>
            <a:off x="11224245" y="1785731"/>
            <a:ext cx="21421723" cy="1280160"/>
          </a:xfrm>
          <a:prstGeom prst="rect">
            <a:avLst/>
          </a:prstGeom>
          <a:noFill/>
          <a:ln>
            <a:noFill/>
          </a:ln>
        </p:spPr>
        <p:txBody>
          <a:bodyPr spcFirstLastPara="1" wrap="square" lIns="91425" tIns="45700" rIns="91425" bIns="45700" anchor="t" anchorCtr="0">
            <a:noAutofit/>
          </a:bodyPr>
          <a:lstStyle/>
          <a:p>
            <a:pPr marL="1645837" lvl="0" indent="-1645837" algn="ctr" rtl="0">
              <a:spcBef>
                <a:spcPts val="0"/>
              </a:spcBef>
              <a:spcAft>
                <a:spcPts val="0"/>
              </a:spcAft>
              <a:buClr>
                <a:schemeClr val="lt1"/>
              </a:buClr>
              <a:buSzPts val="6000"/>
              <a:buFont typeface="Calibri"/>
              <a:buNone/>
            </a:pPr>
            <a:r>
              <a:rPr lang="en-US" sz="6000" dirty="0"/>
              <a:t>Dieudonne Ouedraogo</a:t>
            </a:r>
            <a:endParaRPr sz="6000" dirty="0"/>
          </a:p>
        </p:txBody>
      </p:sp>
      <p:sp>
        <p:nvSpPr>
          <p:cNvPr id="99" name="Google Shape;99;p3"/>
          <p:cNvSpPr>
            <a:spLocks noGrp="1"/>
          </p:cNvSpPr>
          <p:nvPr>
            <p:ph type="pic" idx="23"/>
          </p:nvPr>
        </p:nvSpPr>
        <p:spPr>
          <a:xfrm>
            <a:off x="-9278981" y="25444381"/>
            <a:ext cx="6810102" cy="510372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spcBef>
                <a:spcPts val="800"/>
              </a:spcBef>
              <a:spcAft>
                <a:spcPts val="0"/>
              </a:spcAft>
              <a:buNone/>
            </a:pPr>
            <a:endParaRPr/>
          </a:p>
        </p:txBody>
      </p:sp>
      <p:sp>
        <p:nvSpPr>
          <p:cNvPr id="100" name="Google Shape;100;p3"/>
          <p:cNvSpPr>
            <a:spLocks noGrp="1"/>
          </p:cNvSpPr>
          <p:nvPr>
            <p:ph type="pic" idx="24"/>
          </p:nvPr>
        </p:nvSpPr>
        <p:spPr>
          <a:xfrm>
            <a:off x="-9278981" y="25444381"/>
            <a:ext cx="6810102" cy="510372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spcBef>
                <a:spcPts val="800"/>
              </a:spcBef>
              <a:spcAft>
                <a:spcPts val="0"/>
              </a:spcAft>
              <a:buNone/>
            </a:pPr>
            <a:endParaRPr/>
          </a:p>
        </p:txBody>
      </p:sp>
      <p:sp>
        <p:nvSpPr>
          <p:cNvPr id="101" name="Google Shape;101;p3"/>
          <p:cNvSpPr>
            <a:spLocks noGrp="1"/>
          </p:cNvSpPr>
          <p:nvPr>
            <p:ph type="pic" idx="25"/>
          </p:nvPr>
        </p:nvSpPr>
        <p:spPr>
          <a:xfrm>
            <a:off x="-9278981" y="25444381"/>
            <a:ext cx="6810102" cy="510372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spcBef>
                <a:spcPts val="800"/>
              </a:spcBef>
              <a:spcAft>
                <a:spcPts val="0"/>
              </a:spcAft>
              <a:buNone/>
            </a:pPr>
            <a:endParaRPr/>
          </a:p>
        </p:txBody>
      </p:sp>
      <p:sp>
        <p:nvSpPr>
          <p:cNvPr id="102" name="Google Shape;102;p3"/>
          <p:cNvSpPr>
            <a:spLocks noGrp="1"/>
          </p:cNvSpPr>
          <p:nvPr>
            <p:ph type="pic" idx="26"/>
          </p:nvPr>
        </p:nvSpPr>
        <p:spPr>
          <a:xfrm>
            <a:off x="-9278981" y="25444381"/>
            <a:ext cx="6810102" cy="510372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spcBef>
                <a:spcPts val="800"/>
              </a:spcBef>
              <a:spcAft>
                <a:spcPts val="0"/>
              </a:spcAft>
              <a:buNone/>
            </a:pPr>
            <a:endParaRPr/>
          </a:p>
        </p:txBody>
      </p:sp>
      <p:sp>
        <p:nvSpPr>
          <p:cNvPr id="103" name="Google Shape;103;p3"/>
          <p:cNvSpPr>
            <a:spLocks noGrp="1"/>
          </p:cNvSpPr>
          <p:nvPr>
            <p:ph type="pic" idx="27"/>
          </p:nvPr>
        </p:nvSpPr>
        <p:spPr>
          <a:xfrm>
            <a:off x="-9278981" y="25444381"/>
            <a:ext cx="6810102" cy="510372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spcBef>
                <a:spcPts val="800"/>
              </a:spcBef>
              <a:spcAft>
                <a:spcPts val="0"/>
              </a:spcAft>
              <a:buNone/>
            </a:pPr>
            <a:endParaRPr/>
          </a:p>
        </p:txBody>
      </p:sp>
      <p:sp>
        <p:nvSpPr>
          <p:cNvPr id="104" name="Google Shape;104;p3"/>
          <p:cNvSpPr>
            <a:spLocks noGrp="1"/>
          </p:cNvSpPr>
          <p:nvPr>
            <p:ph type="pic" idx="28"/>
          </p:nvPr>
        </p:nvSpPr>
        <p:spPr>
          <a:xfrm>
            <a:off x="-9278981" y="25444381"/>
            <a:ext cx="6810102" cy="510372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spcBef>
                <a:spcPts val="800"/>
              </a:spcBef>
              <a:spcAft>
                <a:spcPts val="0"/>
              </a:spcAft>
              <a:buNone/>
            </a:pPr>
            <a:endParaRPr/>
          </a:p>
        </p:txBody>
      </p:sp>
      <p:sp>
        <p:nvSpPr>
          <p:cNvPr id="105" name="Google Shape;105;p3"/>
          <p:cNvSpPr>
            <a:spLocks noGrp="1"/>
          </p:cNvSpPr>
          <p:nvPr>
            <p:ph type="pic" idx="29"/>
          </p:nvPr>
        </p:nvSpPr>
        <p:spPr>
          <a:xfrm>
            <a:off x="-9278981" y="25444381"/>
            <a:ext cx="6810102" cy="510372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spcBef>
                <a:spcPts val="800"/>
              </a:spcBef>
              <a:spcAft>
                <a:spcPts val="0"/>
              </a:spcAft>
              <a:buNone/>
            </a:pPr>
            <a:endParaRPr/>
          </a:p>
        </p:txBody>
      </p:sp>
      <p:sp>
        <p:nvSpPr>
          <p:cNvPr id="106" name="Google Shape;106;p3"/>
          <p:cNvSpPr txBox="1">
            <a:spLocks noGrp="1"/>
          </p:cNvSpPr>
          <p:nvPr>
            <p:ph type="body" idx="30"/>
          </p:nvPr>
        </p:nvSpPr>
        <p:spPr>
          <a:xfrm>
            <a:off x="-10857229" y="18823494"/>
            <a:ext cx="10196512" cy="754045"/>
          </a:xfrm>
          <a:prstGeom prst="rect">
            <a:avLst/>
          </a:prstGeom>
          <a:noFill/>
          <a:ln>
            <a:noFill/>
          </a:ln>
        </p:spPr>
        <p:txBody>
          <a:bodyPr spcFirstLastPara="1" wrap="square" lIns="91425" tIns="91425" rIns="91425" bIns="91425" anchor="ctr" anchorCtr="0">
            <a:noAutofit/>
          </a:bodyPr>
          <a:lstStyle/>
          <a:p>
            <a:pPr marL="1645837" lvl="0" indent="-1645837" algn="ctr" rtl="0">
              <a:spcBef>
                <a:spcPts val="0"/>
              </a:spcBef>
              <a:spcAft>
                <a:spcPts val="0"/>
              </a:spcAft>
              <a:buClr>
                <a:srgbClr val="2C3F71"/>
              </a:buClr>
              <a:buSzPts val="3700"/>
              <a:buNone/>
            </a:pPr>
            <a:endParaRPr/>
          </a:p>
        </p:txBody>
      </p:sp>
      <p:sp>
        <p:nvSpPr>
          <p:cNvPr id="107" name="Google Shape;107;p3"/>
          <p:cNvSpPr txBox="1">
            <a:spLocks noGrp="1"/>
          </p:cNvSpPr>
          <p:nvPr>
            <p:ph type="body" idx="31"/>
          </p:nvPr>
        </p:nvSpPr>
        <p:spPr>
          <a:xfrm>
            <a:off x="-10855052" y="21783675"/>
            <a:ext cx="10196513" cy="846363"/>
          </a:xfrm>
          <a:prstGeom prst="rect">
            <a:avLst/>
          </a:prstGeom>
          <a:noFill/>
          <a:ln>
            <a:noFill/>
          </a:ln>
        </p:spPr>
        <p:txBody>
          <a:bodyPr spcFirstLastPara="1" wrap="square" lIns="228575" tIns="228575" rIns="228575" bIns="228575" anchor="t" anchorCtr="0">
            <a:noAutofit/>
          </a:bodyPr>
          <a:lstStyle/>
          <a:p>
            <a:pPr marL="0" lvl="0" indent="0" algn="l" rtl="0">
              <a:spcBef>
                <a:spcPts val="0"/>
              </a:spcBef>
              <a:spcAft>
                <a:spcPts val="0"/>
              </a:spcAft>
              <a:buClr>
                <a:schemeClr val="dk1"/>
              </a:buClr>
              <a:buSzPts val="2500"/>
              <a:buNone/>
            </a:pPr>
            <a:endParaRPr/>
          </a:p>
        </p:txBody>
      </p:sp>
      <p:sp>
        <p:nvSpPr>
          <p:cNvPr id="108" name="Google Shape;108;p3"/>
          <p:cNvSpPr txBox="1">
            <a:spLocks noGrp="1"/>
          </p:cNvSpPr>
          <p:nvPr>
            <p:ph type="body" idx="32"/>
          </p:nvPr>
        </p:nvSpPr>
        <p:spPr>
          <a:xfrm>
            <a:off x="-10855052" y="21783675"/>
            <a:ext cx="10196513" cy="846363"/>
          </a:xfrm>
          <a:prstGeom prst="rect">
            <a:avLst/>
          </a:prstGeom>
          <a:noFill/>
          <a:ln>
            <a:noFill/>
          </a:ln>
        </p:spPr>
        <p:txBody>
          <a:bodyPr spcFirstLastPara="1" wrap="square" lIns="228575" tIns="228575" rIns="228575" bIns="228575" anchor="t" anchorCtr="0">
            <a:noAutofit/>
          </a:bodyPr>
          <a:lstStyle/>
          <a:p>
            <a:pPr marL="0" lvl="0" indent="0" algn="l" rtl="0">
              <a:spcBef>
                <a:spcPts val="0"/>
              </a:spcBef>
              <a:spcAft>
                <a:spcPts val="0"/>
              </a:spcAft>
              <a:buClr>
                <a:schemeClr val="dk1"/>
              </a:buClr>
              <a:buSzPts val="2500"/>
              <a:buNone/>
            </a:pPr>
            <a:endParaRPr/>
          </a:p>
        </p:txBody>
      </p:sp>
      <p:sp>
        <p:nvSpPr>
          <p:cNvPr id="109" name="Google Shape;109;p3"/>
          <p:cNvSpPr txBox="1">
            <a:spLocks noGrp="1"/>
          </p:cNvSpPr>
          <p:nvPr>
            <p:ph type="body" idx="33"/>
          </p:nvPr>
        </p:nvSpPr>
        <p:spPr>
          <a:xfrm>
            <a:off x="-10855052" y="21783675"/>
            <a:ext cx="10196513" cy="846363"/>
          </a:xfrm>
          <a:prstGeom prst="rect">
            <a:avLst/>
          </a:prstGeom>
          <a:noFill/>
          <a:ln>
            <a:noFill/>
          </a:ln>
        </p:spPr>
        <p:txBody>
          <a:bodyPr spcFirstLastPara="1" wrap="square" lIns="228575" tIns="228575" rIns="228575" bIns="228575" anchor="t" anchorCtr="0">
            <a:noAutofit/>
          </a:bodyPr>
          <a:lstStyle/>
          <a:p>
            <a:pPr marL="0" lvl="0" indent="0" algn="l" rtl="0">
              <a:spcBef>
                <a:spcPts val="0"/>
              </a:spcBef>
              <a:spcAft>
                <a:spcPts val="0"/>
              </a:spcAft>
              <a:buClr>
                <a:schemeClr val="dk1"/>
              </a:buClr>
              <a:buSzPts val="2500"/>
              <a:buNone/>
            </a:pPr>
            <a:endParaRPr/>
          </a:p>
        </p:txBody>
      </p:sp>
      <p:sp>
        <p:nvSpPr>
          <p:cNvPr id="110" name="Google Shape;110;p3"/>
          <p:cNvSpPr txBox="1">
            <a:spLocks noGrp="1"/>
          </p:cNvSpPr>
          <p:nvPr>
            <p:ph type="body" idx="34"/>
          </p:nvPr>
        </p:nvSpPr>
        <p:spPr>
          <a:xfrm>
            <a:off x="-10855052" y="21783675"/>
            <a:ext cx="10196513" cy="846363"/>
          </a:xfrm>
          <a:prstGeom prst="rect">
            <a:avLst/>
          </a:prstGeom>
          <a:noFill/>
          <a:ln>
            <a:noFill/>
          </a:ln>
        </p:spPr>
        <p:txBody>
          <a:bodyPr spcFirstLastPara="1" wrap="square" lIns="228575" tIns="228575" rIns="228575" bIns="228575" anchor="t" anchorCtr="0">
            <a:noAutofit/>
          </a:bodyPr>
          <a:lstStyle/>
          <a:p>
            <a:pPr marL="0" lvl="0" indent="0" algn="l" rtl="0">
              <a:spcBef>
                <a:spcPts val="0"/>
              </a:spcBef>
              <a:spcAft>
                <a:spcPts val="0"/>
              </a:spcAft>
              <a:buClr>
                <a:schemeClr val="dk1"/>
              </a:buClr>
              <a:buSzPts val="2500"/>
              <a:buNone/>
            </a:pPr>
            <a:endParaRPr/>
          </a:p>
        </p:txBody>
      </p:sp>
      <p:sp>
        <p:nvSpPr>
          <p:cNvPr id="111" name="Google Shape;111;p3"/>
          <p:cNvSpPr txBox="1">
            <a:spLocks noGrp="1"/>
          </p:cNvSpPr>
          <p:nvPr>
            <p:ph type="body" idx="35"/>
          </p:nvPr>
        </p:nvSpPr>
        <p:spPr>
          <a:xfrm>
            <a:off x="-10855052" y="21783675"/>
            <a:ext cx="10196513" cy="846363"/>
          </a:xfrm>
          <a:prstGeom prst="rect">
            <a:avLst/>
          </a:prstGeom>
          <a:noFill/>
          <a:ln>
            <a:noFill/>
          </a:ln>
        </p:spPr>
        <p:txBody>
          <a:bodyPr spcFirstLastPara="1" wrap="square" lIns="228575" tIns="228575" rIns="228575" bIns="228575" anchor="t" anchorCtr="0">
            <a:noAutofit/>
          </a:bodyPr>
          <a:lstStyle/>
          <a:p>
            <a:pPr marL="0" lvl="0" indent="0" algn="l" rtl="0">
              <a:spcBef>
                <a:spcPts val="0"/>
              </a:spcBef>
              <a:spcAft>
                <a:spcPts val="0"/>
              </a:spcAft>
              <a:buClr>
                <a:schemeClr val="dk1"/>
              </a:buClr>
              <a:buSzPts val="2500"/>
              <a:buNone/>
            </a:pPr>
            <a:endParaRPr/>
          </a:p>
        </p:txBody>
      </p:sp>
      <p:sp>
        <p:nvSpPr>
          <p:cNvPr id="112" name="Google Shape;112;p3"/>
          <p:cNvSpPr txBox="1">
            <a:spLocks noGrp="1"/>
          </p:cNvSpPr>
          <p:nvPr>
            <p:ph type="body" idx="36"/>
          </p:nvPr>
        </p:nvSpPr>
        <p:spPr>
          <a:xfrm>
            <a:off x="-10855052" y="21783675"/>
            <a:ext cx="10196513" cy="846363"/>
          </a:xfrm>
          <a:prstGeom prst="rect">
            <a:avLst/>
          </a:prstGeom>
          <a:noFill/>
          <a:ln>
            <a:noFill/>
          </a:ln>
        </p:spPr>
        <p:txBody>
          <a:bodyPr spcFirstLastPara="1" wrap="square" lIns="228575" tIns="228575" rIns="228575" bIns="228575" anchor="t" anchorCtr="0">
            <a:noAutofit/>
          </a:bodyPr>
          <a:lstStyle/>
          <a:p>
            <a:pPr marL="0" lvl="0" indent="0" algn="l" rtl="0">
              <a:spcBef>
                <a:spcPts val="0"/>
              </a:spcBef>
              <a:spcAft>
                <a:spcPts val="0"/>
              </a:spcAft>
              <a:buClr>
                <a:schemeClr val="dk1"/>
              </a:buClr>
              <a:buSzPts val="2500"/>
              <a:buNone/>
            </a:pPr>
            <a:endParaRPr/>
          </a:p>
        </p:txBody>
      </p:sp>
      <p:sp>
        <p:nvSpPr>
          <p:cNvPr id="113" name="Google Shape;113;p3"/>
          <p:cNvSpPr txBox="1">
            <a:spLocks noGrp="1"/>
          </p:cNvSpPr>
          <p:nvPr>
            <p:ph type="body" idx="37"/>
          </p:nvPr>
        </p:nvSpPr>
        <p:spPr>
          <a:xfrm>
            <a:off x="-10855052" y="21783675"/>
            <a:ext cx="10196513" cy="846363"/>
          </a:xfrm>
          <a:prstGeom prst="rect">
            <a:avLst/>
          </a:prstGeom>
          <a:noFill/>
          <a:ln>
            <a:noFill/>
          </a:ln>
        </p:spPr>
        <p:txBody>
          <a:bodyPr spcFirstLastPara="1" wrap="square" lIns="228575" tIns="228575" rIns="228575" bIns="228575" anchor="t" anchorCtr="0">
            <a:noAutofit/>
          </a:bodyPr>
          <a:lstStyle/>
          <a:p>
            <a:pPr marL="0" lvl="0" indent="0" algn="l" rtl="0">
              <a:spcBef>
                <a:spcPts val="0"/>
              </a:spcBef>
              <a:spcAft>
                <a:spcPts val="0"/>
              </a:spcAft>
              <a:buClr>
                <a:schemeClr val="dk1"/>
              </a:buClr>
              <a:buSzPts val="2500"/>
              <a:buNone/>
            </a:pPr>
            <a:endParaRPr/>
          </a:p>
        </p:txBody>
      </p:sp>
      <p:sp>
        <p:nvSpPr>
          <p:cNvPr id="114" name="Google Shape;114;p3"/>
          <p:cNvSpPr txBox="1">
            <a:spLocks noGrp="1"/>
          </p:cNvSpPr>
          <p:nvPr>
            <p:ph type="body" idx="38"/>
          </p:nvPr>
        </p:nvSpPr>
        <p:spPr>
          <a:xfrm>
            <a:off x="-10855052" y="21783675"/>
            <a:ext cx="10196513" cy="846363"/>
          </a:xfrm>
          <a:prstGeom prst="rect">
            <a:avLst/>
          </a:prstGeom>
          <a:noFill/>
          <a:ln>
            <a:noFill/>
          </a:ln>
        </p:spPr>
        <p:txBody>
          <a:bodyPr spcFirstLastPara="1" wrap="square" lIns="228575" tIns="228575" rIns="228575" bIns="228575" anchor="t" anchorCtr="0">
            <a:noAutofit/>
          </a:bodyPr>
          <a:lstStyle/>
          <a:p>
            <a:pPr marL="0" lvl="0" indent="0" algn="l" rtl="0">
              <a:spcBef>
                <a:spcPts val="0"/>
              </a:spcBef>
              <a:spcAft>
                <a:spcPts val="0"/>
              </a:spcAft>
              <a:buClr>
                <a:schemeClr val="dk1"/>
              </a:buClr>
              <a:buSzPts val="2500"/>
              <a:buNone/>
            </a:pPr>
            <a:endParaRPr/>
          </a:p>
        </p:txBody>
      </p:sp>
      <p:sp>
        <p:nvSpPr>
          <p:cNvPr id="115" name="Google Shape;115;p3"/>
          <p:cNvSpPr txBox="1">
            <a:spLocks noGrp="1"/>
          </p:cNvSpPr>
          <p:nvPr>
            <p:ph type="body" idx="39"/>
          </p:nvPr>
        </p:nvSpPr>
        <p:spPr>
          <a:xfrm>
            <a:off x="-10857229" y="18823494"/>
            <a:ext cx="10196512" cy="754045"/>
          </a:xfrm>
          <a:prstGeom prst="rect">
            <a:avLst/>
          </a:prstGeom>
          <a:noFill/>
          <a:ln>
            <a:noFill/>
          </a:ln>
        </p:spPr>
        <p:txBody>
          <a:bodyPr spcFirstLastPara="1" wrap="square" lIns="91425" tIns="91425" rIns="91425" bIns="91425" anchor="ctr" anchorCtr="0">
            <a:noAutofit/>
          </a:bodyPr>
          <a:lstStyle/>
          <a:p>
            <a:pPr marL="1645837" lvl="0" indent="-1645837" algn="ctr" rtl="0">
              <a:spcBef>
                <a:spcPts val="0"/>
              </a:spcBef>
              <a:spcAft>
                <a:spcPts val="0"/>
              </a:spcAft>
              <a:buClr>
                <a:srgbClr val="2C3F71"/>
              </a:buClr>
              <a:buSzPts val="3700"/>
              <a:buNone/>
            </a:pPr>
            <a:endParaRPr/>
          </a:p>
        </p:txBody>
      </p:sp>
      <p:sp>
        <p:nvSpPr>
          <p:cNvPr id="116" name="Google Shape;116;p3"/>
          <p:cNvSpPr txBox="1">
            <a:spLocks noGrp="1"/>
          </p:cNvSpPr>
          <p:nvPr>
            <p:ph type="body" idx="40"/>
          </p:nvPr>
        </p:nvSpPr>
        <p:spPr>
          <a:xfrm>
            <a:off x="-10857229" y="18823494"/>
            <a:ext cx="10196512" cy="754045"/>
          </a:xfrm>
          <a:prstGeom prst="rect">
            <a:avLst/>
          </a:prstGeom>
          <a:noFill/>
          <a:ln>
            <a:noFill/>
          </a:ln>
        </p:spPr>
        <p:txBody>
          <a:bodyPr spcFirstLastPara="1" wrap="square" lIns="91425" tIns="91425" rIns="91425" bIns="91425" anchor="ctr" anchorCtr="0">
            <a:noAutofit/>
          </a:bodyPr>
          <a:lstStyle/>
          <a:p>
            <a:pPr marL="1645837" lvl="0" indent="-1645837" algn="ctr" rtl="0">
              <a:spcBef>
                <a:spcPts val="0"/>
              </a:spcBef>
              <a:spcAft>
                <a:spcPts val="0"/>
              </a:spcAft>
              <a:buClr>
                <a:srgbClr val="2C3F71"/>
              </a:buClr>
              <a:buSzPts val="3700"/>
              <a:buNone/>
            </a:pPr>
            <a:endParaRPr/>
          </a:p>
        </p:txBody>
      </p:sp>
      <p:sp>
        <p:nvSpPr>
          <p:cNvPr id="117" name="Google Shape;117;p3"/>
          <p:cNvSpPr txBox="1">
            <a:spLocks noGrp="1"/>
          </p:cNvSpPr>
          <p:nvPr>
            <p:ph type="body" idx="41"/>
          </p:nvPr>
        </p:nvSpPr>
        <p:spPr>
          <a:xfrm>
            <a:off x="-10857229" y="18823494"/>
            <a:ext cx="10196512" cy="754045"/>
          </a:xfrm>
          <a:prstGeom prst="rect">
            <a:avLst/>
          </a:prstGeom>
          <a:noFill/>
          <a:ln>
            <a:noFill/>
          </a:ln>
        </p:spPr>
        <p:txBody>
          <a:bodyPr spcFirstLastPara="1" wrap="square" lIns="91425" tIns="91425" rIns="91425" bIns="91425" anchor="ctr" anchorCtr="0">
            <a:noAutofit/>
          </a:bodyPr>
          <a:lstStyle/>
          <a:p>
            <a:pPr marL="1645837" lvl="0" indent="-1645837" algn="ctr" rtl="0">
              <a:spcBef>
                <a:spcPts val="0"/>
              </a:spcBef>
              <a:spcAft>
                <a:spcPts val="0"/>
              </a:spcAft>
              <a:buClr>
                <a:srgbClr val="2C3F71"/>
              </a:buClr>
              <a:buSzPts val="3700"/>
              <a:buNone/>
            </a:pPr>
            <a:endParaRPr/>
          </a:p>
        </p:txBody>
      </p:sp>
      <p:sp>
        <p:nvSpPr>
          <p:cNvPr id="118" name="Google Shape;118;p3"/>
          <p:cNvSpPr txBox="1">
            <a:spLocks noGrp="1"/>
          </p:cNvSpPr>
          <p:nvPr>
            <p:ph type="body" idx="42"/>
          </p:nvPr>
        </p:nvSpPr>
        <p:spPr>
          <a:xfrm>
            <a:off x="-10857229" y="18823494"/>
            <a:ext cx="10196512" cy="754045"/>
          </a:xfrm>
          <a:prstGeom prst="rect">
            <a:avLst/>
          </a:prstGeom>
          <a:noFill/>
          <a:ln>
            <a:noFill/>
          </a:ln>
        </p:spPr>
        <p:txBody>
          <a:bodyPr spcFirstLastPara="1" wrap="square" lIns="91425" tIns="91425" rIns="91425" bIns="91425" anchor="ctr" anchorCtr="0">
            <a:noAutofit/>
          </a:bodyPr>
          <a:lstStyle/>
          <a:p>
            <a:pPr marL="1645837" lvl="0" indent="-1645837" algn="ctr" rtl="0">
              <a:spcBef>
                <a:spcPts val="0"/>
              </a:spcBef>
              <a:spcAft>
                <a:spcPts val="0"/>
              </a:spcAft>
              <a:buClr>
                <a:srgbClr val="2C3F71"/>
              </a:buClr>
              <a:buSzPts val="3700"/>
              <a:buNone/>
            </a:pPr>
            <a:endParaRPr/>
          </a:p>
        </p:txBody>
      </p:sp>
      <p:sp>
        <p:nvSpPr>
          <p:cNvPr id="119" name="Google Shape;119;p3"/>
          <p:cNvSpPr txBox="1">
            <a:spLocks noGrp="1"/>
          </p:cNvSpPr>
          <p:nvPr>
            <p:ph type="body" idx="43"/>
          </p:nvPr>
        </p:nvSpPr>
        <p:spPr>
          <a:xfrm>
            <a:off x="-10857229" y="18823494"/>
            <a:ext cx="10196512" cy="754045"/>
          </a:xfrm>
          <a:prstGeom prst="rect">
            <a:avLst/>
          </a:prstGeom>
          <a:noFill/>
          <a:ln>
            <a:noFill/>
          </a:ln>
        </p:spPr>
        <p:txBody>
          <a:bodyPr spcFirstLastPara="1" wrap="square" lIns="91425" tIns="91425" rIns="91425" bIns="91425" anchor="ctr" anchorCtr="0">
            <a:noAutofit/>
          </a:bodyPr>
          <a:lstStyle/>
          <a:p>
            <a:pPr marL="1645837" lvl="0" indent="-1645837" algn="ctr" rtl="0">
              <a:spcBef>
                <a:spcPts val="0"/>
              </a:spcBef>
              <a:spcAft>
                <a:spcPts val="0"/>
              </a:spcAft>
              <a:buClr>
                <a:srgbClr val="2C3F71"/>
              </a:buClr>
              <a:buSzPts val="3700"/>
              <a:buNone/>
            </a:pPr>
            <a:endParaRPr/>
          </a:p>
        </p:txBody>
      </p:sp>
      <p:sp>
        <p:nvSpPr>
          <p:cNvPr id="120" name="Google Shape;120;p3"/>
          <p:cNvSpPr txBox="1">
            <a:spLocks noGrp="1"/>
          </p:cNvSpPr>
          <p:nvPr>
            <p:ph type="body" idx="44"/>
          </p:nvPr>
        </p:nvSpPr>
        <p:spPr>
          <a:xfrm>
            <a:off x="-10857229" y="18823494"/>
            <a:ext cx="10196512" cy="754045"/>
          </a:xfrm>
          <a:prstGeom prst="rect">
            <a:avLst/>
          </a:prstGeom>
          <a:noFill/>
          <a:ln>
            <a:noFill/>
          </a:ln>
        </p:spPr>
        <p:txBody>
          <a:bodyPr spcFirstLastPara="1" wrap="square" lIns="91425" tIns="91425" rIns="91425" bIns="91425" anchor="ctr" anchorCtr="0">
            <a:noAutofit/>
          </a:bodyPr>
          <a:lstStyle/>
          <a:p>
            <a:pPr marL="1645837" lvl="0" indent="-1645837" algn="ctr" rtl="0">
              <a:spcBef>
                <a:spcPts val="0"/>
              </a:spcBef>
              <a:spcAft>
                <a:spcPts val="0"/>
              </a:spcAft>
              <a:buClr>
                <a:srgbClr val="2C3F71"/>
              </a:buClr>
              <a:buSzPts val="3700"/>
              <a:buNone/>
            </a:pPr>
            <a:endParaRPr/>
          </a:p>
        </p:txBody>
      </p:sp>
      <p:sp>
        <p:nvSpPr>
          <p:cNvPr id="121" name="Google Shape;121;p3"/>
          <p:cNvSpPr txBox="1">
            <a:spLocks noGrp="1"/>
          </p:cNvSpPr>
          <p:nvPr>
            <p:ph type="body" idx="45"/>
          </p:nvPr>
        </p:nvSpPr>
        <p:spPr>
          <a:xfrm>
            <a:off x="-10857229" y="18823494"/>
            <a:ext cx="10196512" cy="754045"/>
          </a:xfrm>
          <a:prstGeom prst="rect">
            <a:avLst/>
          </a:prstGeom>
          <a:noFill/>
          <a:ln>
            <a:noFill/>
          </a:ln>
        </p:spPr>
        <p:txBody>
          <a:bodyPr spcFirstLastPara="1" wrap="square" lIns="91425" tIns="91425" rIns="91425" bIns="91425" anchor="ctr" anchorCtr="0">
            <a:noAutofit/>
          </a:bodyPr>
          <a:lstStyle/>
          <a:p>
            <a:pPr marL="1645837" lvl="0" indent="-1645837" algn="ctr" rtl="0">
              <a:spcBef>
                <a:spcPts val="0"/>
              </a:spcBef>
              <a:spcAft>
                <a:spcPts val="0"/>
              </a:spcAft>
              <a:buClr>
                <a:srgbClr val="2C3F71"/>
              </a:buClr>
              <a:buSzPts val="3700"/>
              <a:buNone/>
            </a:pPr>
            <a:endParaRPr/>
          </a:p>
        </p:txBody>
      </p:sp>
      <p:sp>
        <p:nvSpPr>
          <p:cNvPr id="122" name="Google Shape;122;p3"/>
          <p:cNvSpPr txBox="1">
            <a:spLocks noGrp="1"/>
          </p:cNvSpPr>
          <p:nvPr>
            <p:ph type="body" idx="46"/>
          </p:nvPr>
        </p:nvSpPr>
        <p:spPr>
          <a:xfrm>
            <a:off x="-10857229" y="18823494"/>
            <a:ext cx="10196512" cy="754045"/>
          </a:xfrm>
          <a:prstGeom prst="rect">
            <a:avLst/>
          </a:prstGeom>
          <a:noFill/>
          <a:ln>
            <a:noFill/>
          </a:ln>
        </p:spPr>
        <p:txBody>
          <a:bodyPr spcFirstLastPara="1" wrap="square" lIns="91425" tIns="91425" rIns="91425" bIns="91425" anchor="ctr" anchorCtr="0">
            <a:noAutofit/>
          </a:bodyPr>
          <a:lstStyle/>
          <a:p>
            <a:pPr marL="1645837" lvl="0" indent="-1645837" algn="ctr" rtl="0">
              <a:spcBef>
                <a:spcPts val="0"/>
              </a:spcBef>
              <a:spcAft>
                <a:spcPts val="0"/>
              </a:spcAft>
              <a:buClr>
                <a:srgbClr val="2C3F71"/>
              </a:buClr>
              <a:buSzPts val="3700"/>
              <a:buNone/>
            </a:pPr>
            <a:endParaRPr/>
          </a:p>
        </p:txBody>
      </p:sp>
      <p:sp>
        <p:nvSpPr>
          <p:cNvPr id="123" name="Google Shape;123;p3"/>
          <p:cNvSpPr txBox="1">
            <a:spLocks noGrp="1"/>
          </p:cNvSpPr>
          <p:nvPr>
            <p:ph type="body" idx="47"/>
          </p:nvPr>
        </p:nvSpPr>
        <p:spPr>
          <a:xfrm>
            <a:off x="11224168" y="3065891"/>
            <a:ext cx="21421800" cy="1125062"/>
          </a:xfrm>
          <a:prstGeom prst="rect">
            <a:avLst/>
          </a:prstGeom>
          <a:noFill/>
          <a:ln>
            <a:noFill/>
          </a:ln>
        </p:spPr>
        <p:txBody>
          <a:bodyPr spcFirstLastPara="1" wrap="square" lIns="91425" tIns="45700" rIns="91425" bIns="45700" anchor="t" anchorCtr="0">
            <a:noAutofit/>
          </a:bodyPr>
          <a:lstStyle/>
          <a:p>
            <a:pPr marL="1645837" lvl="0" indent="-1645837" algn="ctr" rtl="0">
              <a:lnSpc>
                <a:spcPct val="80000"/>
              </a:lnSpc>
              <a:spcBef>
                <a:spcPts val="0"/>
              </a:spcBef>
              <a:spcAft>
                <a:spcPts val="0"/>
              </a:spcAft>
              <a:buClr>
                <a:schemeClr val="lt1"/>
              </a:buClr>
              <a:buSzPts val="4185"/>
              <a:buFont typeface="Calibri"/>
              <a:buNone/>
            </a:pPr>
            <a:r>
              <a:rPr lang="en-US" sz="4400" b="1" dirty="0"/>
              <a:t>Systems Science and Industrial Engineering Department</a:t>
            </a:r>
            <a:endParaRPr sz="4400" b="1" dirty="0"/>
          </a:p>
          <a:p>
            <a:pPr marL="1645837" lvl="0" indent="-1645837" algn="ctr" rtl="0">
              <a:lnSpc>
                <a:spcPct val="80000"/>
              </a:lnSpc>
              <a:spcBef>
                <a:spcPts val="0"/>
              </a:spcBef>
              <a:spcAft>
                <a:spcPts val="0"/>
              </a:spcAft>
              <a:buClr>
                <a:schemeClr val="lt1"/>
              </a:buClr>
              <a:buSzPts val="4185"/>
              <a:buFont typeface="Calibri"/>
              <a:buNone/>
            </a:pPr>
            <a:r>
              <a:rPr lang="en-US" sz="4400" b="1" dirty="0"/>
              <a:t>State University of New York at Binghamton, USA</a:t>
            </a:r>
            <a:endParaRPr sz="4400" b="1" dirty="0"/>
          </a:p>
          <a:p>
            <a:pPr marL="1645837" lvl="0" indent="-1645837" algn="ctr" rtl="0">
              <a:lnSpc>
                <a:spcPct val="80000"/>
              </a:lnSpc>
              <a:spcBef>
                <a:spcPts val="837"/>
              </a:spcBef>
              <a:spcAft>
                <a:spcPts val="0"/>
              </a:spcAft>
              <a:buClr>
                <a:schemeClr val="lt1"/>
              </a:buClr>
              <a:buSzPts val="4185"/>
              <a:buFont typeface="Calibri"/>
              <a:buNone/>
            </a:pPr>
            <a:endParaRPr sz="4185" b="1" dirty="0"/>
          </a:p>
        </p:txBody>
      </p:sp>
      <p:sp>
        <p:nvSpPr>
          <p:cNvPr id="124" name="Google Shape;124;p3"/>
          <p:cNvSpPr txBox="1">
            <a:spLocks noGrp="1"/>
          </p:cNvSpPr>
          <p:nvPr>
            <p:ph type="body" idx="48"/>
          </p:nvPr>
        </p:nvSpPr>
        <p:spPr>
          <a:xfrm>
            <a:off x="11224245" y="417443"/>
            <a:ext cx="21421723" cy="1280160"/>
          </a:xfrm>
          <a:prstGeom prst="rect">
            <a:avLst/>
          </a:prstGeom>
          <a:noFill/>
          <a:ln>
            <a:noFill/>
          </a:ln>
        </p:spPr>
        <p:txBody>
          <a:bodyPr spcFirstLastPara="1" wrap="square" lIns="91425" tIns="45700" rIns="91425" bIns="45700" anchor="t" anchorCtr="0">
            <a:noAutofit/>
          </a:bodyPr>
          <a:lstStyle/>
          <a:p>
            <a:pPr marL="0" lvl="0" indent="0" algn="ctr" rtl="0">
              <a:lnSpc>
                <a:spcPct val="115000"/>
              </a:lnSpc>
              <a:spcBef>
                <a:spcPts val="2400"/>
              </a:spcBef>
              <a:spcAft>
                <a:spcPts val="0"/>
              </a:spcAft>
              <a:buClr>
                <a:schemeClr val="dk1"/>
              </a:buClr>
              <a:buSzPts val="1100"/>
              <a:buFont typeface="Arial"/>
              <a:buNone/>
            </a:pPr>
            <a:r>
              <a:rPr lang="en-US" sz="7200" b="1" dirty="0">
                <a:solidFill>
                  <a:srgbClr val="FFFFFF"/>
                </a:solidFill>
              </a:rPr>
              <a:t>Importance of Network Metrics in Classification</a:t>
            </a:r>
            <a:endParaRPr sz="7200" b="1" dirty="0">
              <a:solidFill>
                <a:srgbClr val="FFFFFF"/>
              </a:solidFill>
            </a:endParaRPr>
          </a:p>
          <a:p>
            <a:pPr marL="1645837" lvl="0" indent="-1645837" algn="ctr" rtl="0">
              <a:lnSpc>
                <a:spcPct val="80000"/>
              </a:lnSpc>
              <a:spcBef>
                <a:spcPts val="1200"/>
              </a:spcBef>
              <a:spcAft>
                <a:spcPts val="0"/>
              </a:spcAft>
              <a:buClr>
                <a:schemeClr val="lt1"/>
              </a:buClr>
              <a:buSzPts val="6160"/>
              <a:buFont typeface="Calibri"/>
              <a:buNone/>
            </a:pPr>
            <a:endParaRPr sz="6160" dirty="0"/>
          </a:p>
        </p:txBody>
      </p:sp>
      <p:pic>
        <p:nvPicPr>
          <p:cNvPr id="125" name="Google Shape;125;p3"/>
          <p:cNvPicPr preferRelativeResize="0">
            <a:picLocks noGrp="1"/>
          </p:cNvPicPr>
          <p:nvPr>
            <p:ph type="pic" idx="3"/>
          </p:nvPr>
        </p:nvPicPr>
        <p:blipFill rotWithShape="1">
          <a:blip r:embed="rId5">
            <a:alphaModFix/>
          </a:blip>
          <a:srcRect l="5307" r="5306"/>
          <a:stretch/>
        </p:blipFill>
        <p:spPr>
          <a:xfrm>
            <a:off x="2161310" y="1219200"/>
            <a:ext cx="6483926" cy="2514600"/>
          </a:xfrm>
          <a:prstGeom prst="rect">
            <a:avLst/>
          </a:prstGeom>
          <a:noFill/>
          <a:ln>
            <a:noFill/>
          </a:ln>
        </p:spPr>
      </p:pic>
      <p:pic>
        <p:nvPicPr>
          <p:cNvPr id="126" name="Google Shape;126;p3"/>
          <p:cNvPicPr preferRelativeResize="0"/>
          <p:nvPr/>
        </p:nvPicPr>
        <p:blipFill>
          <a:blip r:embed="rId6">
            <a:alphaModFix/>
          </a:blip>
          <a:stretch>
            <a:fillRect/>
          </a:stretch>
        </p:blipFill>
        <p:spPr>
          <a:xfrm>
            <a:off x="11474025" y="8013364"/>
            <a:ext cx="20960499" cy="18748076"/>
          </a:xfrm>
          <a:prstGeom prst="rect">
            <a:avLst/>
          </a:prstGeom>
          <a:noFill/>
          <a:ln>
            <a:noFill/>
          </a:ln>
        </p:spPr>
      </p:pic>
      <p:pic>
        <p:nvPicPr>
          <p:cNvPr id="127" name="Google Shape;127;p3"/>
          <p:cNvPicPr preferRelativeResize="0"/>
          <p:nvPr/>
        </p:nvPicPr>
        <p:blipFill>
          <a:blip r:embed="rId7">
            <a:alphaModFix/>
          </a:blip>
          <a:stretch>
            <a:fillRect/>
          </a:stretch>
        </p:blipFill>
        <p:spPr>
          <a:xfrm>
            <a:off x="33810163" y="7548563"/>
            <a:ext cx="8950976" cy="9906000"/>
          </a:xfrm>
          <a:prstGeom prst="rect">
            <a:avLst/>
          </a:prstGeom>
          <a:noFill/>
          <a:ln>
            <a:noFill/>
          </a:ln>
        </p:spPr>
      </p:pic>
    </p:spTree>
  </p:cSld>
  <p:clrMapOvr>
    <a:masterClrMapping/>
  </p:clrMapOvr>
</p:sld>
</file>

<file path=ppt/theme/theme1.xml><?xml version="1.0" encoding="utf-8"?>
<a:theme xmlns:a="http://schemas.openxmlformats.org/drawingml/2006/main" name="PosterPresentations.com-36x48_Trifold_Template-V3">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5939</TotalTime>
  <Words>546</Words>
  <Application>Microsoft Macintosh PowerPoint</Application>
  <PresentationFormat>Custom</PresentationFormat>
  <Paragraphs>46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Trebuchet MS</vt:lpstr>
      <vt:lpstr>PosterPresentations.com-36x48_Trifold_Template-V3</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dieudonne ouedraogo</cp:lastModifiedBy>
  <cp:revision>6</cp:revision>
  <cp:lastPrinted>2019-03-31T23:37:33Z</cp:lastPrinted>
  <dcterms:modified xsi:type="dcterms:W3CDTF">2019-04-05T01:48:43Z</dcterms:modified>
</cp:coreProperties>
</file>