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7E753-88D5-4E71-A649-3B45D922A876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87733-5E7C-43A6-B7F8-AD84D56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766" indent="-2810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255" indent="-22485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957" indent="-22485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659" indent="-22485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361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062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2764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2466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62DC60-6AEF-4140-8BD3-38347B3AA085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5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6431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6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F500-FA59-43E6-9192-6B6D87B7A0E7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B578-1031-46DC-B9C5-46307BB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6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/>
              <a:t>Daniel Bell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1919 – 2011, Harvard, Sociologist</a:t>
            </a:r>
            <a:endParaRPr lang="en-US" sz="2800" dirty="0"/>
          </a:p>
        </p:txBody>
      </p:sp>
      <p:pic>
        <p:nvPicPr>
          <p:cNvPr id="3074" name="Picture 2" descr="Professor Daniel Bell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r="1389"/>
          <a:stretch>
            <a:fillRect/>
          </a:stretch>
        </p:blipFill>
        <p:spPr bwMode="auto">
          <a:xfrm>
            <a:off x="3733800" y="612775"/>
            <a:ext cx="2667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0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Coming of Post-Industrial Society 1973/1976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://ecx.images-amazon.com/images/I/41XdN9WcOjL._BO2,204,203,200_PIsitb-sticker-arrow-click,TopRight,35,-76_AA300_SH20_OU01_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5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Group 2"/>
          <p:cNvGraphicFramePr>
            <a:graphicFrameLocks noGrp="1"/>
          </p:cNvGraphicFramePr>
          <p:nvPr>
            <p:ph idx="1"/>
          </p:nvPr>
        </p:nvGraphicFramePr>
        <p:xfrm>
          <a:off x="609600" y="762000"/>
          <a:ext cx="7924800" cy="5181600"/>
        </p:xfrm>
        <a:graphic>
          <a:graphicData uri="http://schemas.openxmlformats.org/drawingml/2006/table">
            <a:tbl>
              <a:tblPr/>
              <a:tblGrid>
                <a:gridCol w="407988"/>
                <a:gridCol w="2411412"/>
                <a:gridCol w="2286000"/>
                <a:gridCol w="2819400"/>
              </a:tblGrid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Pre-industrial society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Industrial society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Post-industrial or information society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Extractive industry: agriculture, mining, forestry or fishing.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Goods Production based on machine technology.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Times New Roman" pitchFamily="18" charset="0"/>
                        </a:rPr>
                        <a:t>Services: transportation, utilities, trade, finance, health-care, education, arts, research, government,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Raw Materials and natural power: wind, water, animal and human muscle.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Times New Roman" pitchFamily="18" charset="0"/>
                        </a:rPr>
                        <a:t>Financial Capital and Created energy: coal, electric, oil,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Times New Roman" pitchFamily="18" charset="0"/>
                        </a:rPr>
                        <a:t>Information, theoretical knowledge and 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Struggle with nature.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Times New Roman" pitchFamily="18" charset="0"/>
                        </a:rPr>
                        <a:t>Struggle with fabricated nature.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Times New Roman" pitchFamily="18" charset="0"/>
                        </a:rPr>
                        <a:t>Relations between people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Crafts and skills: common sense, trial and error, and tradition.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Times New Roman" pitchFamily="18" charset="0"/>
                        </a:rPr>
                        <a:t>Highly specific disciplines and engineering.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Times New Roman" pitchFamily="18" charset="0"/>
                        </a:rPr>
                        <a:t>Integration of experimental sciences with cross-disciplinary methodology.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24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140</Words>
  <Application>Microsoft Office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Daniel Bell</vt:lpstr>
      <vt:lpstr>The Coming of Post-Industrial Society 1973/1976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Bell</dc:title>
  <dc:creator>Lewis, Hal</dc:creator>
  <cp:lastModifiedBy>Lewis, Hal</cp:lastModifiedBy>
  <cp:revision>3</cp:revision>
  <dcterms:created xsi:type="dcterms:W3CDTF">2013-09-17T13:08:44Z</dcterms:created>
  <dcterms:modified xsi:type="dcterms:W3CDTF">2013-10-03T18:07:37Z</dcterms:modified>
</cp:coreProperties>
</file>