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4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4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3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A285C1-DF51-4B44-A09F-C5C3026ED7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6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F662-AD45-4A94-BE04-FA32690D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7601" y="643468"/>
            <a:ext cx="8574622" cy="2616199"/>
          </a:xfrm>
        </p:spPr>
        <p:txBody>
          <a:bodyPr/>
          <a:lstStyle/>
          <a:p>
            <a:r>
              <a:rPr lang="en-US" dirty="0"/>
              <a:t>DESIGN PATTERN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7BFEF-86B5-4F7A-83E9-C8951D94B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9577" y="3754967"/>
            <a:ext cx="6987645" cy="138853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By DIEU DOAN</a:t>
            </a:r>
          </a:p>
        </p:txBody>
      </p:sp>
    </p:spTree>
    <p:extLst>
      <p:ext uri="{BB962C8B-B14F-4D97-AF65-F5344CB8AC3E}">
        <p14:creationId xmlns:p14="http://schemas.microsoft.com/office/powerpoint/2010/main" val="159955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067B52-1008-48CA-9AF6-64707A58F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317" y="1614311"/>
            <a:ext cx="9845064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8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45FE-6945-4C5B-B9CC-8733DFBC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10" y="203200"/>
            <a:ext cx="10018713" cy="1752599"/>
          </a:xfrm>
        </p:spPr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Phân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loại</a:t>
            </a:r>
            <a:r>
              <a:rPr lang="en-US" dirty="0">
                <a:solidFill>
                  <a:srgbClr val="7030A0"/>
                </a:solidFill>
              </a:rPr>
              <a:t>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FD3D-96B9-4E0A-918F-2ED383DF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710" y="1790700"/>
            <a:ext cx="10466390" cy="44577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</a:rPr>
              <a:t>Để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mẫu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các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đối</a:t>
            </a:r>
            <a:r>
              <a:rPr lang="en-US" dirty="0">
                <a:solidFill>
                  <a:srgbClr val="002060"/>
                </a:solidFill>
              </a:rPr>
              <a:t> t</a:t>
            </a:r>
            <a:r>
              <a:rPr lang="vi-VN" dirty="0">
                <a:solidFill>
                  <a:srgbClr val="002060"/>
                </a:solidFill>
              </a:rPr>
              <a:t>ư</a:t>
            </a:r>
            <a:r>
              <a:rPr lang="en-US" dirty="0" err="1">
                <a:solidFill>
                  <a:srgbClr val="002060"/>
                </a:solidFill>
              </a:rPr>
              <a:t>ợng</a:t>
            </a:r>
            <a:r>
              <a:rPr lang="en-US" dirty="0">
                <a:solidFill>
                  <a:srgbClr val="002060"/>
                </a:solidFill>
              </a:rPr>
              <a:t>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Creation Design Patterns: </a:t>
            </a:r>
            <a:r>
              <a:rPr lang="en-US" dirty="0">
                <a:solidFill>
                  <a:srgbClr val="0070C0"/>
                </a:solidFill>
              </a:rPr>
              <a:t>Factory, Abstract Factory, Singleton, Builder, Prototype…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cấu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trúc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đối</a:t>
            </a:r>
            <a:r>
              <a:rPr lang="en-US" dirty="0">
                <a:solidFill>
                  <a:srgbClr val="002060"/>
                </a:solidFill>
              </a:rPr>
              <a:t> t</a:t>
            </a:r>
            <a:r>
              <a:rPr lang="vi-VN" dirty="0">
                <a:solidFill>
                  <a:srgbClr val="002060"/>
                </a:solidFill>
              </a:rPr>
              <a:t>ư</a:t>
            </a:r>
            <a:r>
              <a:rPr lang="en-US" dirty="0" err="1">
                <a:solidFill>
                  <a:srgbClr val="002060"/>
                </a:solidFill>
              </a:rPr>
              <a:t>ợng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để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kiến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trúc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thành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phần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một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ứng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dụng</a:t>
            </a:r>
            <a:r>
              <a:rPr lang="en-US" dirty="0">
                <a:solidFill>
                  <a:srgbClr val="002060"/>
                </a:solidFill>
              </a:rPr>
              <a:t>) – </a:t>
            </a:r>
            <a:r>
              <a:rPr lang="en-US" dirty="0">
                <a:solidFill>
                  <a:srgbClr val="7030A0"/>
                </a:solidFill>
              </a:rPr>
              <a:t>Structure Design Patterns: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Adapter, Bridge, Composite, Decorator, Façade, Flyweight, Proxy…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hành</a:t>
            </a:r>
            <a:r>
              <a:rPr lang="en-US" dirty="0">
                <a:solidFill>
                  <a:srgbClr val="002060"/>
                </a:solidFill>
              </a:rPr>
              <a:t> vi – </a:t>
            </a:r>
            <a:r>
              <a:rPr lang="en-US" dirty="0">
                <a:solidFill>
                  <a:srgbClr val="7030A0"/>
                </a:solidFill>
              </a:rPr>
              <a:t>Behavioral Design Patterns: </a:t>
            </a:r>
            <a:r>
              <a:rPr lang="en-US" dirty="0">
                <a:solidFill>
                  <a:srgbClr val="0070C0"/>
                </a:solidFill>
              </a:rPr>
              <a:t>Chain of Responsibility, Command, Interpreter, Iterator, Mediator, Memento, Observer, State, Strategy, Template Method, Visitor… 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đồng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bộ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hóa</a:t>
            </a:r>
            <a:r>
              <a:rPr lang="en-US" dirty="0">
                <a:solidFill>
                  <a:srgbClr val="002060"/>
                </a:solidFill>
              </a:rPr>
              <a:t> – </a:t>
            </a:r>
            <a:r>
              <a:rPr lang="en-US" dirty="0">
                <a:solidFill>
                  <a:srgbClr val="7030A0"/>
                </a:solidFill>
              </a:rPr>
              <a:t>Concurrency Design Pattern </a:t>
            </a:r>
            <a:r>
              <a:rPr lang="en-US" dirty="0">
                <a:solidFill>
                  <a:srgbClr val="002060"/>
                </a:solidFill>
              </a:rPr>
              <a:t>( </a:t>
            </a:r>
            <a:r>
              <a:rPr lang="en-US" dirty="0" err="1">
                <a:solidFill>
                  <a:srgbClr val="002060"/>
                </a:solidFill>
              </a:rPr>
              <a:t>Dùng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để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giải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quyết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đồng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bộ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hóa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trong</a:t>
            </a:r>
            <a:r>
              <a:rPr lang="en-US" dirty="0">
                <a:solidFill>
                  <a:srgbClr val="002060"/>
                </a:solidFill>
              </a:rPr>
              <a:t> Multi Threads): </a:t>
            </a:r>
            <a:r>
              <a:rPr lang="en-US" dirty="0">
                <a:solidFill>
                  <a:srgbClr val="0070C0"/>
                </a:solidFill>
              </a:rPr>
              <a:t>Active Object, Monitor Object, Double – Checked Locking...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kiến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trúc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toàn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bộ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ứng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dụng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hoặc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hệ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thống</a:t>
            </a:r>
            <a:r>
              <a:rPr lang="en-US" dirty="0">
                <a:solidFill>
                  <a:srgbClr val="002060"/>
                </a:solidFill>
              </a:rPr>
              <a:t> - </a:t>
            </a:r>
            <a:r>
              <a:rPr lang="en-US" dirty="0">
                <a:solidFill>
                  <a:srgbClr val="7030A0"/>
                </a:solidFill>
              </a:rPr>
              <a:t>Architectural Design Patterns: </a:t>
            </a:r>
            <a:r>
              <a:rPr lang="en-US" dirty="0">
                <a:solidFill>
                  <a:srgbClr val="0070C0"/>
                </a:solidFill>
              </a:rPr>
              <a:t>Model – View  - Controller (MVC), Model – View – Presenter (MVP), Model – View -  </a:t>
            </a:r>
            <a:r>
              <a:rPr lang="en-US" dirty="0" err="1">
                <a:solidFill>
                  <a:srgbClr val="0070C0"/>
                </a:solidFill>
              </a:rPr>
              <a:t>ViewModel</a:t>
            </a:r>
            <a:r>
              <a:rPr lang="en-US" dirty="0">
                <a:solidFill>
                  <a:srgbClr val="0070C0"/>
                </a:solidFill>
              </a:rPr>
              <a:t> (MVVM), Pipes and Filters, </a:t>
            </a:r>
            <a:r>
              <a:rPr lang="en-US" dirty="0" err="1">
                <a:solidFill>
                  <a:srgbClr val="0070C0"/>
                </a:solidFill>
              </a:rPr>
              <a:t>BlackBoard</a:t>
            </a:r>
            <a:r>
              <a:rPr lang="en-US" dirty="0">
                <a:solidFill>
                  <a:srgbClr val="0070C0"/>
                </a:solidFill>
              </a:rPr>
              <a:t>, Microkernel…</a:t>
            </a:r>
          </a:p>
        </p:txBody>
      </p:sp>
    </p:spTree>
    <p:extLst>
      <p:ext uri="{BB962C8B-B14F-4D97-AF65-F5344CB8AC3E}">
        <p14:creationId xmlns:p14="http://schemas.microsoft.com/office/powerpoint/2010/main" val="50158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F9CA-48ED-4E3A-BBB8-FEC7F05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8109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Singleton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41D2-91DC-448B-85B0-6A474931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1500"/>
            <a:ext cx="10018713" cy="39243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Contructor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overload Operator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 threads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lock_guard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mutex)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6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1371-1993-4C22-AA67-3BC242EA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VÍ DỤ TẠO SINGLETON TRONG C++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7B10C-E411-437F-9E25-AA5AECFA1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477" y="2933699"/>
            <a:ext cx="10102579" cy="23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5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26D3CE-2BA9-4E44-8D33-ECF0DBA86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686" y="1253331"/>
            <a:ext cx="970793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1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24E416-1D3A-4DF0-B563-21BD7B295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230" y="958850"/>
            <a:ext cx="10077606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2C0C-9031-49A0-AA97-42979A93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33" y="381000"/>
            <a:ext cx="10018713" cy="1752599"/>
          </a:xfrm>
        </p:spPr>
        <p:txBody>
          <a:bodyPr/>
          <a:lstStyle/>
          <a:p>
            <a:r>
              <a:rPr lang="en-US" dirty="0"/>
              <a:t>PROXY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3D07-E2B0-4AC9-8BC9-6E3C80CC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243" y="1978377"/>
            <a:ext cx="10018713" cy="40386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Design Pattern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Design Pattern: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Interface.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Private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ý: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AC9A-9D34-49B6-B6D6-095B4B4F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756" y="764822"/>
            <a:ext cx="7591955" cy="872067"/>
          </a:xfrm>
        </p:spPr>
        <p:txBody>
          <a:bodyPr>
            <a:normAutofit fontScale="90000"/>
          </a:bodyPr>
          <a:lstStyle/>
          <a:p>
            <a:r>
              <a:rPr lang="en-US" dirty="0"/>
              <a:t>VÍ DỤ TẠO PROXY DESIGN PATTERN TRONG C++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C17F1B-6B8C-4189-8C61-419A82E53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609" y="1919112"/>
            <a:ext cx="9941281" cy="45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BEA261-30A6-42A3-B31C-647C67C14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51" y="1622778"/>
            <a:ext cx="10160713" cy="361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46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538</TotalTime>
  <Words>608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DESIGN PATTERN C++</vt:lpstr>
      <vt:lpstr>Phân loại Design Pattern</vt:lpstr>
      <vt:lpstr>Singleton Design Pattern</vt:lpstr>
      <vt:lpstr>VÍ DỤ TẠO SINGLETON TRONG C++</vt:lpstr>
      <vt:lpstr>PowerPoint Presentation</vt:lpstr>
      <vt:lpstr>PowerPoint Presentation</vt:lpstr>
      <vt:lpstr>PROXY DESIGN PATTERN</vt:lpstr>
      <vt:lpstr>VÍ DỤ TẠO PROXY DESIGN PATTERN TRONG C++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C++</dc:title>
  <dc:creator>admin</dc:creator>
  <cp:lastModifiedBy>admin</cp:lastModifiedBy>
  <cp:revision>18</cp:revision>
  <dcterms:created xsi:type="dcterms:W3CDTF">2023-03-28T01:06:02Z</dcterms:created>
  <dcterms:modified xsi:type="dcterms:W3CDTF">2023-03-29T04:29:15Z</dcterms:modified>
</cp:coreProperties>
</file>