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4/4/2023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6665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4/4/2023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050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4/4/2023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62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4/4/2023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780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4/4/2023</a:t>
            </a:fld>
            <a:endParaRPr lang="en-US" dirty="0"/>
          </a:p>
        </p:txBody>
      </p:sp>
    </p:spTree>
    <p:extLst>
      <p:ext uri="{BB962C8B-B14F-4D97-AF65-F5344CB8AC3E}">
        <p14:creationId xmlns:p14="http://schemas.microsoft.com/office/powerpoint/2010/main" val="13162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4/4/2023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3308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4/4/2023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812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4/4/2023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7792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4/4/2023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6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4/4/2023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7086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4/4/2023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845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4/4/2023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97694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86"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D60E4B47-B10E-8AB4-A26B-2BC75A31D5A9}"/>
              </a:ext>
            </a:extLst>
          </p:cNvPr>
          <p:cNvPicPr>
            <a:picLocks noChangeAspect="1"/>
          </p:cNvPicPr>
          <p:nvPr/>
        </p:nvPicPr>
        <p:blipFill rotWithShape="1">
          <a:blip r:embed="rId2"/>
          <a:srcRect r="-1" b="43735"/>
          <a:stretch/>
        </p:blipFill>
        <p:spPr>
          <a:xfrm>
            <a:off x="1524" y="10"/>
            <a:ext cx="12188952" cy="6857990"/>
          </a:xfrm>
          <a:prstGeom prst="rect">
            <a:avLst/>
          </a:prstGeom>
        </p:spPr>
      </p:pic>
      <p:sp>
        <p:nvSpPr>
          <p:cNvPr id="11" name="Freeform: Shape 10">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4FD502B-BC7D-49FA-A268-DA7E96CDC2CD}"/>
              </a:ext>
            </a:extLst>
          </p:cNvPr>
          <p:cNvSpPr>
            <a:spLocks noGrp="1"/>
          </p:cNvSpPr>
          <p:nvPr>
            <p:ph type="ctrTitle"/>
          </p:nvPr>
        </p:nvSpPr>
        <p:spPr>
          <a:xfrm>
            <a:off x="2190750" y="1346268"/>
            <a:ext cx="7810500" cy="3125338"/>
          </a:xfrm>
        </p:spPr>
        <p:txBody>
          <a:bodyPr anchor="b">
            <a:normAutofit/>
          </a:bodyPr>
          <a:lstStyle/>
          <a:p>
            <a:pPr algn="ctr">
              <a:lnSpc>
                <a:spcPct val="110000"/>
              </a:lnSpc>
            </a:pPr>
            <a:r>
              <a:rPr lang="en-US" sz="5600" dirty="0"/>
              <a:t>TỔNG HỢP KIẾN THỨC HỌC HÀNG NGÀY</a:t>
            </a:r>
          </a:p>
        </p:txBody>
      </p:sp>
      <p:sp>
        <p:nvSpPr>
          <p:cNvPr id="3" name="Subtitle 2">
            <a:extLst>
              <a:ext uri="{FF2B5EF4-FFF2-40B4-BE49-F238E27FC236}">
                <a16:creationId xmlns:a16="http://schemas.microsoft.com/office/drawing/2014/main" id="{17BA0224-6356-4B39-8AAC-07D86C767B40}"/>
              </a:ext>
            </a:extLst>
          </p:cNvPr>
          <p:cNvSpPr>
            <a:spLocks noGrp="1"/>
          </p:cNvSpPr>
          <p:nvPr>
            <p:ph type="subTitle" idx="1"/>
          </p:nvPr>
        </p:nvSpPr>
        <p:spPr>
          <a:xfrm>
            <a:off x="2619375" y="4471607"/>
            <a:ext cx="6953250" cy="862394"/>
          </a:xfrm>
        </p:spPr>
        <p:txBody>
          <a:bodyPr anchor="t">
            <a:normAutofit/>
          </a:bodyPr>
          <a:lstStyle/>
          <a:p>
            <a:pPr algn="ctr"/>
            <a:endParaRPr lang="en-US" dirty="0"/>
          </a:p>
        </p:txBody>
      </p:sp>
    </p:spTree>
    <p:extLst>
      <p:ext uri="{BB962C8B-B14F-4D97-AF65-F5344CB8AC3E}">
        <p14:creationId xmlns:p14="http://schemas.microsoft.com/office/powerpoint/2010/main" val="158075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86A3-3F37-41CF-BB07-778C9596C31D}"/>
              </a:ext>
            </a:extLst>
          </p:cNvPr>
          <p:cNvSpPr>
            <a:spLocks noGrp="1"/>
          </p:cNvSpPr>
          <p:nvPr>
            <p:ph type="title"/>
          </p:nvPr>
        </p:nvSpPr>
        <p:spPr/>
        <p:txBody>
          <a:bodyPr/>
          <a:lstStyle/>
          <a:p>
            <a:r>
              <a:rPr lang="en-US" dirty="0"/>
              <a:t>Friend Class</a:t>
            </a:r>
          </a:p>
        </p:txBody>
      </p:sp>
      <p:sp>
        <p:nvSpPr>
          <p:cNvPr id="3" name="Content Placeholder 2">
            <a:extLst>
              <a:ext uri="{FF2B5EF4-FFF2-40B4-BE49-F238E27FC236}">
                <a16:creationId xmlns:a16="http://schemas.microsoft.com/office/drawing/2014/main" id="{3E6085FE-5334-4F96-8786-06D53CCF1B6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Friend Class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CECB6E-F70F-4CB9-BF8C-8E85718D2253}"/>
              </a:ext>
            </a:extLst>
          </p:cNvPr>
          <p:cNvPicPr>
            <a:picLocks noChangeAspect="1"/>
          </p:cNvPicPr>
          <p:nvPr/>
        </p:nvPicPr>
        <p:blipFill>
          <a:blip r:embed="rId2"/>
          <a:stretch>
            <a:fillRect/>
          </a:stretch>
        </p:blipFill>
        <p:spPr>
          <a:xfrm>
            <a:off x="2916766" y="3709457"/>
            <a:ext cx="6633633" cy="2966449"/>
          </a:xfrm>
          <a:prstGeom prst="rect">
            <a:avLst/>
          </a:prstGeom>
        </p:spPr>
      </p:pic>
    </p:spTree>
    <p:extLst>
      <p:ext uri="{BB962C8B-B14F-4D97-AF65-F5344CB8AC3E}">
        <p14:creationId xmlns:p14="http://schemas.microsoft.com/office/powerpoint/2010/main" val="62226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662505-4D3F-4C3F-B296-CCDD0321D405}"/>
              </a:ext>
            </a:extLst>
          </p:cNvPr>
          <p:cNvPicPr>
            <a:picLocks noGrp="1" noChangeAspect="1"/>
          </p:cNvPicPr>
          <p:nvPr>
            <p:ph idx="1"/>
          </p:nvPr>
        </p:nvPicPr>
        <p:blipFill>
          <a:blip r:embed="rId2"/>
          <a:stretch>
            <a:fillRect/>
          </a:stretch>
        </p:blipFill>
        <p:spPr>
          <a:xfrm>
            <a:off x="2666445" y="2325275"/>
            <a:ext cx="6859109" cy="4225104"/>
          </a:xfrm>
          <a:prstGeom prst="rect">
            <a:avLst/>
          </a:prstGeom>
        </p:spPr>
      </p:pic>
      <p:sp>
        <p:nvSpPr>
          <p:cNvPr id="5" name="Title 1">
            <a:extLst>
              <a:ext uri="{FF2B5EF4-FFF2-40B4-BE49-F238E27FC236}">
                <a16:creationId xmlns:a16="http://schemas.microsoft.com/office/drawing/2014/main" id="{555095A8-6BE7-4357-9F83-F6934201BE5A}"/>
              </a:ext>
            </a:extLst>
          </p:cNvPr>
          <p:cNvSpPr>
            <a:spLocks noGrp="1"/>
          </p:cNvSpPr>
          <p:nvPr>
            <p:ph type="title"/>
          </p:nvPr>
        </p:nvSpPr>
        <p:spPr>
          <a:xfrm>
            <a:off x="1368672" y="521242"/>
            <a:ext cx="8770571" cy="1345269"/>
          </a:xfrm>
        </p:spPr>
        <p:txBody>
          <a:bodyPr>
            <a:noAutofit/>
          </a:bodyPr>
          <a:lstStyle/>
          <a:p>
            <a:pPr algn="just"/>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thấy</a:t>
            </a:r>
            <a:r>
              <a:rPr lang="en-US" sz="1600" dirty="0">
                <a:latin typeface="Times New Roman" panose="02020603050405020304" pitchFamily="18" charset="0"/>
                <a:cs typeface="Times New Roman" panose="02020603050405020304" pitchFamily="18" charset="0"/>
              </a:rPr>
              <a:t>, do </a:t>
            </a: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Class Square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Friend Class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Class Rectangle </a:t>
            </a:r>
            <a:r>
              <a:rPr lang="en-US" sz="1600" dirty="0" err="1">
                <a:latin typeface="Times New Roman" panose="02020603050405020304" pitchFamily="18" charset="0"/>
                <a:cs typeface="Times New Roman" panose="02020603050405020304" pitchFamily="18" charset="0"/>
              </a:rPr>
              <a:t>nên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Square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hàm</a:t>
            </a:r>
            <a:r>
              <a:rPr lang="en-US" sz="1600" dirty="0">
                <a:latin typeface="Times New Roman" panose="02020603050405020304" pitchFamily="18" charset="0"/>
                <a:cs typeface="Times New Roman" panose="02020603050405020304" pitchFamily="18" charset="0"/>
              </a:rPr>
              <a:t> Protected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Rectangle.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friend class,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Square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đ</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hàm</a:t>
            </a:r>
            <a:r>
              <a:rPr lang="en-US" sz="1600" dirty="0">
                <a:latin typeface="Times New Roman" panose="02020603050405020304" pitchFamily="18" charset="0"/>
                <a:cs typeface="Times New Roman" panose="02020603050405020304" pitchFamily="18" charset="0"/>
              </a:rPr>
              <a:t> protected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Rectangle (do Square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Rectangle)</a:t>
            </a:r>
          </a:p>
        </p:txBody>
      </p:sp>
    </p:spTree>
    <p:extLst>
      <p:ext uri="{BB962C8B-B14F-4D97-AF65-F5344CB8AC3E}">
        <p14:creationId xmlns:p14="http://schemas.microsoft.com/office/powerpoint/2010/main" val="2743027563"/>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27311C"/>
      </a:dk2>
      <a:lt2>
        <a:srgbClr val="F3F1F0"/>
      </a:lt2>
      <a:accent1>
        <a:srgbClr val="2999E7"/>
      </a:accent1>
      <a:accent2>
        <a:srgbClr val="2D4BD9"/>
      </a:accent2>
      <a:accent3>
        <a:srgbClr val="5729E7"/>
      </a:accent3>
      <a:accent4>
        <a:srgbClr val="9417D5"/>
      </a:accent4>
      <a:accent5>
        <a:srgbClr val="E729D8"/>
      </a:accent5>
      <a:accent6>
        <a:srgbClr val="D51777"/>
      </a:accent6>
      <a:hlink>
        <a:srgbClr val="BF733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24</TotalTime>
  <Words>114</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Meiryo</vt:lpstr>
      <vt:lpstr>Corbel</vt:lpstr>
      <vt:lpstr>Times New Roman</vt:lpstr>
      <vt:lpstr>SketchLinesVTI</vt:lpstr>
      <vt:lpstr>TỔNG HỢP KIẾN THỨC HỌC HÀNG NGÀY</vt:lpstr>
      <vt:lpstr>Friend Class</vt:lpstr>
      <vt:lpstr>Trong ví dụ này, ta có thể thấy, do khai báo Class Square là Friend Class của Class Rectangle nên trong khai báo của Square có thể gọi các hàm Protected của Rectangle. Nếu bỏ khai báo friend class, trong Square chỉ có thể truy cập được hàm protected của Rectangle (do Square là lớp con của Rectangle)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HỢP KIẾN THỨC HỌC HÀNG NGÀY</dc:title>
  <dc:creator>admin</dc:creator>
  <cp:lastModifiedBy>admin</cp:lastModifiedBy>
  <cp:revision>3</cp:revision>
  <dcterms:created xsi:type="dcterms:W3CDTF">2023-04-04T03:54:05Z</dcterms:created>
  <dcterms:modified xsi:type="dcterms:W3CDTF">2023-04-04T04:18:24Z</dcterms:modified>
</cp:coreProperties>
</file>