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6" r:id="rId5"/>
    <p:sldId id="272" r:id="rId6"/>
    <p:sldId id="276" r:id="rId7"/>
    <p:sldId id="283" r:id="rId8"/>
    <p:sldId id="274" r:id="rId9"/>
    <p:sldId id="275" r:id="rId10"/>
    <p:sldId id="290" r:id="rId11"/>
    <p:sldId id="267" r:id="rId12"/>
    <p:sldId id="286" r:id="rId13"/>
    <p:sldId id="268" r:id="rId14"/>
    <p:sldId id="277" r:id="rId15"/>
    <p:sldId id="281" r:id="rId16"/>
    <p:sldId id="292" r:id="rId17"/>
    <p:sldId id="291" r:id="rId18"/>
    <p:sldId id="289" r:id="rId19"/>
    <p:sldId id="269" r:id="rId20"/>
    <p:sldId id="282" r:id="rId21"/>
    <p:sldId id="284" r:id="rId22"/>
    <p:sldId id="285" r:id="rId23"/>
    <p:sldId id="279" r:id="rId24"/>
    <p:sldId id="280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5A74E-B65E-49DB-BEB3-D2F870A0C63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00084CEA-C985-4646-8CBC-43C3B7A51430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Giới Thiệu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91527C2-368F-4C92-ADA5-4D8DE5FA72DC}" type="parTrans" cxnId="{174C0DA1-BA4D-49C1-B5F3-4F7313DEB66A}">
      <dgm:prSet/>
      <dgm:spPr/>
      <dgm:t>
        <a:bodyPr/>
        <a:lstStyle/>
        <a:p>
          <a:endParaRPr lang="en-US"/>
        </a:p>
      </dgm:t>
    </dgm:pt>
    <dgm:pt modelId="{0F6BAA25-5618-4B5E-A74D-36DFD0343F72}" type="sibTrans" cxnId="{174C0DA1-BA4D-49C1-B5F3-4F7313DEB66A}">
      <dgm:prSet/>
      <dgm:spPr/>
      <dgm:t>
        <a:bodyPr/>
        <a:lstStyle/>
        <a:p>
          <a:endParaRPr lang="en-US"/>
        </a:p>
      </dgm:t>
    </dgm:pt>
    <dgm:pt modelId="{008006FD-AEEF-4F06-B005-CA107BDD7C91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Mềm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836F4A6A-9BD4-4534-9E5B-2FBC073FA02E}" type="parTrans" cxnId="{83D9874C-E077-458C-A948-35F55B6CAC1B}">
      <dgm:prSet/>
      <dgm:spPr/>
      <dgm:t>
        <a:bodyPr/>
        <a:lstStyle/>
        <a:p>
          <a:endParaRPr lang="en-US"/>
        </a:p>
      </dgm:t>
    </dgm:pt>
    <dgm:pt modelId="{32F67DB1-B045-4F1E-9284-FA9AA6A1B731}" type="sibTrans" cxnId="{83D9874C-E077-458C-A948-35F55B6CAC1B}">
      <dgm:prSet/>
      <dgm:spPr/>
      <dgm:t>
        <a:bodyPr/>
        <a:lstStyle/>
        <a:p>
          <a:endParaRPr lang="en-US"/>
        </a:p>
      </dgm:t>
    </dgm:pt>
    <dgm:pt modelId="{76723488-6605-409A-850B-A5C5CE697A37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Phần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Cứng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3778405-D21F-4A60-9242-81F34AF3DCA1}" type="parTrans" cxnId="{BBCC0009-47B5-4429-9000-166DC9D1A17F}">
      <dgm:prSet/>
      <dgm:spPr/>
      <dgm:t>
        <a:bodyPr/>
        <a:lstStyle/>
        <a:p>
          <a:endParaRPr lang="en-US"/>
        </a:p>
      </dgm:t>
    </dgm:pt>
    <dgm:pt modelId="{B2177BA3-945E-4BEF-A479-0B14814F0C88}" type="sibTrans" cxnId="{BBCC0009-47B5-4429-9000-166DC9D1A17F}">
      <dgm:prSet/>
      <dgm:spPr/>
      <dgm:t>
        <a:bodyPr/>
        <a:lstStyle/>
        <a:p>
          <a:endParaRPr lang="en-US"/>
        </a:p>
      </dgm:t>
    </dgm:pt>
    <dgm:pt modelId="{F5C814EE-D30A-4BE9-924C-158DB6E0705F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Hướng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Triển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AFEAA04-F430-4F14-B9F2-D3B9FC418228}" type="parTrans" cxnId="{EE139ED3-3062-4211-9A1C-A88BCC829006}">
      <dgm:prSet/>
      <dgm:spPr/>
      <dgm:t>
        <a:bodyPr/>
        <a:lstStyle/>
        <a:p>
          <a:endParaRPr lang="en-US"/>
        </a:p>
      </dgm:t>
    </dgm:pt>
    <dgm:pt modelId="{61936882-F44D-4C82-B56B-91A3C39F5FD9}" type="sibTrans" cxnId="{EE139ED3-3062-4211-9A1C-A88BCC829006}">
      <dgm:prSet/>
      <dgm:spPr/>
      <dgm:t>
        <a:bodyPr/>
        <a:lstStyle/>
        <a:p>
          <a:endParaRPr lang="en-US"/>
        </a:p>
      </dgm:t>
    </dgm:pt>
    <dgm:pt modelId="{E50FBD6D-3A2C-4166-9008-805655F33F04}" type="pres">
      <dgm:prSet presAssocID="{B565A74E-B65E-49DB-BEB3-D2F870A0C637}" presName="compositeShape" presStyleCnt="0">
        <dgm:presLayoutVars>
          <dgm:dir/>
          <dgm:resizeHandles/>
        </dgm:presLayoutVars>
      </dgm:prSet>
      <dgm:spPr/>
    </dgm:pt>
    <dgm:pt modelId="{E01C573E-6ABB-45B5-AA5E-0499FDA03792}" type="pres">
      <dgm:prSet presAssocID="{B565A74E-B65E-49DB-BEB3-D2F870A0C637}" presName="pyramid" presStyleLbl="node1" presStyleIdx="0" presStyleCnt="1" custScaleX="130001" custLinFactNeighborX="-31969" custLinFactNeighborY="-1515"/>
      <dgm:spPr/>
    </dgm:pt>
    <dgm:pt modelId="{057373EF-4A97-4A7F-A435-ACC4A38EAB3C}" type="pres">
      <dgm:prSet presAssocID="{B565A74E-B65E-49DB-BEB3-D2F870A0C637}" presName="theList" presStyleCnt="0"/>
      <dgm:spPr/>
    </dgm:pt>
    <dgm:pt modelId="{AA908FAA-16F7-4355-A29F-2569BF472B2C}" type="pres">
      <dgm:prSet presAssocID="{00084CEA-C985-4646-8CBC-43C3B7A51430}" presName="aNode" presStyleLbl="fgAcc1" presStyleIdx="0" presStyleCnt="4" custScaleX="163672" custLinFactNeighborX="15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DF5A-12AE-4EC3-BD61-CFC396838458}" type="pres">
      <dgm:prSet presAssocID="{00084CEA-C985-4646-8CBC-43C3B7A51430}" presName="aSpace" presStyleCnt="0"/>
      <dgm:spPr/>
    </dgm:pt>
    <dgm:pt modelId="{16E942C0-167B-4CDB-859A-71313AADEF4F}" type="pres">
      <dgm:prSet presAssocID="{008006FD-AEEF-4F06-B005-CA107BDD7C91}" presName="aNode" presStyleLbl="fgAcc1" presStyleIdx="1" presStyleCnt="4" custScaleX="163672" custLinFactNeighborX="15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B1482-149B-4E6C-8194-049C4FAB9EC6}" type="pres">
      <dgm:prSet presAssocID="{008006FD-AEEF-4F06-B005-CA107BDD7C91}" presName="aSpace" presStyleCnt="0"/>
      <dgm:spPr/>
    </dgm:pt>
    <dgm:pt modelId="{95D83E4E-0ABA-404E-BE62-98A9389F0AA3}" type="pres">
      <dgm:prSet presAssocID="{76723488-6605-409A-850B-A5C5CE697A37}" presName="aNode" presStyleLbl="fgAcc1" presStyleIdx="2" presStyleCnt="4" custScaleX="163672" custLinFactNeighborX="15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1048A-D719-47EC-AB9C-047A3A7E74F5}" type="pres">
      <dgm:prSet presAssocID="{76723488-6605-409A-850B-A5C5CE697A37}" presName="aSpace" presStyleCnt="0"/>
      <dgm:spPr/>
    </dgm:pt>
    <dgm:pt modelId="{70F38D4F-B0FF-464C-9B02-A5180E3E10F9}" type="pres">
      <dgm:prSet presAssocID="{F5C814EE-D30A-4BE9-924C-158DB6E0705F}" presName="aNode" presStyleLbl="fgAcc1" presStyleIdx="3" presStyleCnt="4" custScaleX="163672" custLinFactNeighborX="15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00B0E-47B2-4201-A2CC-DDEA77FBE90E}" type="pres">
      <dgm:prSet presAssocID="{F5C814EE-D30A-4BE9-924C-158DB6E0705F}" presName="aSpace" presStyleCnt="0"/>
      <dgm:spPr/>
    </dgm:pt>
  </dgm:ptLst>
  <dgm:cxnLst>
    <dgm:cxn modelId="{FD39DBEB-7ADB-4699-9006-AD5B5BDB2818}" type="presOf" srcId="{B565A74E-B65E-49DB-BEB3-D2F870A0C637}" destId="{E50FBD6D-3A2C-4166-9008-805655F33F04}" srcOrd="0" destOrd="0" presId="urn:microsoft.com/office/officeart/2005/8/layout/pyramid2"/>
    <dgm:cxn modelId="{5B1FD976-007A-4C69-84E0-F3082638A89E}" type="presOf" srcId="{008006FD-AEEF-4F06-B005-CA107BDD7C91}" destId="{16E942C0-167B-4CDB-859A-71313AADEF4F}" srcOrd="0" destOrd="0" presId="urn:microsoft.com/office/officeart/2005/8/layout/pyramid2"/>
    <dgm:cxn modelId="{174C0DA1-BA4D-49C1-B5F3-4F7313DEB66A}" srcId="{B565A74E-B65E-49DB-BEB3-D2F870A0C637}" destId="{00084CEA-C985-4646-8CBC-43C3B7A51430}" srcOrd="0" destOrd="0" parTransId="{491527C2-368F-4C92-ADA5-4D8DE5FA72DC}" sibTransId="{0F6BAA25-5618-4B5E-A74D-36DFD0343F72}"/>
    <dgm:cxn modelId="{61FE32F9-433C-4BB5-AD4D-1F871904CF9C}" type="presOf" srcId="{F5C814EE-D30A-4BE9-924C-158DB6E0705F}" destId="{70F38D4F-B0FF-464C-9B02-A5180E3E10F9}" srcOrd="0" destOrd="0" presId="urn:microsoft.com/office/officeart/2005/8/layout/pyramid2"/>
    <dgm:cxn modelId="{EE139ED3-3062-4211-9A1C-A88BCC829006}" srcId="{B565A74E-B65E-49DB-BEB3-D2F870A0C637}" destId="{F5C814EE-D30A-4BE9-924C-158DB6E0705F}" srcOrd="3" destOrd="0" parTransId="{CAFEAA04-F430-4F14-B9F2-D3B9FC418228}" sibTransId="{61936882-F44D-4C82-B56B-91A3C39F5FD9}"/>
    <dgm:cxn modelId="{83D9874C-E077-458C-A948-35F55B6CAC1B}" srcId="{B565A74E-B65E-49DB-BEB3-D2F870A0C637}" destId="{008006FD-AEEF-4F06-B005-CA107BDD7C91}" srcOrd="1" destOrd="0" parTransId="{836F4A6A-9BD4-4534-9E5B-2FBC073FA02E}" sibTransId="{32F67DB1-B045-4F1E-9284-FA9AA6A1B731}"/>
    <dgm:cxn modelId="{BBCC0009-47B5-4429-9000-166DC9D1A17F}" srcId="{B565A74E-B65E-49DB-BEB3-D2F870A0C637}" destId="{76723488-6605-409A-850B-A5C5CE697A37}" srcOrd="2" destOrd="0" parTransId="{23778405-D21F-4A60-9242-81F34AF3DCA1}" sibTransId="{B2177BA3-945E-4BEF-A479-0B14814F0C88}"/>
    <dgm:cxn modelId="{E2CFB9AB-F457-4B39-8A0D-F141CF6091A4}" type="presOf" srcId="{00084CEA-C985-4646-8CBC-43C3B7A51430}" destId="{AA908FAA-16F7-4355-A29F-2569BF472B2C}" srcOrd="0" destOrd="0" presId="urn:microsoft.com/office/officeart/2005/8/layout/pyramid2"/>
    <dgm:cxn modelId="{C7EE22F7-15F0-4339-98DE-B24B134A9E7C}" type="presOf" srcId="{76723488-6605-409A-850B-A5C5CE697A37}" destId="{95D83E4E-0ABA-404E-BE62-98A9389F0AA3}" srcOrd="0" destOrd="0" presId="urn:microsoft.com/office/officeart/2005/8/layout/pyramid2"/>
    <dgm:cxn modelId="{3E3A7653-DC5C-4358-A31A-4ADDB0000C65}" type="presParOf" srcId="{E50FBD6D-3A2C-4166-9008-805655F33F04}" destId="{E01C573E-6ABB-45B5-AA5E-0499FDA03792}" srcOrd="0" destOrd="0" presId="urn:microsoft.com/office/officeart/2005/8/layout/pyramid2"/>
    <dgm:cxn modelId="{324D0A46-BB2C-4647-971B-B4D5B516CD73}" type="presParOf" srcId="{E50FBD6D-3A2C-4166-9008-805655F33F04}" destId="{057373EF-4A97-4A7F-A435-ACC4A38EAB3C}" srcOrd="1" destOrd="0" presId="urn:microsoft.com/office/officeart/2005/8/layout/pyramid2"/>
    <dgm:cxn modelId="{312401C6-593B-4C84-80F4-EF4F926668E8}" type="presParOf" srcId="{057373EF-4A97-4A7F-A435-ACC4A38EAB3C}" destId="{AA908FAA-16F7-4355-A29F-2569BF472B2C}" srcOrd="0" destOrd="0" presId="urn:microsoft.com/office/officeart/2005/8/layout/pyramid2"/>
    <dgm:cxn modelId="{EE21E7C6-E5DA-44A8-8821-3DA2B596DCAA}" type="presParOf" srcId="{057373EF-4A97-4A7F-A435-ACC4A38EAB3C}" destId="{F4BCDF5A-12AE-4EC3-BD61-CFC396838458}" srcOrd="1" destOrd="0" presId="urn:microsoft.com/office/officeart/2005/8/layout/pyramid2"/>
    <dgm:cxn modelId="{AE8FFD8E-4C3C-4E88-82AE-9B791906CA01}" type="presParOf" srcId="{057373EF-4A97-4A7F-A435-ACC4A38EAB3C}" destId="{16E942C0-167B-4CDB-859A-71313AADEF4F}" srcOrd="2" destOrd="0" presId="urn:microsoft.com/office/officeart/2005/8/layout/pyramid2"/>
    <dgm:cxn modelId="{FDE96803-9AEC-4754-9BA1-77FADB2B959F}" type="presParOf" srcId="{057373EF-4A97-4A7F-A435-ACC4A38EAB3C}" destId="{E6CB1482-149B-4E6C-8194-049C4FAB9EC6}" srcOrd="3" destOrd="0" presId="urn:microsoft.com/office/officeart/2005/8/layout/pyramid2"/>
    <dgm:cxn modelId="{DDDFA827-1ED7-43FC-BD41-F539011B7EE0}" type="presParOf" srcId="{057373EF-4A97-4A7F-A435-ACC4A38EAB3C}" destId="{95D83E4E-0ABA-404E-BE62-98A9389F0AA3}" srcOrd="4" destOrd="0" presId="urn:microsoft.com/office/officeart/2005/8/layout/pyramid2"/>
    <dgm:cxn modelId="{7DDD8441-64B5-42F9-9962-C2C684D20B19}" type="presParOf" srcId="{057373EF-4A97-4A7F-A435-ACC4A38EAB3C}" destId="{58D1048A-D719-47EC-AB9C-047A3A7E74F5}" srcOrd="5" destOrd="0" presId="urn:microsoft.com/office/officeart/2005/8/layout/pyramid2"/>
    <dgm:cxn modelId="{2CBD3355-6F5C-4234-A0A4-41C469015E77}" type="presParOf" srcId="{057373EF-4A97-4A7F-A435-ACC4A38EAB3C}" destId="{70F38D4F-B0FF-464C-9B02-A5180E3E10F9}" srcOrd="6" destOrd="0" presId="urn:microsoft.com/office/officeart/2005/8/layout/pyramid2"/>
    <dgm:cxn modelId="{82A43693-1C1E-4536-8142-1320428BE87A}" type="presParOf" srcId="{057373EF-4A97-4A7F-A435-ACC4A38EAB3C}" destId="{93000B0E-47B2-4201-A2CC-DDEA77FBE90E}" srcOrd="7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BE0B1-36C0-488E-B826-A242B0AFFAF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058F-B564-4F01-9633-92E56489A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1769-8FDF-4546-9860-CBA73F1318B8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1FDC6-EBF7-4C54-9B32-2E4B3574E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FDC6-EBF7-4C54-9B32-2E4B3574EC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FDC6-EBF7-4C54-9B32-2E4B3574EC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D65A-3798-4A57-88AE-28BE3B95E5B6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210300"/>
            <a:ext cx="457200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1FA3-95B9-4B2A-AF40-A169DE5A0700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E525-54F7-421F-B366-37352B3B04E9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B801-5BE6-499A-9D7E-CD70A73F97AB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ACE3-CC49-4933-BB3E-EFE933009398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B49-1757-4A84-9912-B1ECA2467BD5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B76-F7DD-4EA7-A46C-CF35A0BA2DE8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B7C9-768E-4A5D-B916-4630E082C8C1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2DF-89AC-4337-AED4-257E04198262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DB02-7265-4D8E-B001-F03ED37F1F88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989A-CDDB-4002-82BB-E26717F7AA8D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6FAD66-1690-4F16-B8D1-2DF4CFAC1666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7239000" cy="17526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endParaRPr lang="en-US" sz="25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>
              <a:buFont typeface="Wingdings" pitchFamily="2" charset="2"/>
              <a:buChar char="v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		11319291</a:t>
            </a:r>
          </a:p>
          <a:p>
            <a:pPr lvl="2" algn="l">
              <a:buFont typeface="Wingdings" pitchFamily="2" charset="2"/>
              <a:buChar char="v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	11279101</a:t>
            </a:r>
          </a:p>
          <a:p>
            <a:pPr lvl="2" algn="l">
              <a:buFont typeface="Wingdings" pitchFamily="2" charset="2"/>
              <a:buChar char="v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48690"/>
            <a:ext cx="8229600" cy="1219200"/>
          </a:xfrm>
        </p:spPr>
        <p:txBody>
          <a:bodyPr>
            <a:noAutofit/>
          </a:bodyPr>
          <a:lstStyle/>
          <a:p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Navigator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sz="50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đạp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6096000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Đính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49" name="Picture 1" descr="C:\Users\MINH TUAN\Desktop\bann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N4B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Google Maps?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fused location provider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N4B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giây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 descr="E:\KTMT\TieuLuan\slee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295400"/>
            <a:ext cx="2124075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185518" y="2743200"/>
            <a:ext cx="11945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500 ms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D:\DHTH5TLT\KTMT\TieuLuan\IMG_1737_1024x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19600"/>
            <a:ext cx="3657600" cy="2286000"/>
          </a:xfrm>
          <a:prstGeom prst="rect">
            <a:avLst/>
          </a:prstGeom>
          <a:noFill/>
        </p:spPr>
      </p:pic>
      <p:pic>
        <p:nvPicPr>
          <p:cNvPr id="3" name="Content Placeholder 2" descr="D:\DHTH5TLT\DoAn\DACN\49162-8183-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19100" y="1524000"/>
            <a:ext cx="4762500" cy="31242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5" name="Picture 3" descr="D:\DHTH5TLT\DoAn\DACN\301111082654-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162800" cy="4953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HC-06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laptop,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serial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3.5V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6V.</a:t>
            </a: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2.4GHz.</a:t>
            </a: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HC-06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9600 bps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1234.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HC-06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pin 5V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(TX)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(RXD)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HC-06.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(TXD)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HC-06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(RX)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HC-06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Android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HC-06.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HC-06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D:\DHTH5TLT\Arduino\atmegapin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90" y="1364675"/>
            <a:ext cx="8305800" cy="52578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D:\DHTH5TLT\DoAn\DACN\ATmega328P-AU_Pin-Out-Diagra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8530"/>
            <a:ext cx="5562600" cy="527858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DHTH5TLT\Arduino\DAO_DO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162800" cy="38862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</p:txBody>
      </p:sp>
      <p:pic>
        <p:nvPicPr>
          <p:cNvPr id="4098" name="Picture 2" descr="D:\DHTH5TLT\Arduino\10712824_656200277831336_126118529835361795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0875"/>
            <a:ext cx="8839200" cy="46482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5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5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1447800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</p:txBody>
      </p:sp>
      <p:pic>
        <p:nvPicPr>
          <p:cNvPr id="5123" name="Picture 3" descr="D:\DHTH5TLT\Arduino\vibration -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84300"/>
            <a:ext cx="8813800" cy="47117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SPI là một chuẩn đồng bộ nối tiếp để truyền dữ liệu ở chế độ song công toàn phần full-duplex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do công ty Motorola thiết kế</a:t>
            </a:r>
            <a:endParaRPr lang="en-US" dirty="0" smtClean="0"/>
          </a:p>
          <a:p>
            <a:pPr lvl="0" algn="just"/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SPI còn được gọi là giao diện bốn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dây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US" sz="2500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DHTH5TLT\DoAn\DACN\350px-SPI_single_slav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334000" cy="24384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D:\DHTH5TLT\DoAn\DACN\spi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4055" y="1433945"/>
            <a:ext cx="5943600" cy="52578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DHTH5TLT\DoAn\DACN\FlowChart_led8x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36965"/>
            <a:ext cx="5791200" cy="541539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 descr="D:\DHTH5TLT\DoAn\DACN\FlowChart_run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3124200" cy="536171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 descr="D:\DHTH5TLT\DoAn\DACN\giao thông_PTYX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58635"/>
            <a:ext cx="6705600" cy="49530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3G/GPRS/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/…?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433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Mhz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BitTorrent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Google Glass,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bị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hack)</a:t>
            </a:r>
          </a:p>
          <a:p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navigator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led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/3G/GPRS/…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Bluetooth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DHTH5TLT\DoAn\DACN\Screenshot_2014-12-07-09-05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71600"/>
            <a:ext cx="3505200" cy="5334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 descr="D:\DHTH5TLT\Java\Android\droid@screen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255" y="1413165"/>
            <a:ext cx="3401290" cy="52578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E:\KTMT\TieuLuan\longclick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752600"/>
            <a:ext cx="1828800" cy="1828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629400" y="37338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DHTH5TLT\DoAn\DACN\Screenshot_2014-12-07-09-11-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3556" y="1371600"/>
            <a:ext cx="3546244" cy="531876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2667000" y="2895600"/>
            <a:ext cx="4572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2819400" y="3325090"/>
            <a:ext cx="332510" cy="332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113810" y="2809010"/>
            <a:ext cx="457200" cy="1731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352800" y="3124200"/>
            <a:ext cx="533400" cy="90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5600" y="381000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DHTH5TLT\Java\Android\droid@screen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371600"/>
            <a:ext cx="3505200" cy="53340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E:\KTMT\TieuLuan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99902"/>
            <a:ext cx="2810267" cy="1952898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2743200" y="195349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E:\KTMT\TieuLuan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4800600" cy="3200400"/>
          </a:xfrm>
          <a:prstGeom prst="rect">
            <a:avLst/>
          </a:prstGeom>
          <a:noFill/>
        </p:spPr>
      </p:pic>
      <p:pic>
        <p:nvPicPr>
          <p:cNvPr id="5124" name="Picture 4" descr="E:\KTMT\TieuLuan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406235"/>
            <a:ext cx="3143250" cy="4191000"/>
          </a:xfrm>
          <a:prstGeom prst="rect">
            <a:avLst/>
          </a:prstGeom>
          <a:noFill/>
        </p:spPr>
      </p:pic>
      <p:pic>
        <p:nvPicPr>
          <p:cNvPr id="5125" name="Picture 5" descr="E:\KTMT\TieuLuan\imagesCANZ19U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1420090"/>
            <a:ext cx="1752600" cy="193271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E:\KTMT\TieuLuan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4705350"/>
          </a:xfrm>
          <a:prstGeom prst="rect">
            <a:avLst/>
          </a:prstGeom>
          <a:noFill/>
        </p:spPr>
      </p:pic>
      <p:pic>
        <p:nvPicPr>
          <p:cNvPr id="2051" name="Picture 3" descr="E:\KTMT\TieuLuan\imagesCA3F31K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209800"/>
            <a:ext cx="2543175" cy="1800225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0" y="76200"/>
            <a:ext cx="9144000" cy="1219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670</TotalTime>
  <Words>668</Words>
  <Application>Microsoft Office PowerPoint</Application>
  <PresentationFormat>On-screen Show (4:3)</PresentationFormat>
  <Paragraphs>98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Đề Tài: Navigator cho xe máy/đạp</vt:lpstr>
      <vt:lpstr>Nội Dung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Điều hướng cho xe máy/đạp</dc:title>
  <dc:creator>Võ Tấn Vương</dc:creator>
  <cp:lastModifiedBy>VUONG</cp:lastModifiedBy>
  <cp:revision>263</cp:revision>
  <dcterms:created xsi:type="dcterms:W3CDTF">2006-08-16T00:00:00Z</dcterms:created>
  <dcterms:modified xsi:type="dcterms:W3CDTF">2014-12-07T02:35:26Z</dcterms:modified>
</cp:coreProperties>
</file>