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435" r:id="rId5"/>
    <p:sldId id="258" r:id="rId6"/>
    <p:sldId id="2446" r:id="rId7"/>
    <p:sldId id="2439" r:id="rId8"/>
    <p:sldId id="2444" r:id="rId9"/>
    <p:sldId id="2445" r:id="rId10"/>
    <p:sldId id="2443" r:id="rId11"/>
    <p:sldId id="259" r:id="rId12"/>
    <p:sldId id="2441" r:id="rId13"/>
    <p:sldId id="2436" r:id="rId14"/>
    <p:sldId id="244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4" autoAdjust="0"/>
  </p:normalViewPr>
  <p:slideViewPr>
    <p:cSldViewPr snapToGrid="0">
      <p:cViewPr>
        <p:scale>
          <a:sx n="86" d="100"/>
          <a:sy n="86" d="100"/>
        </p:scale>
        <p:origin x="-10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xmlns="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xmlns="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xmlns="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xmlns="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xmlns="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xmlns="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xmlns="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xmlns="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xmlns="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xmlns="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23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xmlns="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79F9DAD-F6B0-4ECC-8632-4B5E05098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2844999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Use control to connect and display data: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err="1" smtClean="0"/>
              <a:t>ListView</a:t>
            </a:r>
            <a:r>
              <a:rPr lang="en-US" dirty="0"/>
              <a:t>, DataGrid, Grid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0275" y="4707370"/>
            <a:ext cx="5251450" cy="36512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icture placeholder">
            <a:extLst>
              <a:ext uri="{FF2B5EF4-FFF2-40B4-BE49-F238E27FC236}">
                <a16:creationId xmlns:a16="http://schemas.microsoft.com/office/drawing/2014/main" xmlns="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79F9DAD-F6B0-4ECC-8632-4B5E05098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-6507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901880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11" name="Graphic 10" descr="User" title="Icon - Presenter Name">
            <a:extLst>
              <a:ext uri="{FF2B5EF4-FFF2-40B4-BE49-F238E27FC236}">
                <a16:creationId xmlns:a16="http://schemas.microsoft.com/office/drawing/2014/main" xmlns="" id="{CB7DE048-B12A-41D3-B89F-B56544FA94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308371" y="3061212"/>
            <a:ext cx="558449" cy="558449"/>
          </a:xfrm>
          <a:prstGeom prst="rect">
            <a:avLst/>
          </a:prstGeom>
        </p:spPr>
      </p:pic>
      <p:pic>
        <p:nvPicPr>
          <p:cNvPr id="13" name="Graphic 12" descr="Smart Phone" title="Icon - Presenter Phone Number">
            <a:extLst>
              <a:ext uri="{FF2B5EF4-FFF2-40B4-BE49-F238E27FC236}">
                <a16:creationId xmlns:a16="http://schemas.microsoft.com/office/drawing/2014/main" xmlns="" id="{D46F90A0-A362-4144-AB92-33B00391B40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308371" y="3965527"/>
            <a:ext cx="558449" cy="558449"/>
          </a:xfrm>
          <a:prstGeom prst="rect">
            <a:avLst/>
          </a:prstGeom>
        </p:spPr>
      </p:pic>
      <p:pic>
        <p:nvPicPr>
          <p:cNvPr id="12" name="Graphic 11" descr="Envelope" title="Icon Presenter Email">
            <a:extLst>
              <a:ext uri="{FF2B5EF4-FFF2-40B4-BE49-F238E27FC236}">
                <a16:creationId xmlns:a16="http://schemas.microsoft.com/office/drawing/2014/main" xmlns="" id="{DA1E1FC6-9F80-4CAF-ACF2-AB062937A45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308371" y="4964360"/>
            <a:ext cx="558449" cy="5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xmlns="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4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xmlns="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687D26E-D67A-4318-AAB1-DCEAA89EE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rmAutofit/>
          </a:bodyPr>
          <a:lstStyle/>
          <a:p>
            <a:r>
              <a:rPr lang="en-US" dirty="0" err="1"/>
              <a:t>Listview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prstClr val="black"/>
                </a:solidFill>
              </a:rPr>
              <a:t>Control</a:t>
            </a:r>
            <a:endParaRPr lang="en-US" dirty="0"/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xmlns="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9DEA745-4628-483A-A715-7DD91AB6C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xmlns="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xmlns="" id="{CCD74D73-6181-4F23-B8CB-EA70E5F85A45}"/>
              </a:ext>
            </a:extLst>
          </p:cNvPr>
          <p:cNvSpPr/>
          <p:nvPr/>
        </p:nvSpPr>
        <p:spPr>
          <a:xfrm>
            <a:off x="9448800" y="2152073"/>
            <a:ext cx="1902691" cy="2105891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LISTVIEW</a:t>
            </a:r>
            <a:endParaRPr lang="vi-VN" dirty="0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xmlns="" id="{A148C208-A9CF-4027-BC0D-FAE0E73E298C}"/>
              </a:ext>
            </a:extLst>
          </p:cNvPr>
          <p:cNvSpPr/>
          <p:nvPr/>
        </p:nvSpPr>
        <p:spPr>
          <a:xfrm>
            <a:off x="5597236" y="434109"/>
            <a:ext cx="3241964" cy="600364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333333"/>
                </a:solidFill>
                <a:latin typeface="Verdana" panose="020B0604030504040204" pitchFamily="34" charset="0"/>
              </a:rPr>
              <a:t>mới được thêm vào trong .NET 3.5</a:t>
            </a:r>
            <a:endParaRPr lang="vi-V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EB75D36-492A-4F69-BBBD-EA2F49DDF452}"/>
              </a:ext>
            </a:extLst>
          </p:cNvPr>
          <p:cNvSpPr/>
          <p:nvPr/>
        </p:nvSpPr>
        <p:spPr>
          <a:xfrm>
            <a:off x="1588655" y="1403927"/>
            <a:ext cx="1764145" cy="74814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/>
              <a:t>Repeater</a:t>
            </a:r>
            <a:endParaRPr lang="vi-V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E4538131-026D-47F1-A73E-2F19ADA331C1}"/>
              </a:ext>
            </a:extLst>
          </p:cNvPr>
          <p:cNvSpPr/>
          <p:nvPr/>
        </p:nvSpPr>
        <p:spPr>
          <a:xfrm>
            <a:off x="1588655" y="2456873"/>
            <a:ext cx="1764145" cy="74814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/>
              <a:t>DataList</a:t>
            </a:r>
            <a:endParaRPr lang="vi-V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B5935DF3-0229-4E6F-B6A2-C625817C828C}"/>
              </a:ext>
            </a:extLst>
          </p:cNvPr>
          <p:cNvSpPr/>
          <p:nvPr/>
        </p:nvSpPr>
        <p:spPr>
          <a:xfrm>
            <a:off x="1588655" y="3509818"/>
            <a:ext cx="1764145" cy="74814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/>
              <a:t>GridView</a:t>
            </a:r>
            <a:endParaRPr lang="vi-V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B0B00F9-BB7C-4C41-82FD-719FCDF93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9" y="2964997"/>
            <a:ext cx="10885714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xmlns="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[C#] Hướng dẫn sử dụng Listview Control">
            <a:extLst>
              <a:ext uri="{FF2B5EF4-FFF2-40B4-BE49-F238E27FC236}">
                <a16:creationId xmlns:a16="http://schemas.microsoft.com/office/drawing/2014/main" xmlns="" id="{F3CDEF48-7565-40C3-84EC-2D710FCDFCE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7" r="8244" b="5697"/>
          <a:stretch/>
        </p:blipFill>
        <p:spPr bwMode="auto">
          <a:xfrm>
            <a:off x="6096000" y="525015"/>
            <a:ext cx="4885678" cy="50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ử dụng control ListView trong C# – Using ListView control in C#">
            <a:extLst>
              <a:ext uri="{FF2B5EF4-FFF2-40B4-BE49-F238E27FC236}">
                <a16:creationId xmlns:a16="http://schemas.microsoft.com/office/drawing/2014/main" xmlns="" id="{9A9164B2-72A7-4978-9558-C8653B0C2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55" y="2367353"/>
            <a:ext cx="3373966" cy="196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xmlns="" id="{7CB1DA53-5350-4DB8-9FAD-A8A512A6F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24" y="325977"/>
            <a:ext cx="5647955" cy="373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7017BA0-00A8-445E-9C4E-1F48648AA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51" y="5152399"/>
            <a:ext cx="10919306" cy="1224477"/>
          </a:xfrm>
          <a:prstGeom prst="rect">
            <a:avLst/>
          </a:prstGeom>
        </p:spPr>
      </p:pic>
      <p:pic>
        <p:nvPicPr>
          <p:cNvPr id="2060" name="Picture 12" descr="image">
            <a:extLst>
              <a:ext uri="{FF2B5EF4-FFF2-40B4-BE49-F238E27FC236}">
                <a16:creationId xmlns:a16="http://schemas.microsoft.com/office/drawing/2014/main" xmlns="" id="{E6A7BD7E-A546-430B-A345-87DD8F106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194" y="1029736"/>
            <a:ext cx="4081392" cy="185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">
            <a:extLst>
              <a:ext uri="{FF2B5EF4-FFF2-40B4-BE49-F238E27FC236}">
                <a16:creationId xmlns:a16="http://schemas.microsoft.com/office/drawing/2014/main" xmlns="" id="{7D371F72-1123-4DD9-8669-195221C92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962" y="3547608"/>
            <a:ext cx="7169114" cy="24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">
            <a:extLst>
              <a:ext uri="{FF2B5EF4-FFF2-40B4-BE49-F238E27FC236}">
                <a16:creationId xmlns:a16="http://schemas.microsoft.com/office/drawing/2014/main" xmlns="" id="{4A7286CC-30D7-437A-ACD8-C81ED6B3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28" y="325977"/>
            <a:ext cx="5021199" cy="33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AE7DDE2-D756-4046-99EF-03511733D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8099" y="4394093"/>
            <a:ext cx="4804679" cy="1610148"/>
          </a:xfrm>
          <a:prstGeom prst="rect">
            <a:avLst/>
          </a:prstGeom>
        </p:spPr>
      </p:pic>
      <p:pic>
        <p:nvPicPr>
          <p:cNvPr id="2070" name="Picture 22" descr="https://scontent.fsgn5-2.fna.fbcdn.net/v/t1.15752-9/97975667_249590309468112_1592110991846408192_n.png?_nc_cat=105&amp;_nc_sid=b96e70&amp;_nc_oc=AQmp6gC09ZZqzwfuDVBXwEaMIoItDE7zLEDLy1SBj-RfH2HwhUCa76P-apUVoNZ-4hNd7zQuDDEVXW4FVnbjQljd&amp;_nc_ht=scontent.fsgn5-2.fna&amp;oh=92194befea0da81a244a19b607ca405e&amp;oe=5EE8629A">
            <a:extLst>
              <a:ext uri="{FF2B5EF4-FFF2-40B4-BE49-F238E27FC236}">
                <a16:creationId xmlns:a16="http://schemas.microsoft.com/office/drawing/2014/main" xmlns="" id="{4138AD9C-9816-4CF0-A555-74A1AEC1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74" y="1953399"/>
            <a:ext cx="4334790" cy="25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21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xmlns="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687D26E-D67A-4318-AAB1-DCEAA89EE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rmAutofit/>
          </a:bodyPr>
          <a:lstStyle/>
          <a:p>
            <a:r>
              <a:rPr lang="en-US" dirty="0" err="1"/>
              <a:t>Datagrid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prstClr val="black"/>
                </a:solidFill>
              </a:rPr>
              <a:t>Control</a:t>
            </a:r>
            <a:endParaRPr lang="en-US" dirty="0"/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xmlns="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9DEA745-4628-483A-A715-7DD91AB6C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7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xmlns="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1028" name="Picture 4" descr="https://scontent.fsgn2-4.fna.fbcdn.net/v/t1.15752-9/97210330_247716806479353_7177360448671449088_n.png?_nc_cat=111&amp;_nc_sid=b96e70&amp;_nc_oc=AQk8rjcJqH6Bgp7OwVbayKC87YIkzhF3kpVOfVjwwrnIkjK0qG_d-U61IL4Kf9zaOup4VUA58H5EuxM8N-toCDV1&amp;_nc_ht=scontent.fsgn2-4.fna&amp;oh=04490c6475c6070647c820cded7c9b01&amp;oe=5EE818DF">
            <a:extLst>
              <a:ext uri="{FF2B5EF4-FFF2-40B4-BE49-F238E27FC236}">
                <a16:creationId xmlns:a16="http://schemas.microsoft.com/office/drawing/2014/main" xmlns="" id="{00A63E1F-3A52-44EE-9658-20E4F393D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763" y="1196403"/>
            <a:ext cx="6220690" cy="390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3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xmlns="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687D26E-D67A-4318-AAB1-DCEAA89EE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rmAutofit/>
          </a:bodyPr>
          <a:lstStyle/>
          <a:p>
            <a:r>
              <a:rPr lang="en-US" dirty="0"/>
              <a:t>Grid</a:t>
            </a:r>
            <a:br>
              <a:rPr lang="en-US" dirty="0"/>
            </a:br>
            <a:r>
              <a:rPr lang="en-US" sz="2800" dirty="0">
                <a:solidFill>
                  <a:prstClr val="black"/>
                </a:solidFill>
              </a:rPr>
              <a:t>Control</a:t>
            </a:r>
            <a:endParaRPr lang="en-US" dirty="0"/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xmlns="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9DEA745-4628-483A-A715-7DD91AB6C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12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xmlns="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 descr="Làm việc với GridView - Grid Control của DevExpress">
            <a:extLst>
              <a:ext uri="{FF2B5EF4-FFF2-40B4-BE49-F238E27FC236}">
                <a16:creationId xmlns:a16="http://schemas.microsoft.com/office/drawing/2014/main" xmlns="" id="{552DBA4A-8DB3-4777-A4FC-9BDD68929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5" y="424244"/>
            <a:ext cx="4301789" cy="315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àm việc với GridView - Grid Control của DevExpress">
            <a:extLst>
              <a:ext uri="{FF2B5EF4-FFF2-40B4-BE49-F238E27FC236}">
                <a16:creationId xmlns:a16="http://schemas.microsoft.com/office/drawing/2014/main" xmlns="" id="{9A35CDDE-CB13-4EE3-9440-C2B36B0BE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719" y="749999"/>
            <a:ext cx="4205105" cy="28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àm việc với GridView - Grid Control của DevExpress">
            <a:extLst>
              <a:ext uri="{FF2B5EF4-FFF2-40B4-BE49-F238E27FC236}">
                <a16:creationId xmlns:a16="http://schemas.microsoft.com/office/drawing/2014/main" xmlns="" id="{ECD362AD-CA71-4F9A-AA24-82EAD680A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31" y="2162651"/>
            <a:ext cx="4549395" cy="392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Làm việc với GridView - Grid Control của DevExpress">
            <a:extLst>
              <a:ext uri="{FF2B5EF4-FFF2-40B4-BE49-F238E27FC236}">
                <a16:creationId xmlns:a16="http://schemas.microsoft.com/office/drawing/2014/main" xmlns="" id="{36A22861-0EAB-4B1C-9059-AB47C9465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67" y="1999774"/>
            <a:ext cx="4864608" cy="419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19B4349-88CE-4ABC-BF8F-04DCB8347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6091" y="2528147"/>
            <a:ext cx="9122453" cy="159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xmlns="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pic>
        <p:nvPicPr>
          <p:cNvPr id="5122" name="Picture 2" descr="Làm việc với GridView - Grid Control của DevExpress">
            <a:extLst>
              <a:ext uri="{FF2B5EF4-FFF2-40B4-BE49-F238E27FC236}">
                <a16:creationId xmlns:a16="http://schemas.microsoft.com/office/drawing/2014/main" xmlns="" id="{2AC61C91-EB26-4DF6-9B37-B6B86CDC0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39" y="377381"/>
            <a:ext cx="8731093" cy="553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àm việc với GridView - Grid Control của DevExpress">
            <a:extLst>
              <a:ext uri="{FF2B5EF4-FFF2-40B4-BE49-F238E27FC236}">
                <a16:creationId xmlns:a16="http://schemas.microsoft.com/office/drawing/2014/main" xmlns="" id="{041E5C32-DDA5-4D86-A683-0F69693AC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512870"/>
            <a:ext cx="4818888" cy="32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àm việc với GridView - Grid Control của DevExpress">
            <a:extLst>
              <a:ext uri="{FF2B5EF4-FFF2-40B4-BE49-F238E27FC236}">
                <a16:creationId xmlns:a16="http://schemas.microsoft.com/office/drawing/2014/main" xmlns="" id="{74974C19-1A50-40E8-A66B-20683173B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784" y="1527443"/>
            <a:ext cx="5751576" cy="325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4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35</Words>
  <Application>Microsoft Office PowerPoint</Application>
  <PresentationFormat>Custom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Use control to connect and display data:  ListView, DataGrid, Grid</vt:lpstr>
      <vt:lpstr>Listview Control</vt:lpstr>
      <vt:lpstr>PowerPoint Presentation</vt:lpstr>
      <vt:lpstr>PowerPoint Presentation</vt:lpstr>
      <vt:lpstr>Datagrid Control</vt:lpstr>
      <vt:lpstr>PowerPoint Presentation</vt:lpstr>
      <vt:lpstr>Grid Control</vt:lpstr>
      <vt:lpstr>PowerPoint Presentation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2020-05-17T22:55:24Z</dcterms:created>
  <dcterms:modified xsi:type="dcterms:W3CDTF">2020-06-08T09:29:11Z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