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8" r:id="rId3"/>
    <p:sldId id="259" r:id="rId4"/>
  </p:sldIdLst>
  <p:sldSz cx="10080625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500A04-CEF2-FAD5-E4A0-C6F32373EDDD}" name="Tao Zhang (taozh)" initials="TZ" userId="S::taozh@cisco.com::0f089839-19e9-4e57-958b-e7bb0a973bb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5"/>
    <p:restoredTop sz="94678"/>
  </p:normalViewPr>
  <p:slideViewPr>
    <p:cSldViewPr snapToGrid="0">
      <p:cViewPr>
        <p:scale>
          <a:sx n="190" d="100"/>
          <a:sy n="190" d="100"/>
        </p:scale>
        <p:origin x="37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296173"/>
            <a:ext cx="8568531" cy="275734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4159854"/>
            <a:ext cx="7560469" cy="1912175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724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418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421669"/>
            <a:ext cx="2173635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421669"/>
            <a:ext cx="6394896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663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57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974512"/>
            <a:ext cx="8694539" cy="3294515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300194"/>
            <a:ext cx="8694539" cy="173250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95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2108344"/>
            <a:ext cx="4284266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2108344"/>
            <a:ext cx="4284266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31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21671"/>
            <a:ext cx="8694539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941510"/>
            <a:ext cx="4264576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893014"/>
            <a:ext cx="426457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941510"/>
            <a:ext cx="4285579" cy="951504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893014"/>
            <a:ext cx="4285579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6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429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749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140341"/>
            <a:ext cx="5103316" cy="562836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464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528002"/>
            <a:ext cx="3251264" cy="1848009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140341"/>
            <a:ext cx="5103316" cy="562836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376011"/>
            <a:ext cx="3251264" cy="4401855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976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421671"/>
            <a:ext cx="8694539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2108344"/>
            <a:ext cx="8694539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3A3A7-6B05-0146-940F-202A332D7544}" type="datetimeFigureOut">
              <a:rPr lang="en-CN" smtClean="0"/>
              <a:t>2023/7/21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7340703"/>
            <a:ext cx="340221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7340703"/>
            <a:ext cx="2268141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1D8A-3A84-4748-BE55-2A2E2130585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361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705A0-87B0-47ED-5717-4118EE8A29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03854" y="1071196"/>
            <a:ext cx="1797151" cy="348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get_add_data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9A0D426-D012-CD73-5E2E-4CD12F679EEA}"/>
              </a:ext>
            </a:extLst>
          </p:cNvPr>
          <p:cNvSpPr/>
          <p:nvPr/>
        </p:nvSpPr>
        <p:spPr>
          <a:xfrm>
            <a:off x="2203856" y="1780409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check_add_data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11A7923-E521-4BAC-0344-C172454C139C}"/>
              </a:ext>
            </a:extLst>
          </p:cNvPr>
          <p:cNvSpPr/>
          <p:nvPr/>
        </p:nvSpPr>
        <p:spPr>
          <a:xfrm>
            <a:off x="2203855" y="3076733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before_add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768A5C1-9C8C-4A0F-D063-078C601B707A}"/>
              </a:ext>
            </a:extLst>
          </p:cNvPr>
          <p:cNvSpPr/>
          <p:nvPr/>
        </p:nvSpPr>
        <p:spPr>
          <a:xfrm>
            <a:off x="2203855" y="5669381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0" tIns="72000" rIns="0" bIns="14400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after_add</a:t>
            </a:r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(data, instance,</a:t>
            </a:r>
          </a:p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before_result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9A65F075-0715-2878-E5C3-AE806396E9B4}"/>
              </a:ext>
            </a:extLst>
          </p:cNvPr>
          <p:cNvSpPr/>
          <p:nvPr/>
        </p:nvSpPr>
        <p:spPr>
          <a:xfrm>
            <a:off x="2203856" y="4373057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add_db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rminator 20">
            <a:extLst>
              <a:ext uri="{FF2B5EF4-FFF2-40B4-BE49-F238E27FC236}">
                <a16:creationId xmlns:a16="http://schemas.microsoft.com/office/drawing/2014/main" id="{8418F0B4-A38E-8125-1E5F-AD98F5A50AF0}"/>
              </a:ext>
            </a:extLst>
          </p:cNvPr>
          <p:cNvSpPr/>
          <p:nvPr/>
        </p:nvSpPr>
        <p:spPr>
          <a:xfrm>
            <a:off x="2423313" y="309283"/>
            <a:ext cx="1358231" cy="385011"/>
          </a:xfrm>
          <a:prstGeom prst="flowChartTerminator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add</a:t>
            </a:r>
            <a:r>
              <a:rPr lang="en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31" name="Right Arrow Callout 30">
            <a:extLst>
              <a:ext uri="{FF2B5EF4-FFF2-40B4-BE49-F238E27FC236}">
                <a16:creationId xmlns:a16="http://schemas.microsoft.com/office/drawing/2014/main" id="{CF08CCF5-27F6-6C24-CC77-6EB43EBFCE39}"/>
              </a:ext>
            </a:extLst>
          </p:cNvPr>
          <p:cNvSpPr/>
          <p:nvPr/>
        </p:nvSpPr>
        <p:spPr>
          <a:xfrm>
            <a:off x="282388" y="1004574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返回要添加的</a:t>
            </a:r>
            <a:r>
              <a:rPr lang="en-US" sz="7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data，</a:t>
            </a:r>
            <a:r>
              <a:rPr lang="ja-JP" altLang="en-US" sz="7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可以重载用于添加</a:t>
            </a:r>
            <a:r>
              <a:rPr lang="en-US" altLang="ja-JP" sz="7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/</a:t>
            </a:r>
            <a:r>
              <a:rPr lang="ja-JP" altLang="en-US" sz="7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移除属性</a:t>
            </a:r>
            <a:endParaRPr lang="en-US" altLang="ja-JP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ja-JP" altLang="en-US" sz="7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默认不做处理直接返回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2" name="Right Arrow Callout 31">
            <a:extLst>
              <a:ext uri="{FF2B5EF4-FFF2-40B4-BE49-F238E27FC236}">
                <a16:creationId xmlns:a16="http://schemas.microsoft.com/office/drawing/2014/main" id="{A6B4E2B6-04A9-75A8-165B-200942CA44B7}"/>
              </a:ext>
            </a:extLst>
          </p:cNvPr>
          <p:cNvSpPr/>
          <p:nvPr/>
        </p:nvSpPr>
        <p:spPr>
          <a:xfrm>
            <a:off x="282389" y="2004524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数据校验，如果结果</a:t>
            </a:r>
            <a:r>
              <a:rPr lang="en-US" altLang="ja-JP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!=</a:t>
            </a:r>
            <a:r>
              <a:rPr lang="en-US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True，</a:t>
            </a:r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则表示校验失败，会直接返回</a:t>
            </a:r>
            <a:endParaRPr lang="en-US" altLang="ja-JP" sz="700" dirty="0">
              <a:solidFill>
                <a:srgbClr val="4444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默认会对数据唯一性约束进行检查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8" name="Right Arrow Callout 37">
            <a:extLst>
              <a:ext uri="{FF2B5EF4-FFF2-40B4-BE49-F238E27FC236}">
                <a16:creationId xmlns:a16="http://schemas.microsoft.com/office/drawing/2014/main" id="{4323B3F4-64D9-F7C1-734A-C450B853D141}"/>
              </a:ext>
            </a:extLst>
          </p:cNvPr>
          <p:cNvSpPr/>
          <p:nvPr/>
        </p:nvSpPr>
        <p:spPr>
          <a:xfrm>
            <a:off x="282390" y="3297386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数据逻辑处理，一般用于在入库之前和其他系统进行对接业务逻辑处理，如果返回结果</a:t>
            </a:r>
            <a:r>
              <a:rPr lang="en-US" altLang="ja-JP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!=True</a:t>
            </a:r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，则表示处理失败，会跳过</a:t>
            </a:r>
            <a:r>
              <a:rPr lang="en-US" altLang="ja-JP" sz="700" dirty="0" err="1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add_add</a:t>
            </a:r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操作，默认返回</a:t>
            </a:r>
            <a:r>
              <a:rPr lang="en-US" altLang="ja-JP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True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5EF3A3-08D2-09CE-FCA3-BC977588BE15}"/>
              </a:ext>
            </a:extLst>
          </p:cNvPr>
          <p:cNvSpPr txBox="1"/>
          <p:nvPr/>
        </p:nvSpPr>
        <p:spPr>
          <a:xfrm>
            <a:off x="2490549" y="4071450"/>
            <a:ext cx="953201" cy="1958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lIns="0" tIns="36000" rIns="0" bIns="36000" rtlCol="0">
            <a:spAutoFit/>
          </a:bodyPr>
          <a:lstStyle/>
          <a:p>
            <a:r>
              <a:rPr lang="en-US" sz="8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before_result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is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True</a:t>
            </a:r>
            <a:endParaRPr lang="en-CN" sz="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EA0D8-9CCF-B061-A098-E1D8AB50EF0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102431" y="4012513"/>
            <a:ext cx="1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CE65B3D-83F9-19F4-A84D-E86B910E3506}"/>
              </a:ext>
            </a:extLst>
          </p:cNvPr>
          <p:cNvCxnSpPr>
            <a:cxnSpLocks/>
            <a:stCxn id="12" idx="3"/>
            <a:endCxn id="14" idx="3"/>
          </p:cNvCxnSpPr>
          <p:nvPr/>
        </p:nvCxnSpPr>
        <p:spPr>
          <a:xfrm>
            <a:off x="4001000" y="3544623"/>
            <a:ext cx="12700" cy="2592648"/>
          </a:xfrm>
          <a:prstGeom prst="bentConnector3">
            <a:avLst>
              <a:gd name="adj1" fmla="val 248823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E5BD07-177C-4964-4DF4-A979C331B855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3102431" y="5308837"/>
            <a:ext cx="1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6F37E6-181B-82A5-CE47-0256B10691AF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>
            <a:off x="3102429" y="694288"/>
            <a:ext cx="1" cy="376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9D6FE6-0078-25F4-DDE6-F38E6E8723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102424" y="1419865"/>
            <a:ext cx="2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744BCD9-0494-D36E-E3C2-38975F0940F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3102431" y="2716189"/>
            <a:ext cx="1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5" name="Terminator 104">
            <a:extLst>
              <a:ext uri="{FF2B5EF4-FFF2-40B4-BE49-F238E27FC236}">
                <a16:creationId xmlns:a16="http://schemas.microsoft.com/office/drawing/2014/main" id="{192221E7-CAD1-517B-08C0-BDD7A4ECFB78}"/>
              </a:ext>
            </a:extLst>
          </p:cNvPr>
          <p:cNvSpPr/>
          <p:nvPr/>
        </p:nvSpPr>
        <p:spPr>
          <a:xfrm>
            <a:off x="5490904" y="2002452"/>
            <a:ext cx="1797152" cy="475676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return False, 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check_result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2408D7-F4E8-0832-840E-C960EC2873DB}"/>
              </a:ext>
            </a:extLst>
          </p:cNvPr>
          <p:cNvCxnSpPr>
            <a:cxnSpLocks/>
            <a:stCxn id="6" idx="3"/>
            <a:endCxn id="105" idx="1"/>
          </p:cNvCxnSpPr>
          <p:nvPr/>
        </p:nvCxnSpPr>
        <p:spPr>
          <a:xfrm flipV="1">
            <a:off x="4001006" y="2240291"/>
            <a:ext cx="1489898" cy="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20D1CE4-2FE8-95AA-EA1D-A41023A3665D}"/>
              </a:ext>
            </a:extLst>
          </p:cNvPr>
          <p:cNvSpPr txBox="1"/>
          <p:nvPr/>
        </p:nvSpPr>
        <p:spPr>
          <a:xfrm>
            <a:off x="4184740" y="2046303"/>
            <a:ext cx="1083630" cy="1958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lIns="0" tIns="36000" rIns="0" bIns="36000" rtlCol="0">
            <a:spAutoFit/>
          </a:bodyPr>
          <a:lstStyle/>
          <a:p>
            <a:r>
              <a:rPr lang="en-US" sz="8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check_result</a:t>
            </a:r>
            <a:r>
              <a: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is not True</a:t>
            </a:r>
            <a:endParaRPr lang="en-CN" sz="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5" name="Right Arrow Callout 114">
            <a:extLst>
              <a:ext uri="{FF2B5EF4-FFF2-40B4-BE49-F238E27FC236}">
                <a16:creationId xmlns:a16="http://schemas.microsoft.com/office/drawing/2014/main" id="{D6F1E749-5099-4171-7AC8-4C1FEFF30193}"/>
              </a:ext>
            </a:extLst>
          </p:cNvPr>
          <p:cNvSpPr/>
          <p:nvPr/>
        </p:nvSpPr>
        <p:spPr>
          <a:xfrm>
            <a:off x="282388" y="4593710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将数据插入到数据库中</a:t>
            </a:r>
            <a:endParaRPr lang="en-US" altLang="ja-JP" sz="700" dirty="0">
              <a:solidFill>
                <a:srgbClr val="4444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返回数据</a:t>
            </a:r>
            <a:r>
              <a:rPr lang="en-US" altLang="zh-CN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instance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6" name="Terminator 115">
            <a:extLst>
              <a:ext uri="{FF2B5EF4-FFF2-40B4-BE49-F238E27FC236}">
                <a16:creationId xmlns:a16="http://schemas.microsoft.com/office/drawing/2014/main" id="{3EDDE2B5-F870-A8ED-D2ED-3405D176B2BF}"/>
              </a:ext>
            </a:extLst>
          </p:cNvPr>
          <p:cNvSpPr/>
          <p:nvPr/>
        </p:nvSpPr>
        <p:spPr>
          <a:xfrm>
            <a:off x="2210198" y="6937578"/>
            <a:ext cx="1797152" cy="475676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return True, instance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/error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072AAA1-2E75-E4E5-E0FB-B88EE36ACDED}"/>
              </a:ext>
            </a:extLst>
          </p:cNvPr>
          <p:cNvCxnSpPr>
            <a:cxnSpLocks/>
            <a:stCxn id="14" idx="2"/>
            <a:endCxn id="116" idx="0"/>
          </p:cNvCxnSpPr>
          <p:nvPr/>
        </p:nvCxnSpPr>
        <p:spPr>
          <a:xfrm>
            <a:off x="3102426" y="6605166"/>
            <a:ext cx="6348" cy="332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1" name="Right Arrow Callout 120">
            <a:extLst>
              <a:ext uri="{FF2B5EF4-FFF2-40B4-BE49-F238E27FC236}">
                <a16:creationId xmlns:a16="http://schemas.microsoft.com/office/drawing/2014/main" id="{ED97A92B-0297-F738-AF98-C91710C521F1}"/>
              </a:ext>
            </a:extLst>
          </p:cNvPr>
          <p:cNvSpPr/>
          <p:nvPr/>
        </p:nvSpPr>
        <p:spPr>
          <a:xfrm>
            <a:off x="288739" y="5886572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进行数据的逻辑处理，一般用于清理数据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AE418C-99B9-12CD-F964-2403A5F96FAA}"/>
              </a:ext>
            </a:extLst>
          </p:cNvPr>
          <p:cNvSpPr txBox="1"/>
          <p:nvPr/>
        </p:nvSpPr>
        <p:spPr>
          <a:xfrm>
            <a:off x="3704428" y="4384926"/>
            <a:ext cx="1155755" cy="1958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lIns="0" tIns="36000" rIns="0" bIns="36000" rtlCol="0">
            <a:spAutoFit/>
          </a:bodyPr>
          <a:lstStyle/>
          <a:p>
            <a:r>
              <a:rPr lang="en-US" sz="8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before_result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is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not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True</a:t>
            </a:r>
            <a:endParaRPr lang="en-CN" sz="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1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705A0-87B0-47ED-5717-4118EE8A29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00209" y="1072813"/>
            <a:ext cx="1797151" cy="348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get_update_data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9A0D426-D012-CD73-5E2E-4CD12F679EEA}"/>
              </a:ext>
            </a:extLst>
          </p:cNvPr>
          <p:cNvSpPr/>
          <p:nvPr/>
        </p:nvSpPr>
        <p:spPr>
          <a:xfrm>
            <a:off x="2200211" y="1782026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check_update_data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11A7923-E521-4BAC-0344-C172454C139C}"/>
              </a:ext>
            </a:extLst>
          </p:cNvPr>
          <p:cNvSpPr/>
          <p:nvPr/>
        </p:nvSpPr>
        <p:spPr>
          <a:xfrm>
            <a:off x="2200210" y="3078350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before_update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768A5C1-9C8C-4A0F-D063-078C601B707A}"/>
              </a:ext>
            </a:extLst>
          </p:cNvPr>
          <p:cNvSpPr/>
          <p:nvPr/>
        </p:nvSpPr>
        <p:spPr>
          <a:xfrm>
            <a:off x="2200210" y="5670998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0" tIns="72000" rIns="0" bIns="14400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after_update</a:t>
            </a:r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(data, instance,</a:t>
            </a:r>
          </a:p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before_result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9A65F075-0715-2878-E5C3-AE806396E9B4}"/>
              </a:ext>
            </a:extLst>
          </p:cNvPr>
          <p:cNvSpPr/>
          <p:nvPr/>
        </p:nvSpPr>
        <p:spPr>
          <a:xfrm>
            <a:off x="2200211" y="4374674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update_db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rminator 20">
            <a:extLst>
              <a:ext uri="{FF2B5EF4-FFF2-40B4-BE49-F238E27FC236}">
                <a16:creationId xmlns:a16="http://schemas.microsoft.com/office/drawing/2014/main" id="{8418F0B4-A38E-8125-1E5F-AD98F5A50AF0}"/>
              </a:ext>
            </a:extLst>
          </p:cNvPr>
          <p:cNvSpPr/>
          <p:nvPr/>
        </p:nvSpPr>
        <p:spPr>
          <a:xfrm>
            <a:off x="2419668" y="310900"/>
            <a:ext cx="1358231" cy="385011"/>
          </a:xfrm>
          <a:prstGeom prst="flowChartTerminator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update</a:t>
            </a:r>
            <a:r>
              <a:rPr lang="en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(data)</a:t>
            </a:r>
          </a:p>
        </p:txBody>
      </p:sp>
      <p:sp>
        <p:nvSpPr>
          <p:cNvPr id="31" name="Right Arrow Callout 30">
            <a:extLst>
              <a:ext uri="{FF2B5EF4-FFF2-40B4-BE49-F238E27FC236}">
                <a16:creationId xmlns:a16="http://schemas.microsoft.com/office/drawing/2014/main" id="{CF08CCF5-27F6-6C24-CC77-6EB43EBFCE39}"/>
              </a:ext>
            </a:extLst>
          </p:cNvPr>
          <p:cNvSpPr/>
          <p:nvPr/>
        </p:nvSpPr>
        <p:spPr>
          <a:xfrm>
            <a:off x="278743" y="1006191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返回要修改的</a:t>
            </a:r>
            <a:r>
              <a:rPr lang="en-US" altLang="ja-JP" sz="7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data</a:t>
            </a:r>
            <a:r>
              <a:rPr lang="ja-JP" altLang="en-US" sz="7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，可以重载用于添加</a:t>
            </a:r>
            <a:r>
              <a:rPr lang="en-US" altLang="ja-JP" sz="7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/</a:t>
            </a:r>
            <a:r>
              <a:rPr lang="ja-JP" altLang="en-US" sz="7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移除属性</a:t>
            </a:r>
            <a:endParaRPr lang="en-US" altLang="ja-JP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ja-JP" altLang="en-US" sz="7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默认不做处理直接返回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2" name="Right Arrow Callout 31">
            <a:extLst>
              <a:ext uri="{FF2B5EF4-FFF2-40B4-BE49-F238E27FC236}">
                <a16:creationId xmlns:a16="http://schemas.microsoft.com/office/drawing/2014/main" id="{A6B4E2B6-04A9-75A8-165B-200942CA44B7}"/>
              </a:ext>
            </a:extLst>
          </p:cNvPr>
          <p:cNvSpPr/>
          <p:nvPr/>
        </p:nvSpPr>
        <p:spPr>
          <a:xfrm>
            <a:off x="278744" y="2006141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数据校验，如果结果</a:t>
            </a:r>
            <a:r>
              <a:rPr lang="en-US" altLang="ja-JP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!=True</a:t>
            </a:r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，则表示校验失败，会直接返回</a:t>
            </a:r>
            <a:endParaRPr lang="en-US" altLang="ja-JP" sz="700" dirty="0">
              <a:solidFill>
                <a:srgbClr val="4444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默认会对数据是否存在以及属性的唯一性进行校验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8" name="Right Arrow Callout 37">
            <a:extLst>
              <a:ext uri="{FF2B5EF4-FFF2-40B4-BE49-F238E27FC236}">
                <a16:creationId xmlns:a16="http://schemas.microsoft.com/office/drawing/2014/main" id="{4323B3F4-64D9-F7C1-734A-C450B853D141}"/>
              </a:ext>
            </a:extLst>
          </p:cNvPr>
          <p:cNvSpPr/>
          <p:nvPr/>
        </p:nvSpPr>
        <p:spPr>
          <a:xfrm>
            <a:off x="278745" y="3299003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数据逻辑处理，一般用于在修改之前和其他系统进行对接和业务逻辑处理，如果返回结果</a:t>
            </a:r>
            <a:r>
              <a:rPr lang="en-US" altLang="ja-JP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!=True</a:t>
            </a:r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，则表示添加失败，会直接返回，默认返回</a:t>
            </a:r>
            <a:r>
              <a:rPr lang="en-US" altLang="ja-JP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True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5EF3A3-08D2-09CE-FCA3-BC977588BE15}"/>
              </a:ext>
            </a:extLst>
          </p:cNvPr>
          <p:cNvSpPr txBox="1"/>
          <p:nvPr/>
        </p:nvSpPr>
        <p:spPr>
          <a:xfrm>
            <a:off x="2399491" y="4046171"/>
            <a:ext cx="1030090" cy="1958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tIns="36000" rIns="0" bIns="36000" rtlCol="0">
            <a:spAutoFit/>
          </a:bodyPr>
          <a:lstStyle/>
          <a:p>
            <a:r>
              <a:rPr lang="en-US" sz="8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before_result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is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True</a:t>
            </a:r>
            <a:endParaRPr lang="en-CN" sz="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EA0D8-9CCF-B061-A098-E1D8AB50EF0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098786" y="4014130"/>
            <a:ext cx="1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CE65B3D-83F9-19F4-A84D-E86B910E3506}"/>
              </a:ext>
            </a:extLst>
          </p:cNvPr>
          <p:cNvCxnSpPr>
            <a:cxnSpLocks/>
            <a:stCxn id="12" idx="3"/>
            <a:endCxn id="14" idx="3"/>
          </p:cNvCxnSpPr>
          <p:nvPr/>
        </p:nvCxnSpPr>
        <p:spPr>
          <a:xfrm>
            <a:off x="3997355" y="3546240"/>
            <a:ext cx="12700" cy="2592648"/>
          </a:xfrm>
          <a:prstGeom prst="bentConnector3">
            <a:avLst>
              <a:gd name="adj1" fmla="val 248823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E5BD07-177C-4964-4DF4-A979C331B855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3098786" y="5310454"/>
            <a:ext cx="1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6F37E6-181B-82A5-CE47-0256B10691AF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>
            <a:off x="3098784" y="695905"/>
            <a:ext cx="1" cy="376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9D6FE6-0078-25F4-DDE6-F38E6E8723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098779" y="1421482"/>
            <a:ext cx="2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744BCD9-0494-D36E-E3C2-38975F0940F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3098786" y="2717806"/>
            <a:ext cx="1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5" name="Terminator 104">
            <a:extLst>
              <a:ext uri="{FF2B5EF4-FFF2-40B4-BE49-F238E27FC236}">
                <a16:creationId xmlns:a16="http://schemas.microsoft.com/office/drawing/2014/main" id="{192221E7-CAD1-517B-08C0-BDD7A4ECFB78}"/>
              </a:ext>
            </a:extLst>
          </p:cNvPr>
          <p:cNvSpPr/>
          <p:nvPr/>
        </p:nvSpPr>
        <p:spPr>
          <a:xfrm>
            <a:off x="5487259" y="2004069"/>
            <a:ext cx="1797152" cy="475676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return False, 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check_result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2408D7-F4E8-0832-840E-C960EC2873DB}"/>
              </a:ext>
            </a:extLst>
          </p:cNvPr>
          <p:cNvCxnSpPr>
            <a:cxnSpLocks/>
            <a:stCxn id="6" idx="3"/>
            <a:endCxn id="105" idx="1"/>
          </p:cNvCxnSpPr>
          <p:nvPr/>
        </p:nvCxnSpPr>
        <p:spPr>
          <a:xfrm flipV="1">
            <a:off x="3997361" y="2241908"/>
            <a:ext cx="1489898" cy="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20D1CE4-2FE8-95AA-EA1D-A41023A3665D}"/>
              </a:ext>
            </a:extLst>
          </p:cNvPr>
          <p:cNvSpPr txBox="1"/>
          <p:nvPr/>
        </p:nvSpPr>
        <p:spPr>
          <a:xfrm>
            <a:off x="4120585" y="2047920"/>
            <a:ext cx="1175963" cy="1958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tIns="36000" rIns="0" bIns="36000" rtlCol="0">
            <a:spAutoFit/>
          </a:bodyPr>
          <a:lstStyle/>
          <a:p>
            <a:r>
              <a:rPr lang="en-US" sz="8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check_result</a:t>
            </a:r>
            <a:r>
              <a: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is not True</a:t>
            </a:r>
            <a:endParaRPr lang="en-CN" sz="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5" name="Right Arrow Callout 114">
            <a:extLst>
              <a:ext uri="{FF2B5EF4-FFF2-40B4-BE49-F238E27FC236}">
                <a16:creationId xmlns:a16="http://schemas.microsoft.com/office/drawing/2014/main" id="{D6F1E749-5099-4171-7AC8-4C1FEFF30193}"/>
              </a:ext>
            </a:extLst>
          </p:cNvPr>
          <p:cNvSpPr/>
          <p:nvPr/>
        </p:nvSpPr>
        <p:spPr>
          <a:xfrm>
            <a:off x="278743" y="4595327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更新数据库中的记录</a:t>
            </a:r>
            <a:endParaRPr lang="en-US" altLang="ja-JP" sz="700" dirty="0">
              <a:solidFill>
                <a:srgbClr val="4444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返回数据</a:t>
            </a:r>
            <a:r>
              <a:rPr lang="en-US" altLang="zh-CN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instance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6" name="Terminator 115">
            <a:extLst>
              <a:ext uri="{FF2B5EF4-FFF2-40B4-BE49-F238E27FC236}">
                <a16:creationId xmlns:a16="http://schemas.microsoft.com/office/drawing/2014/main" id="{3EDDE2B5-F870-A8ED-D2ED-3405D176B2BF}"/>
              </a:ext>
            </a:extLst>
          </p:cNvPr>
          <p:cNvSpPr/>
          <p:nvPr/>
        </p:nvSpPr>
        <p:spPr>
          <a:xfrm>
            <a:off x="2206553" y="6939195"/>
            <a:ext cx="1797152" cy="475676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return True, instance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/error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072AAA1-2E75-E4E5-E0FB-B88EE36ACDED}"/>
              </a:ext>
            </a:extLst>
          </p:cNvPr>
          <p:cNvCxnSpPr>
            <a:cxnSpLocks/>
            <a:stCxn id="14" idx="2"/>
            <a:endCxn id="116" idx="0"/>
          </p:cNvCxnSpPr>
          <p:nvPr/>
        </p:nvCxnSpPr>
        <p:spPr>
          <a:xfrm>
            <a:off x="3098781" y="6606783"/>
            <a:ext cx="6348" cy="332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1" name="Right Arrow Callout 120">
            <a:extLst>
              <a:ext uri="{FF2B5EF4-FFF2-40B4-BE49-F238E27FC236}">
                <a16:creationId xmlns:a16="http://schemas.microsoft.com/office/drawing/2014/main" id="{ED97A92B-0297-F738-AF98-C91710C521F1}"/>
              </a:ext>
            </a:extLst>
          </p:cNvPr>
          <p:cNvSpPr/>
          <p:nvPr/>
        </p:nvSpPr>
        <p:spPr>
          <a:xfrm>
            <a:off x="285094" y="5888189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进行数据的逻辑处理，一般用于清理数据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AE418C-99B9-12CD-F964-2403A5F96FAA}"/>
              </a:ext>
            </a:extLst>
          </p:cNvPr>
          <p:cNvSpPr txBox="1"/>
          <p:nvPr/>
        </p:nvSpPr>
        <p:spPr>
          <a:xfrm>
            <a:off x="3606652" y="4386543"/>
            <a:ext cx="1216039" cy="1958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tIns="36000" rIns="0" bIns="36000" rtlCol="0">
            <a:spAutoFit/>
          </a:bodyPr>
          <a:lstStyle/>
          <a:p>
            <a:r>
              <a:rPr lang="en-US" sz="8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before_result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is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not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True</a:t>
            </a:r>
            <a:endParaRPr lang="en-CN" sz="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9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705A0-87B0-47ED-5717-4118EE8A29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06933" y="1072814"/>
            <a:ext cx="1797151" cy="3486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get_delete_data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pk_value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9A0D426-D012-CD73-5E2E-4CD12F679EEA}"/>
              </a:ext>
            </a:extLst>
          </p:cNvPr>
          <p:cNvSpPr/>
          <p:nvPr/>
        </p:nvSpPr>
        <p:spPr>
          <a:xfrm>
            <a:off x="2206935" y="1782027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check_delete_data</a:t>
            </a:r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pk_value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511A7923-E521-4BAC-0344-C172454C139C}"/>
              </a:ext>
            </a:extLst>
          </p:cNvPr>
          <p:cNvSpPr/>
          <p:nvPr/>
        </p:nvSpPr>
        <p:spPr>
          <a:xfrm>
            <a:off x="2206934" y="3078351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before_delete</a:t>
            </a:r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pk_value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1768A5C1-9C8C-4A0F-D063-078C601B707A}"/>
              </a:ext>
            </a:extLst>
          </p:cNvPr>
          <p:cNvSpPr/>
          <p:nvPr/>
        </p:nvSpPr>
        <p:spPr>
          <a:xfrm>
            <a:off x="2206934" y="5670999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lIns="0" tIns="72000" rIns="0" bIns="14400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after_delete</a:t>
            </a:r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pk_value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, instance, </a:t>
            </a:r>
          </a:p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before_result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9A65F075-0715-2878-E5C3-AE806396E9B4}"/>
              </a:ext>
            </a:extLst>
          </p:cNvPr>
          <p:cNvSpPr/>
          <p:nvPr/>
        </p:nvSpPr>
        <p:spPr>
          <a:xfrm>
            <a:off x="2206935" y="4374675"/>
            <a:ext cx="1797151" cy="93578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delete_db</a:t>
            </a:r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pk_value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)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rminator 20">
            <a:extLst>
              <a:ext uri="{FF2B5EF4-FFF2-40B4-BE49-F238E27FC236}">
                <a16:creationId xmlns:a16="http://schemas.microsoft.com/office/drawing/2014/main" id="{8418F0B4-A38E-8125-1E5F-AD98F5A50AF0}"/>
              </a:ext>
            </a:extLst>
          </p:cNvPr>
          <p:cNvSpPr/>
          <p:nvPr/>
        </p:nvSpPr>
        <p:spPr>
          <a:xfrm>
            <a:off x="2426392" y="310901"/>
            <a:ext cx="1358231" cy="385011"/>
          </a:xfrm>
          <a:prstGeom prst="flowChartTerminator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delate</a:t>
            </a:r>
            <a:r>
              <a:rPr lang="en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(pk_value)</a:t>
            </a:r>
          </a:p>
        </p:txBody>
      </p:sp>
      <p:sp>
        <p:nvSpPr>
          <p:cNvPr id="31" name="Right Arrow Callout 30">
            <a:extLst>
              <a:ext uri="{FF2B5EF4-FFF2-40B4-BE49-F238E27FC236}">
                <a16:creationId xmlns:a16="http://schemas.microsoft.com/office/drawing/2014/main" id="{CF08CCF5-27F6-6C24-CC77-6EB43EBFCE39}"/>
              </a:ext>
            </a:extLst>
          </p:cNvPr>
          <p:cNvSpPr/>
          <p:nvPr/>
        </p:nvSpPr>
        <p:spPr>
          <a:xfrm>
            <a:off x="285467" y="1006192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返回要删除的主键值</a:t>
            </a:r>
            <a:endParaRPr lang="en-US" altLang="ja-JP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ja-JP" altLang="en-US" sz="7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默认不做处理直接返回传入的</a:t>
            </a:r>
            <a:r>
              <a:rPr lang="en-US" altLang="ja-JP" sz="7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pk_value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2" name="Right Arrow Callout 31">
            <a:extLst>
              <a:ext uri="{FF2B5EF4-FFF2-40B4-BE49-F238E27FC236}">
                <a16:creationId xmlns:a16="http://schemas.microsoft.com/office/drawing/2014/main" id="{A6B4E2B6-04A9-75A8-165B-200942CA44B7}"/>
              </a:ext>
            </a:extLst>
          </p:cNvPr>
          <p:cNvSpPr/>
          <p:nvPr/>
        </p:nvSpPr>
        <p:spPr>
          <a:xfrm>
            <a:off x="285468" y="2006142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数据校验， 如果结果</a:t>
            </a:r>
            <a:r>
              <a:rPr lang="en-US" altLang="ja-JP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!=True</a:t>
            </a:r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，则表示校验失败，会直接返回</a:t>
            </a:r>
            <a:endParaRPr lang="en-US" altLang="ja-JP" sz="700" dirty="0">
              <a:solidFill>
                <a:srgbClr val="4444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默认会对数据的存在性进行检查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8" name="Right Arrow Callout 37">
            <a:extLst>
              <a:ext uri="{FF2B5EF4-FFF2-40B4-BE49-F238E27FC236}">
                <a16:creationId xmlns:a16="http://schemas.microsoft.com/office/drawing/2014/main" id="{4323B3F4-64D9-F7C1-734A-C450B853D141}"/>
              </a:ext>
            </a:extLst>
          </p:cNvPr>
          <p:cNvSpPr/>
          <p:nvPr/>
        </p:nvSpPr>
        <p:spPr>
          <a:xfrm>
            <a:off x="285469" y="3299004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数据逻辑处理， 一般用于在删除之前和其他系统进行对接和业务逻辑处理，如果返回结果</a:t>
            </a:r>
            <a:r>
              <a:rPr lang="en-US" altLang="ja-JP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!=True</a:t>
            </a:r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，则表示添加失败，会直接返回，默认返回</a:t>
            </a:r>
            <a:r>
              <a:rPr lang="en-US" altLang="ja-JP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True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5EF3A3-08D2-09CE-FCA3-BC977588BE15}"/>
              </a:ext>
            </a:extLst>
          </p:cNvPr>
          <p:cNvSpPr txBox="1"/>
          <p:nvPr/>
        </p:nvSpPr>
        <p:spPr>
          <a:xfrm>
            <a:off x="2406215" y="4046172"/>
            <a:ext cx="1030090" cy="1958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tIns="36000" rIns="0" bIns="36000" rtlCol="0">
            <a:spAutoFit/>
          </a:bodyPr>
          <a:lstStyle/>
          <a:p>
            <a:r>
              <a:rPr lang="en-US" sz="8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before_result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is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True</a:t>
            </a:r>
            <a:endParaRPr lang="en-CN" sz="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1EA0D8-9CCF-B061-A098-E1D8AB50EF02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105510" y="4014131"/>
            <a:ext cx="1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CE65B3D-83F9-19F4-A84D-E86B910E3506}"/>
              </a:ext>
            </a:extLst>
          </p:cNvPr>
          <p:cNvCxnSpPr>
            <a:cxnSpLocks/>
            <a:stCxn id="12" idx="3"/>
            <a:endCxn id="14" idx="3"/>
          </p:cNvCxnSpPr>
          <p:nvPr/>
        </p:nvCxnSpPr>
        <p:spPr>
          <a:xfrm>
            <a:off x="4004079" y="3546241"/>
            <a:ext cx="12700" cy="2592648"/>
          </a:xfrm>
          <a:prstGeom prst="bentConnector3">
            <a:avLst>
              <a:gd name="adj1" fmla="val 248823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E5BD07-177C-4964-4DF4-A979C331B855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3105510" y="5310455"/>
            <a:ext cx="1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6F37E6-181B-82A5-CE47-0256B10691AF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>
            <a:off x="3105508" y="695906"/>
            <a:ext cx="1" cy="376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A9D6FE6-0078-25F4-DDE6-F38E6E87231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105503" y="1421483"/>
            <a:ext cx="2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744BCD9-0494-D36E-E3C2-38975F0940F7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3105510" y="2717807"/>
            <a:ext cx="1" cy="360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05" name="Terminator 104">
            <a:extLst>
              <a:ext uri="{FF2B5EF4-FFF2-40B4-BE49-F238E27FC236}">
                <a16:creationId xmlns:a16="http://schemas.microsoft.com/office/drawing/2014/main" id="{192221E7-CAD1-517B-08C0-BDD7A4ECFB78}"/>
              </a:ext>
            </a:extLst>
          </p:cNvPr>
          <p:cNvSpPr/>
          <p:nvPr/>
        </p:nvSpPr>
        <p:spPr>
          <a:xfrm>
            <a:off x="5493983" y="2010794"/>
            <a:ext cx="1797152" cy="475676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return False, 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check_result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D2408D7-F4E8-0832-840E-C960EC2873DB}"/>
              </a:ext>
            </a:extLst>
          </p:cNvPr>
          <p:cNvCxnSpPr>
            <a:cxnSpLocks/>
            <a:stCxn id="6" idx="3"/>
            <a:endCxn id="105" idx="1"/>
          </p:cNvCxnSpPr>
          <p:nvPr/>
        </p:nvCxnSpPr>
        <p:spPr>
          <a:xfrm flipV="1">
            <a:off x="4004083" y="2248635"/>
            <a:ext cx="1489900" cy="1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20D1CE4-2FE8-95AA-EA1D-A41023A3665D}"/>
              </a:ext>
            </a:extLst>
          </p:cNvPr>
          <p:cNvSpPr txBox="1"/>
          <p:nvPr/>
        </p:nvSpPr>
        <p:spPr>
          <a:xfrm>
            <a:off x="4160926" y="2047921"/>
            <a:ext cx="1175963" cy="1958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tIns="36000" rIns="0" bIns="36000" rtlCol="0">
            <a:spAutoFit/>
          </a:bodyPr>
          <a:lstStyle/>
          <a:p>
            <a:r>
              <a:rPr lang="en-US" sz="8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check_result</a:t>
            </a:r>
            <a:r>
              <a: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is not True</a:t>
            </a:r>
            <a:endParaRPr lang="en-CN" sz="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5" name="Right Arrow Callout 114">
            <a:extLst>
              <a:ext uri="{FF2B5EF4-FFF2-40B4-BE49-F238E27FC236}">
                <a16:creationId xmlns:a16="http://schemas.microsoft.com/office/drawing/2014/main" id="{D6F1E749-5099-4171-7AC8-4C1FEFF30193}"/>
              </a:ext>
            </a:extLst>
          </p:cNvPr>
          <p:cNvSpPr/>
          <p:nvPr/>
        </p:nvSpPr>
        <p:spPr>
          <a:xfrm>
            <a:off x="285467" y="4595328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更新数据库中的记录</a:t>
            </a:r>
            <a:endParaRPr lang="en-US" altLang="ja-JP" sz="700" dirty="0">
              <a:solidFill>
                <a:srgbClr val="444444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  <a:p>
            <a:r>
              <a:rPr lang="zh-CN" altLang="en-US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返回数据</a:t>
            </a:r>
            <a:r>
              <a:rPr lang="en-US" altLang="zh-CN" sz="700" dirty="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instance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16" name="Terminator 115">
            <a:extLst>
              <a:ext uri="{FF2B5EF4-FFF2-40B4-BE49-F238E27FC236}">
                <a16:creationId xmlns:a16="http://schemas.microsoft.com/office/drawing/2014/main" id="{3EDDE2B5-F870-A8ED-D2ED-3405D176B2BF}"/>
              </a:ext>
            </a:extLst>
          </p:cNvPr>
          <p:cNvSpPr/>
          <p:nvPr/>
        </p:nvSpPr>
        <p:spPr>
          <a:xfrm>
            <a:off x="2213277" y="6939196"/>
            <a:ext cx="1797152" cy="475676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tIns="0" rIns="0" bIns="0" rtlCol="0" anchor="ctr"/>
          <a:lstStyle/>
          <a:p>
            <a:pPr algn="ctr"/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return True, instance</a:t>
            </a:r>
            <a:r>
              <a:rPr lang="en-US" altLang="zh-CN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/error</a:t>
            </a:r>
            <a:endParaRPr lang="en-CN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072AAA1-2E75-E4E5-E0FB-B88EE36ACDED}"/>
              </a:ext>
            </a:extLst>
          </p:cNvPr>
          <p:cNvCxnSpPr>
            <a:cxnSpLocks/>
            <a:stCxn id="14" idx="2"/>
            <a:endCxn id="116" idx="0"/>
          </p:cNvCxnSpPr>
          <p:nvPr/>
        </p:nvCxnSpPr>
        <p:spPr>
          <a:xfrm>
            <a:off x="3105505" y="6606784"/>
            <a:ext cx="6348" cy="332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1" name="Right Arrow Callout 120">
            <a:extLst>
              <a:ext uri="{FF2B5EF4-FFF2-40B4-BE49-F238E27FC236}">
                <a16:creationId xmlns:a16="http://schemas.microsoft.com/office/drawing/2014/main" id="{ED97A92B-0297-F738-AF98-C91710C521F1}"/>
              </a:ext>
            </a:extLst>
          </p:cNvPr>
          <p:cNvSpPr/>
          <p:nvPr/>
        </p:nvSpPr>
        <p:spPr>
          <a:xfrm>
            <a:off x="291818" y="5888190"/>
            <a:ext cx="1921463" cy="493776"/>
          </a:xfrm>
          <a:prstGeom prst="rightArrowCallout">
            <a:avLst>
              <a:gd name="adj1" fmla="val 0"/>
              <a:gd name="adj2" fmla="val 8535"/>
              <a:gd name="adj3" fmla="val 12004"/>
              <a:gd name="adj4" fmla="val 92834"/>
            </a:avLst>
          </a:prstGeom>
          <a:ln w="6350">
            <a:prstDash val="sysDot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700">
                <a:solidFill>
                  <a:srgbClr val="444444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进行数据的逻辑处理，一般用于清理数据</a:t>
            </a:r>
            <a:endParaRPr lang="en-CN" sz="7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AE418C-99B9-12CD-F964-2403A5F96FAA}"/>
              </a:ext>
            </a:extLst>
          </p:cNvPr>
          <p:cNvSpPr txBox="1"/>
          <p:nvPr/>
        </p:nvSpPr>
        <p:spPr>
          <a:xfrm>
            <a:off x="3613376" y="4386544"/>
            <a:ext cx="1216039" cy="19581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none" tIns="36000" rIns="0" bIns="36000" rtlCol="0">
            <a:spAutoFit/>
          </a:bodyPr>
          <a:lstStyle/>
          <a:p>
            <a:r>
              <a:rPr lang="en-US" sz="800" dirty="0" err="1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before_result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is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not</a:t>
            </a:r>
            <a:r>
              <a:rPr lang="zh-CN" alt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 </a:t>
            </a:r>
            <a:r>
              <a:rPr lang="en-US" altLang="zh-CN" sz="800" dirty="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rPr>
              <a:t>True</a:t>
            </a:r>
            <a:endParaRPr lang="en-CN" sz="800" dirty="0">
              <a:latin typeface="Microsoft YaHei Light" panose="020B0502040204020203" pitchFamily="34" charset="-122"/>
              <a:ea typeface="Microsoft YaHei Light" panose="020B0502040204020203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9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110</TotalTime>
  <Words>537</Words>
  <Application>Microsoft Macintosh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Microsoft YaHei</vt:lpstr>
      <vt:lpstr>Microsoft YaHei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Tao Zhang (taozh)</dc:creator>
  <cp:lastModifiedBy>Tao Zhang (taozh)</cp:lastModifiedBy>
  <cp:revision>2</cp:revision>
  <dcterms:created xsi:type="dcterms:W3CDTF">2023-07-21T03:50:45Z</dcterms:created>
  <dcterms:modified xsi:type="dcterms:W3CDTF">2023-07-21T05:41:28Z</dcterms:modified>
</cp:coreProperties>
</file>