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atua One"/>
      <p:regular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Squada One"/>
      <p:regular r:id="rId35"/>
    </p:embeddedFont>
    <p:embeddedFont>
      <p:font typeface="Quicksand"/>
      <p:regular r:id="rId36"/>
      <p:bold r:id="rId37"/>
    </p:embeddedFont>
    <p:embeddedFont>
      <p:font typeface="Notable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18F8E7-A0F0-4522-83BC-D0EDB5D74101}">
  <a:tblStyle styleId="{6318F8E7-A0F0-4522-83BC-D0EDB5D741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PatuaOne-regular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SquadaOne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Quicksand-bold.fntdata"/><Relationship Id="rId14" Type="http://schemas.openxmlformats.org/officeDocument/2006/relationships/slide" Target="slides/slide9.xml"/><Relationship Id="rId36" Type="http://schemas.openxmlformats.org/officeDocument/2006/relationships/font" Target="fonts/Quicksan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Notabl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e6d5d1b9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e6d5d1b9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06d6ed6c05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06d6ed6c05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06d6ed6c05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06d6ed6c05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06d6ed6c0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06d6ed6c0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6d6ed6c0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6d6ed6c0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e9181acfc8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e9181acfc8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e9181acfc8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e9181acfc8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e9181acfc8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e9181acfc8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e9591972b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e9591972b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e918a6efc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e918a6efc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06d6ed6c0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06d6ed6c0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9181acf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9181acf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e9181acfc8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e9181acfc8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e9181acfc8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e9181acfc8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e9181acfc8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e9181acfc8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06d6ed6c0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06d6ed6c0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e9181acfc8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e9181acfc8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e918a6ef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e918a6ef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06d6ed6c0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06d6ed6c0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06d6ed6c05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06d6ed6c05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06d6ed6c0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06d6ed6c0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06d6ed6c05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06d6ed6c0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6d6ed6c05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6d6ed6c05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06d6ed6c05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06d6ed6c0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52850" y="959375"/>
            <a:ext cx="6838500" cy="1840500"/>
          </a:xfrm>
          <a:prstGeom prst="rect">
            <a:avLst/>
          </a:prstGeom>
          <a:effectLst>
            <a:outerShdw rotWithShape="0" algn="bl" dir="2220000" dist="38100">
              <a:srgbClr val="90B6C3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4800">
                <a:latin typeface="Notable"/>
                <a:ea typeface="Notable"/>
                <a:cs typeface="Notable"/>
                <a:sym typeface="Notab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434900" y="3170775"/>
            <a:ext cx="42744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31936" y="-190274"/>
            <a:ext cx="9245836" cy="6541975"/>
            <a:chOff x="-31936" y="-190274"/>
            <a:chExt cx="9245836" cy="6541975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8160265" y="-190274"/>
              <a:ext cx="1037029" cy="3010029"/>
            </a:xfrm>
            <a:custGeom>
              <a:rect b="b" l="l" r="r" t="t"/>
              <a:pathLst>
                <a:path extrusionOk="0" h="25377" w="8743">
                  <a:moveTo>
                    <a:pt x="0" y="0"/>
                  </a:moveTo>
                  <a:lnTo>
                    <a:pt x="82" y="19622"/>
                  </a:lnTo>
                  <a:lnTo>
                    <a:pt x="8743" y="25377"/>
                  </a:lnTo>
                  <a:lnTo>
                    <a:pt x="8743" y="9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7132844" y="2137033"/>
              <a:ext cx="2081056" cy="3544616"/>
            </a:xfrm>
            <a:custGeom>
              <a:rect b="b" l="l" r="r" t="t"/>
              <a:pathLst>
                <a:path extrusionOk="0" h="29884" w="17545">
                  <a:moveTo>
                    <a:pt x="222" y="1"/>
                  </a:moveTo>
                  <a:lnTo>
                    <a:pt x="0" y="29883"/>
                  </a:lnTo>
                  <a:lnTo>
                    <a:pt x="17544" y="17335"/>
                  </a:lnTo>
                  <a:lnTo>
                    <a:pt x="17544" y="11429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7282413" y="3431695"/>
              <a:ext cx="1444226" cy="870972"/>
            </a:xfrm>
            <a:custGeom>
              <a:rect b="b" l="l" r="r" t="t"/>
              <a:pathLst>
                <a:path extrusionOk="0" h="7343" w="12176">
                  <a:moveTo>
                    <a:pt x="1" y="0"/>
                  </a:moveTo>
                  <a:lnTo>
                    <a:pt x="1" y="7342"/>
                  </a:lnTo>
                  <a:lnTo>
                    <a:pt x="12176" y="7342"/>
                  </a:lnTo>
                  <a:lnTo>
                    <a:pt x="12176" y="20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82413" y="3431695"/>
              <a:ext cx="1453833" cy="397470"/>
            </a:xfrm>
            <a:custGeom>
              <a:rect b="b" l="l" r="r" t="t"/>
              <a:pathLst>
                <a:path extrusionOk="0" h="3351" w="12257">
                  <a:moveTo>
                    <a:pt x="0" y="0"/>
                  </a:moveTo>
                  <a:lnTo>
                    <a:pt x="0" y="3350"/>
                  </a:lnTo>
                  <a:lnTo>
                    <a:pt x="6502" y="3350"/>
                  </a:lnTo>
                  <a:lnTo>
                    <a:pt x="12257" y="2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7965028" y="3829048"/>
              <a:ext cx="771218" cy="656402"/>
            </a:xfrm>
            <a:custGeom>
              <a:rect b="b" l="l" r="r" t="t"/>
              <a:pathLst>
                <a:path extrusionOk="0" h="5534" w="6502">
                  <a:moveTo>
                    <a:pt x="0" y="0"/>
                  </a:moveTo>
                  <a:lnTo>
                    <a:pt x="82" y="5533"/>
                  </a:lnTo>
                  <a:lnTo>
                    <a:pt x="6502" y="4331"/>
                  </a:lnTo>
                  <a:lnTo>
                    <a:pt x="65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4128389" y="4193190"/>
              <a:ext cx="5085511" cy="2158510"/>
            </a:xfrm>
            <a:custGeom>
              <a:rect b="b" l="l" r="r" t="t"/>
              <a:pathLst>
                <a:path extrusionOk="0" h="18198" w="42875">
                  <a:moveTo>
                    <a:pt x="17544" y="0"/>
                  </a:moveTo>
                  <a:lnTo>
                    <a:pt x="16284" y="922"/>
                  </a:lnTo>
                  <a:lnTo>
                    <a:pt x="10506" y="922"/>
                  </a:lnTo>
                  <a:lnTo>
                    <a:pt x="4109" y="1693"/>
                  </a:lnTo>
                  <a:lnTo>
                    <a:pt x="4109" y="9607"/>
                  </a:lnTo>
                  <a:lnTo>
                    <a:pt x="0" y="12548"/>
                  </a:lnTo>
                  <a:lnTo>
                    <a:pt x="0" y="18198"/>
                  </a:lnTo>
                  <a:lnTo>
                    <a:pt x="42874" y="18198"/>
                  </a:lnTo>
                  <a:lnTo>
                    <a:pt x="42874" y="2089"/>
                  </a:lnTo>
                  <a:lnTo>
                    <a:pt x="356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330" y="-190274"/>
              <a:ext cx="1037029" cy="3010029"/>
            </a:xfrm>
            <a:custGeom>
              <a:rect b="b" l="l" r="r" t="t"/>
              <a:pathLst>
                <a:path extrusionOk="0" h="25377" w="8743">
                  <a:moveTo>
                    <a:pt x="0" y="0"/>
                  </a:moveTo>
                  <a:lnTo>
                    <a:pt x="82" y="19622"/>
                  </a:lnTo>
                  <a:lnTo>
                    <a:pt x="8743" y="25377"/>
                  </a:lnTo>
                  <a:lnTo>
                    <a:pt x="8743" y="9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31936" y="2137033"/>
              <a:ext cx="2081056" cy="3544616"/>
            </a:xfrm>
            <a:custGeom>
              <a:rect b="b" l="l" r="r" t="t"/>
              <a:pathLst>
                <a:path extrusionOk="0" h="29884" w="17545">
                  <a:moveTo>
                    <a:pt x="222" y="1"/>
                  </a:moveTo>
                  <a:lnTo>
                    <a:pt x="0" y="29883"/>
                  </a:lnTo>
                  <a:lnTo>
                    <a:pt x="17544" y="17335"/>
                  </a:lnTo>
                  <a:lnTo>
                    <a:pt x="17544" y="11429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5326" y="3431695"/>
              <a:ext cx="1444226" cy="870972"/>
            </a:xfrm>
            <a:custGeom>
              <a:rect b="b" l="l" r="r" t="t"/>
              <a:pathLst>
                <a:path extrusionOk="0" h="7343" w="12176">
                  <a:moveTo>
                    <a:pt x="1" y="0"/>
                  </a:moveTo>
                  <a:lnTo>
                    <a:pt x="1" y="7342"/>
                  </a:lnTo>
                  <a:lnTo>
                    <a:pt x="12176" y="7342"/>
                  </a:lnTo>
                  <a:lnTo>
                    <a:pt x="12176" y="20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45718" y="3431695"/>
              <a:ext cx="1453833" cy="397470"/>
            </a:xfrm>
            <a:custGeom>
              <a:rect b="b" l="l" r="r" t="t"/>
              <a:pathLst>
                <a:path extrusionOk="0" h="3351" w="12257">
                  <a:moveTo>
                    <a:pt x="0" y="0"/>
                  </a:moveTo>
                  <a:lnTo>
                    <a:pt x="0" y="3350"/>
                  </a:lnTo>
                  <a:lnTo>
                    <a:pt x="6502" y="3350"/>
                  </a:lnTo>
                  <a:lnTo>
                    <a:pt x="12257" y="2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45718" y="3829048"/>
              <a:ext cx="771218" cy="656402"/>
            </a:xfrm>
            <a:custGeom>
              <a:rect b="b" l="l" r="r" t="t"/>
              <a:pathLst>
                <a:path extrusionOk="0" h="5534" w="6502">
                  <a:moveTo>
                    <a:pt x="0" y="0"/>
                  </a:moveTo>
                  <a:lnTo>
                    <a:pt x="82" y="5533"/>
                  </a:lnTo>
                  <a:lnTo>
                    <a:pt x="6502" y="4331"/>
                  </a:lnTo>
                  <a:lnTo>
                    <a:pt x="65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31936" y="4193190"/>
              <a:ext cx="5085511" cy="2158510"/>
            </a:xfrm>
            <a:custGeom>
              <a:rect b="b" l="l" r="r" t="t"/>
              <a:pathLst>
                <a:path extrusionOk="0" h="18198" w="42875">
                  <a:moveTo>
                    <a:pt x="17544" y="0"/>
                  </a:moveTo>
                  <a:lnTo>
                    <a:pt x="16284" y="922"/>
                  </a:lnTo>
                  <a:lnTo>
                    <a:pt x="10506" y="922"/>
                  </a:lnTo>
                  <a:lnTo>
                    <a:pt x="4109" y="1693"/>
                  </a:lnTo>
                  <a:lnTo>
                    <a:pt x="4109" y="9607"/>
                  </a:lnTo>
                  <a:lnTo>
                    <a:pt x="0" y="12548"/>
                  </a:lnTo>
                  <a:lnTo>
                    <a:pt x="0" y="18198"/>
                  </a:lnTo>
                  <a:lnTo>
                    <a:pt x="42874" y="18198"/>
                  </a:lnTo>
                  <a:lnTo>
                    <a:pt x="42874" y="2089"/>
                  </a:lnTo>
                  <a:lnTo>
                    <a:pt x="356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109200" y="4193200"/>
              <a:ext cx="4869675" cy="814100"/>
            </a:xfrm>
            <a:custGeom>
              <a:rect b="b" l="l" r="r" t="t"/>
              <a:pathLst>
                <a:path extrusionOk="0" h="32564" w="194787">
                  <a:moveTo>
                    <a:pt x="0" y="0"/>
                  </a:moveTo>
                  <a:lnTo>
                    <a:pt x="194787" y="0"/>
                  </a:lnTo>
                  <a:lnTo>
                    <a:pt x="178802" y="32564"/>
                  </a:lnTo>
                  <a:lnTo>
                    <a:pt x="12433" y="245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>
            <p:ph hasCustomPrompt="1" type="title"/>
          </p:nvPr>
        </p:nvSpPr>
        <p:spPr>
          <a:xfrm>
            <a:off x="602050" y="1461075"/>
            <a:ext cx="5311200" cy="9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0"/>
              <a:buNone/>
              <a:defRPr sz="7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/>
          <p:nvPr>
            <p:ph idx="1" type="subTitle"/>
          </p:nvPr>
        </p:nvSpPr>
        <p:spPr>
          <a:xfrm>
            <a:off x="602050" y="2385738"/>
            <a:ext cx="48156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26" name="Google Shape;126;p11"/>
          <p:cNvGrpSpPr/>
          <p:nvPr/>
        </p:nvGrpSpPr>
        <p:grpSpPr>
          <a:xfrm>
            <a:off x="6107462" y="1478974"/>
            <a:ext cx="2027634" cy="2870126"/>
            <a:chOff x="5758680" y="276946"/>
            <a:chExt cx="2741527" cy="3880646"/>
          </a:xfrm>
        </p:grpSpPr>
        <p:sp>
          <p:nvSpPr>
            <p:cNvPr id="127" name="Google Shape;127;p11"/>
            <p:cNvSpPr/>
            <p:nvPr/>
          </p:nvSpPr>
          <p:spPr>
            <a:xfrm>
              <a:off x="5758680" y="276946"/>
              <a:ext cx="1531229" cy="3880646"/>
            </a:xfrm>
            <a:custGeom>
              <a:rect b="b" l="l" r="r" t="t"/>
              <a:pathLst>
                <a:path extrusionOk="0" h="29710" w="11723">
                  <a:moveTo>
                    <a:pt x="0" y="0"/>
                  </a:moveTo>
                  <a:lnTo>
                    <a:pt x="0" y="29710"/>
                  </a:lnTo>
                  <a:lnTo>
                    <a:pt x="11722" y="29710"/>
                  </a:lnTo>
                  <a:lnTo>
                    <a:pt x="117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6281671" y="986329"/>
              <a:ext cx="486811" cy="2463446"/>
            </a:xfrm>
            <a:custGeom>
              <a:rect b="b" l="l" r="r" t="t"/>
              <a:pathLst>
                <a:path extrusionOk="0" h="18860" w="3727">
                  <a:moveTo>
                    <a:pt x="0" y="0"/>
                  </a:moveTo>
                  <a:lnTo>
                    <a:pt x="0" y="18859"/>
                  </a:lnTo>
                  <a:lnTo>
                    <a:pt x="3726" y="18859"/>
                  </a:lnTo>
                  <a:lnTo>
                    <a:pt x="37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6281671" y="986329"/>
              <a:ext cx="486811" cy="2463446"/>
            </a:xfrm>
            <a:custGeom>
              <a:rect b="b" l="l" r="r" t="t"/>
              <a:pathLst>
                <a:path extrusionOk="0" h="18860" w="3727">
                  <a:moveTo>
                    <a:pt x="0" y="0"/>
                  </a:moveTo>
                  <a:lnTo>
                    <a:pt x="0" y="18859"/>
                  </a:lnTo>
                  <a:lnTo>
                    <a:pt x="1053" y="18859"/>
                  </a:lnTo>
                  <a:lnTo>
                    <a:pt x="1053" y="1053"/>
                  </a:lnTo>
                  <a:lnTo>
                    <a:pt x="3726" y="1053"/>
                  </a:lnTo>
                  <a:lnTo>
                    <a:pt x="37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7289775" y="276946"/>
              <a:ext cx="1210432" cy="3880646"/>
            </a:xfrm>
            <a:custGeom>
              <a:rect b="b" l="l" r="r" t="t"/>
              <a:pathLst>
                <a:path extrusionOk="0" h="29710" w="9267">
                  <a:moveTo>
                    <a:pt x="0" y="0"/>
                  </a:moveTo>
                  <a:lnTo>
                    <a:pt x="0" y="29710"/>
                  </a:lnTo>
                  <a:lnTo>
                    <a:pt x="9266" y="29710"/>
                  </a:lnTo>
                  <a:lnTo>
                    <a:pt x="9266" y="9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11"/>
          <p:cNvGrpSpPr/>
          <p:nvPr/>
        </p:nvGrpSpPr>
        <p:grpSpPr>
          <a:xfrm>
            <a:off x="7490850" y="1478974"/>
            <a:ext cx="2027634" cy="2870126"/>
            <a:chOff x="5758680" y="276946"/>
            <a:chExt cx="2741527" cy="3880646"/>
          </a:xfrm>
        </p:grpSpPr>
        <p:sp>
          <p:nvSpPr>
            <p:cNvPr id="132" name="Google Shape;132;p11"/>
            <p:cNvSpPr/>
            <p:nvPr/>
          </p:nvSpPr>
          <p:spPr>
            <a:xfrm>
              <a:off x="5758680" y="276946"/>
              <a:ext cx="1531229" cy="3880646"/>
            </a:xfrm>
            <a:custGeom>
              <a:rect b="b" l="l" r="r" t="t"/>
              <a:pathLst>
                <a:path extrusionOk="0" h="29710" w="11723">
                  <a:moveTo>
                    <a:pt x="0" y="0"/>
                  </a:moveTo>
                  <a:lnTo>
                    <a:pt x="0" y="29710"/>
                  </a:lnTo>
                  <a:lnTo>
                    <a:pt x="11722" y="29710"/>
                  </a:lnTo>
                  <a:lnTo>
                    <a:pt x="117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6281671" y="986329"/>
              <a:ext cx="486811" cy="2463446"/>
            </a:xfrm>
            <a:custGeom>
              <a:rect b="b" l="l" r="r" t="t"/>
              <a:pathLst>
                <a:path extrusionOk="0" h="18860" w="3727">
                  <a:moveTo>
                    <a:pt x="0" y="0"/>
                  </a:moveTo>
                  <a:lnTo>
                    <a:pt x="0" y="18859"/>
                  </a:lnTo>
                  <a:lnTo>
                    <a:pt x="3726" y="18859"/>
                  </a:lnTo>
                  <a:lnTo>
                    <a:pt x="37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6281671" y="986329"/>
              <a:ext cx="486811" cy="2463446"/>
            </a:xfrm>
            <a:custGeom>
              <a:rect b="b" l="l" r="r" t="t"/>
              <a:pathLst>
                <a:path extrusionOk="0" h="18860" w="3727">
                  <a:moveTo>
                    <a:pt x="0" y="0"/>
                  </a:moveTo>
                  <a:lnTo>
                    <a:pt x="0" y="18859"/>
                  </a:lnTo>
                  <a:lnTo>
                    <a:pt x="1053" y="18859"/>
                  </a:lnTo>
                  <a:lnTo>
                    <a:pt x="1053" y="1053"/>
                  </a:lnTo>
                  <a:lnTo>
                    <a:pt x="3726" y="1053"/>
                  </a:lnTo>
                  <a:lnTo>
                    <a:pt x="37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7289775" y="276946"/>
              <a:ext cx="1210432" cy="3880646"/>
            </a:xfrm>
            <a:custGeom>
              <a:rect b="b" l="l" r="r" t="t"/>
              <a:pathLst>
                <a:path extrusionOk="0" h="29710" w="9267">
                  <a:moveTo>
                    <a:pt x="0" y="0"/>
                  </a:moveTo>
                  <a:lnTo>
                    <a:pt x="0" y="29710"/>
                  </a:lnTo>
                  <a:lnTo>
                    <a:pt x="9266" y="29710"/>
                  </a:lnTo>
                  <a:lnTo>
                    <a:pt x="9266" y="9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11"/>
          <p:cNvGrpSpPr/>
          <p:nvPr/>
        </p:nvGrpSpPr>
        <p:grpSpPr>
          <a:xfrm>
            <a:off x="3135902" y="4212436"/>
            <a:ext cx="7523652" cy="1026628"/>
            <a:chOff x="0" y="3991275"/>
            <a:chExt cx="9143962" cy="1247725"/>
          </a:xfrm>
        </p:grpSpPr>
        <p:sp>
          <p:nvSpPr>
            <p:cNvPr id="137" name="Google Shape;137;p11"/>
            <p:cNvSpPr/>
            <p:nvPr/>
          </p:nvSpPr>
          <p:spPr>
            <a:xfrm>
              <a:off x="0" y="4981714"/>
              <a:ext cx="9143962" cy="257286"/>
            </a:xfrm>
            <a:custGeom>
              <a:rect b="b" l="l" r="r" t="t"/>
              <a:pathLst>
                <a:path extrusionOk="0" h="1974" w="35778">
                  <a:moveTo>
                    <a:pt x="0" y="0"/>
                  </a:moveTo>
                  <a:lnTo>
                    <a:pt x="0" y="1973"/>
                  </a:lnTo>
                  <a:lnTo>
                    <a:pt x="35777" y="1973"/>
                  </a:lnTo>
                  <a:lnTo>
                    <a:pt x="357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694906" y="4557203"/>
              <a:ext cx="7750823" cy="257286"/>
            </a:xfrm>
            <a:custGeom>
              <a:rect b="b" l="l" r="r" t="t"/>
              <a:pathLst>
                <a:path extrusionOk="0" h="1974" w="30327">
                  <a:moveTo>
                    <a:pt x="1" y="1"/>
                  </a:moveTo>
                  <a:lnTo>
                    <a:pt x="1" y="1973"/>
                  </a:lnTo>
                  <a:lnTo>
                    <a:pt x="30327" y="1973"/>
                  </a:lnTo>
                  <a:lnTo>
                    <a:pt x="303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1378056" y="4132692"/>
              <a:ext cx="6384519" cy="257286"/>
            </a:xfrm>
            <a:custGeom>
              <a:rect b="b" l="l" r="r" t="t"/>
              <a:pathLst>
                <a:path extrusionOk="0" h="1974" w="24981">
                  <a:moveTo>
                    <a:pt x="1" y="1"/>
                  </a:moveTo>
                  <a:lnTo>
                    <a:pt x="1" y="1974"/>
                  </a:lnTo>
                  <a:lnTo>
                    <a:pt x="24981" y="1974"/>
                  </a:lnTo>
                  <a:lnTo>
                    <a:pt x="249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0" y="4814360"/>
              <a:ext cx="9143962" cy="167484"/>
            </a:xfrm>
            <a:custGeom>
              <a:rect b="b" l="l" r="r" t="t"/>
              <a:pathLst>
                <a:path extrusionOk="0" h="1285" w="35778">
                  <a:moveTo>
                    <a:pt x="2720" y="0"/>
                  </a:moveTo>
                  <a:lnTo>
                    <a:pt x="0" y="1284"/>
                  </a:lnTo>
                  <a:lnTo>
                    <a:pt x="35777" y="1284"/>
                  </a:lnTo>
                  <a:lnTo>
                    <a:pt x="330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694906" y="4389849"/>
              <a:ext cx="7750823" cy="167484"/>
            </a:xfrm>
            <a:custGeom>
              <a:rect b="b" l="l" r="r" t="t"/>
              <a:pathLst>
                <a:path extrusionOk="0" h="1285" w="30327">
                  <a:moveTo>
                    <a:pt x="2674" y="1"/>
                  </a:moveTo>
                  <a:lnTo>
                    <a:pt x="1" y="1285"/>
                  </a:lnTo>
                  <a:lnTo>
                    <a:pt x="30327" y="1285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1378056" y="3991275"/>
              <a:ext cx="6384519" cy="141547"/>
            </a:xfrm>
            <a:custGeom>
              <a:rect b="b" l="l" r="r" t="t"/>
              <a:pathLst>
                <a:path extrusionOk="0" h="1086" w="24981">
                  <a:moveTo>
                    <a:pt x="2837" y="0"/>
                  </a:moveTo>
                  <a:lnTo>
                    <a:pt x="1" y="1086"/>
                  </a:lnTo>
                  <a:lnTo>
                    <a:pt x="24981" y="1086"/>
                  </a:lnTo>
                  <a:lnTo>
                    <a:pt x="220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/>
          <p:nvPr>
            <p:ph idx="1" type="subTitle"/>
          </p:nvPr>
        </p:nvSpPr>
        <p:spPr>
          <a:xfrm>
            <a:off x="3308050" y="1824225"/>
            <a:ext cx="2639400" cy="357000"/>
          </a:xfrm>
          <a:prstGeom prst="rect">
            <a:avLst/>
          </a:prstGeom>
          <a:effectLst>
            <a:outerShdw rotWithShape="0" algn="bl" dir="2220000" dist="38100">
              <a:schemeClr val="lt2">
                <a:alpha val="5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13"/>
          <p:cNvSpPr txBox="1"/>
          <p:nvPr>
            <p:ph idx="2" type="subTitle"/>
          </p:nvPr>
        </p:nvSpPr>
        <p:spPr>
          <a:xfrm>
            <a:off x="3308050" y="2136400"/>
            <a:ext cx="25065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7" name="Google Shape;147;p13"/>
          <p:cNvSpPr txBox="1"/>
          <p:nvPr>
            <p:ph idx="3" type="subTitle"/>
          </p:nvPr>
        </p:nvSpPr>
        <p:spPr>
          <a:xfrm>
            <a:off x="602050" y="1824225"/>
            <a:ext cx="2639400" cy="357000"/>
          </a:xfrm>
          <a:prstGeom prst="rect">
            <a:avLst/>
          </a:prstGeom>
          <a:effectLst>
            <a:outerShdw rotWithShape="0" algn="bl" dir="2220000" dist="38100">
              <a:schemeClr val="lt2">
                <a:alpha val="5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13"/>
          <p:cNvSpPr txBox="1"/>
          <p:nvPr>
            <p:ph idx="4" type="subTitle"/>
          </p:nvPr>
        </p:nvSpPr>
        <p:spPr>
          <a:xfrm>
            <a:off x="602050" y="2136400"/>
            <a:ext cx="25065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9" name="Google Shape;149;p13"/>
          <p:cNvSpPr txBox="1"/>
          <p:nvPr>
            <p:ph idx="5" type="subTitle"/>
          </p:nvPr>
        </p:nvSpPr>
        <p:spPr>
          <a:xfrm>
            <a:off x="3308050" y="3526675"/>
            <a:ext cx="2639400" cy="357000"/>
          </a:xfrm>
          <a:prstGeom prst="rect">
            <a:avLst/>
          </a:prstGeom>
          <a:effectLst>
            <a:outerShdw rotWithShape="0" algn="bl" dir="2220000" dist="38100">
              <a:schemeClr val="lt2">
                <a:alpha val="5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13"/>
          <p:cNvSpPr txBox="1"/>
          <p:nvPr>
            <p:ph idx="6" type="subTitle"/>
          </p:nvPr>
        </p:nvSpPr>
        <p:spPr>
          <a:xfrm>
            <a:off x="3308050" y="3838850"/>
            <a:ext cx="25065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1" name="Google Shape;151;p13"/>
          <p:cNvSpPr txBox="1"/>
          <p:nvPr>
            <p:ph idx="7" type="subTitle"/>
          </p:nvPr>
        </p:nvSpPr>
        <p:spPr>
          <a:xfrm>
            <a:off x="602050" y="3526675"/>
            <a:ext cx="2639400" cy="357000"/>
          </a:xfrm>
          <a:prstGeom prst="rect">
            <a:avLst/>
          </a:prstGeom>
          <a:effectLst>
            <a:outerShdw rotWithShape="0" algn="bl" dir="2220000" dist="38100">
              <a:schemeClr val="lt2">
                <a:alpha val="5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2" name="Google Shape;152;p13"/>
          <p:cNvSpPr txBox="1"/>
          <p:nvPr>
            <p:ph idx="8" type="subTitle"/>
          </p:nvPr>
        </p:nvSpPr>
        <p:spPr>
          <a:xfrm>
            <a:off x="602050" y="3838850"/>
            <a:ext cx="25065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3" name="Google Shape;153;p13"/>
          <p:cNvSpPr txBox="1"/>
          <p:nvPr>
            <p:ph hasCustomPrompt="1" type="title"/>
          </p:nvPr>
        </p:nvSpPr>
        <p:spPr>
          <a:xfrm>
            <a:off x="602038" y="118891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13"/>
          <p:cNvSpPr txBox="1"/>
          <p:nvPr>
            <p:ph hasCustomPrompt="1" idx="9" type="title"/>
          </p:nvPr>
        </p:nvSpPr>
        <p:spPr>
          <a:xfrm>
            <a:off x="3308038" y="118891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/>
          <p:nvPr>
            <p:ph hasCustomPrompt="1" idx="13" type="title"/>
          </p:nvPr>
        </p:nvSpPr>
        <p:spPr>
          <a:xfrm>
            <a:off x="602038" y="28894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/>
          <p:nvPr>
            <p:ph hasCustomPrompt="1" idx="14" type="title"/>
          </p:nvPr>
        </p:nvSpPr>
        <p:spPr>
          <a:xfrm>
            <a:off x="3308038" y="28894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/>
          <p:nvPr>
            <p:ph idx="15" type="title"/>
          </p:nvPr>
        </p:nvSpPr>
        <p:spPr>
          <a:xfrm>
            <a:off x="602050" y="445025"/>
            <a:ext cx="559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58" name="Google Shape;158;p13"/>
          <p:cNvGrpSpPr/>
          <p:nvPr/>
        </p:nvGrpSpPr>
        <p:grpSpPr>
          <a:xfrm>
            <a:off x="169300" y="206900"/>
            <a:ext cx="9850075" cy="5182472"/>
            <a:chOff x="169300" y="206900"/>
            <a:chExt cx="9850075" cy="5182472"/>
          </a:xfrm>
        </p:grpSpPr>
        <p:sp>
          <p:nvSpPr>
            <p:cNvPr id="159" name="Google Shape;159;p13"/>
            <p:cNvSpPr/>
            <p:nvPr/>
          </p:nvSpPr>
          <p:spPr>
            <a:xfrm flipH="1">
              <a:off x="6121471" y="206900"/>
              <a:ext cx="1384085" cy="4549988"/>
            </a:xfrm>
            <a:custGeom>
              <a:rect b="b" l="l" r="r" t="t"/>
              <a:pathLst>
                <a:path extrusionOk="0" h="46295" w="14082">
                  <a:moveTo>
                    <a:pt x="1" y="0"/>
                  </a:moveTo>
                  <a:lnTo>
                    <a:pt x="1" y="46294"/>
                  </a:lnTo>
                  <a:lnTo>
                    <a:pt x="14081" y="46294"/>
                  </a:lnTo>
                  <a:lnTo>
                    <a:pt x="14081" y="60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 flipH="1">
              <a:off x="7505426" y="206900"/>
              <a:ext cx="1795418" cy="4577311"/>
            </a:xfrm>
            <a:custGeom>
              <a:rect b="b" l="l" r="r" t="t"/>
              <a:pathLst>
                <a:path extrusionOk="0" h="46573" w="18267">
                  <a:moveTo>
                    <a:pt x="18267" y="0"/>
                  </a:moveTo>
                  <a:lnTo>
                    <a:pt x="1" y="6617"/>
                  </a:lnTo>
                  <a:lnTo>
                    <a:pt x="1" y="46572"/>
                  </a:lnTo>
                  <a:lnTo>
                    <a:pt x="18267" y="46572"/>
                  </a:lnTo>
                  <a:lnTo>
                    <a:pt x="182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 flipH="1">
              <a:off x="6557199" y="935175"/>
              <a:ext cx="454901" cy="4361533"/>
            </a:xfrm>
            <a:custGeom>
              <a:rect b="b" l="l" r="r" t="t"/>
              <a:pathLst>
                <a:path extrusionOk="0" h="28295" w="1924">
                  <a:moveTo>
                    <a:pt x="0" y="0"/>
                  </a:moveTo>
                  <a:lnTo>
                    <a:pt x="0" y="28294"/>
                  </a:lnTo>
                  <a:lnTo>
                    <a:pt x="1923" y="28294"/>
                  </a:lnTo>
                  <a:lnTo>
                    <a:pt x="1923" y="1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 flipH="1">
              <a:off x="6557199" y="935175"/>
              <a:ext cx="454901" cy="4361533"/>
            </a:xfrm>
            <a:custGeom>
              <a:rect b="b" l="l" r="r" t="t"/>
              <a:pathLst>
                <a:path extrusionOk="0" h="28295" w="1924">
                  <a:moveTo>
                    <a:pt x="0" y="0"/>
                  </a:moveTo>
                  <a:lnTo>
                    <a:pt x="0" y="484"/>
                  </a:lnTo>
                  <a:lnTo>
                    <a:pt x="1536" y="1403"/>
                  </a:lnTo>
                  <a:lnTo>
                    <a:pt x="1536" y="28294"/>
                  </a:lnTo>
                  <a:lnTo>
                    <a:pt x="1923" y="28294"/>
                  </a:lnTo>
                  <a:lnTo>
                    <a:pt x="1923" y="1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 flipH="1">
              <a:off x="5917469" y="1508687"/>
              <a:ext cx="2703791" cy="3869972"/>
            </a:xfrm>
            <a:custGeom>
              <a:rect b="b" l="l" r="r" t="t"/>
              <a:pathLst>
                <a:path extrusionOk="0" h="39376" w="27509">
                  <a:moveTo>
                    <a:pt x="1" y="1"/>
                  </a:moveTo>
                  <a:lnTo>
                    <a:pt x="1" y="39376"/>
                  </a:lnTo>
                  <a:lnTo>
                    <a:pt x="27509" y="39376"/>
                  </a:lnTo>
                  <a:lnTo>
                    <a:pt x="27509" y="30315"/>
                  </a:lnTo>
                  <a:lnTo>
                    <a:pt x="14892" y="28307"/>
                  </a:lnTo>
                  <a:lnTo>
                    <a:pt x="14892" y="94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 flipH="1">
              <a:off x="8621137" y="1508687"/>
              <a:ext cx="1398238" cy="3880685"/>
            </a:xfrm>
            <a:custGeom>
              <a:rect b="b" l="l" r="r" t="t"/>
              <a:pathLst>
                <a:path extrusionOk="0" h="39485" w="14226">
                  <a:moveTo>
                    <a:pt x="14226" y="1"/>
                  </a:moveTo>
                  <a:lnTo>
                    <a:pt x="0" y="4295"/>
                  </a:lnTo>
                  <a:lnTo>
                    <a:pt x="0" y="39485"/>
                  </a:lnTo>
                  <a:lnTo>
                    <a:pt x="14226" y="39485"/>
                  </a:lnTo>
                  <a:lnTo>
                    <a:pt x="142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 flipH="1">
              <a:off x="7505429" y="2386608"/>
              <a:ext cx="187926" cy="2581193"/>
            </a:xfrm>
            <a:custGeom>
              <a:rect b="b" l="l" r="r" t="t"/>
              <a:pathLst>
                <a:path extrusionOk="0" h="26263" w="1912">
                  <a:moveTo>
                    <a:pt x="0" y="0"/>
                  </a:moveTo>
                  <a:lnTo>
                    <a:pt x="0" y="26262"/>
                  </a:lnTo>
                  <a:lnTo>
                    <a:pt x="1912" y="26262"/>
                  </a:lnTo>
                  <a:lnTo>
                    <a:pt x="1912" y="1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 flipH="1">
              <a:off x="7505429" y="2386608"/>
              <a:ext cx="187926" cy="2581193"/>
            </a:xfrm>
            <a:custGeom>
              <a:rect b="b" l="l" r="r" t="t"/>
              <a:pathLst>
                <a:path extrusionOk="0" h="26263" w="1912">
                  <a:moveTo>
                    <a:pt x="0" y="0"/>
                  </a:moveTo>
                  <a:lnTo>
                    <a:pt x="0" y="484"/>
                  </a:lnTo>
                  <a:lnTo>
                    <a:pt x="1537" y="1404"/>
                  </a:lnTo>
                  <a:lnTo>
                    <a:pt x="1537" y="26262"/>
                  </a:lnTo>
                  <a:lnTo>
                    <a:pt x="1912" y="26262"/>
                  </a:lnTo>
                  <a:lnTo>
                    <a:pt x="1912" y="1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 flipH="1">
              <a:off x="7875180" y="2186893"/>
              <a:ext cx="189105" cy="2780903"/>
            </a:xfrm>
            <a:custGeom>
              <a:rect b="b" l="l" r="r" t="t"/>
              <a:pathLst>
                <a:path extrusionOk="0" h="28295" w="1924">
                  <a:moveTo>
                    <a:pt x="0" y="0"/>
                  </a:moveTo>
                  <a:lnTo>
                    <a:pt x="0" y="28294"/>
                  </a:lnTo>
                  <a:lnTo>
                    <a:pt x="1923" y="28294"/>
                  </a:lnTo>
                  <a:lnTo>
                    <a:pt x="1923" y="1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 flipH="1">
              <a:off x="7875180" y="2186893"/>
              <a:ext cx="189105" cy="2780903"/>
            </a:xfrm>
            <a:custGeom>
              <a:rect b="b" l="l" r="r" t="t"/>
              <a:pathLst>
                <a:path extrusionOk="0" h="28295" w="1924">
                  <a:moveTo>
                    <a:pt x="0" y="0"/>
                  </a:moveTo>
                  <a:lnTo>
                    <a:pt x="0" y="484"/>
                  </a:lnTo>
                  <a:lnTo>
                    <a:pt x="1536" y="1403"/>
                  </a:lnTo>
                  <a:lnTo>
                    <a:pt x="1536" y="28294"/>
                  </a:lnTo>
                  <a:lnTo>
                    <a:pt x="1923" y="28294"/>
                  </a:lnTo>
                  <a:lnTo>
                    <a:pt x="1923" y="1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169300" y="4296275"/>
              <a:ext cx="7013875" cy="1064175"/>
            </a:xfrm>
            <a:custGeom>
              <a:rect b="b" l="l" r="r" t="t"/>
              <a:pathLst>
                <a:path extrusionOk="0" h="42567" w="280555">
                  <a:moveTo>
                    <a:pt x="280555" y="0"/>
                  </a:moveTo>
                  <a:lnTo>
                    <a:pt x="0" y="42567"/>
                  </a:lnTo>
                  <a:lnTo>
                    <a:pt x="234763" y="425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type="title"/>
          </p:nvPr>
        </p:nvSpPr>
        <p:spPr>
          <a:xfrm>
            <a:off x="3767750" y="2660925"/>
            <a:ext cx="43464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72" name="Google Shape;172;p14"/>
          <p:cNvSpPr txBox="1"/>
          <p:nvPr>
            <p:ph idx="1" type="subTitle"/>
          </p:nvPr>
        </p:nvSpPr>
        <p:spPr>
          <a:xfrm>
            <a:off x="3339950" y="1363200"/>
            <a:ext cx="5202000" cy="1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73" name="Google Shape;173;p14"/>
          <p:cNvGrpSpPr/>
          <p:nvPr/>
        </p:nvGrpSpPr>
        <p:grpSpPr>
          <a:xfrm>
            <a:off x="-314100" y="1021271"/>
            <a:ext cx="9458089" cy="4175420"/>
            <a:chOff x="-236800" y="1539351"/>
            <a:chExt cx="9458089" cy="3657515"/>
          </a:xfrm>
        </p:grpSpPr>
        <p:sp>
          <p:nvSpPr>
            <p:cNvPr id="174" name="Google Shape;174;p14"/>
            <p:cNvSpPr/>
            <p:nvPr/>
          </p:nvSpPr>
          <p:spPr>
            <a:xfrm>
              <a:off x="2164847" y="1539351"/>
              <a:ext cx="970976" cy="2694214"/>
            </a:xfrm>
            <a:custGeom>
              <a:rect b="b" l="l" r="r" t="t"/>
              <a:pathLst>
                <a:path extrusionOk="0" h="34307" w="12364">
                  <a:moveTo>
                    <a:pt x="0" y="0"/>
                  </a:moveTo>
                  <a:lnTo>
                    <a:pt x="0" y="34307"/>
                  </a:lnTo>
                  <a:lnTo>
                    <a:pt x="12363" y="34307"/>
                  </a:lnTo>
                  <a:lnTo>
                    <a:pt x="12363" y="37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440555" y="1539351"/>
              <a:ext cx="1724338" cy="2686597"/>
            </a:xfrm>
            <a:custGeom>
              <a:rect b="b" l="l" r="r" t="t"/>
              <a:pathLst>
                <a:path extrusionOk="0" h="34210" w="21957">
                  <a:moveTo>
                    <a:pt x="21956" y="0"/>
                  </a:moveTo>
                  <a:lnTo>
                    <a:pt x="9013" y="8238"/>
                  </a:lnTo>
                  <a:lnTo>
                    <a:pt x="9013" y="25585"/>
                  </a:lnTo>
                  <a:lnTo>
                    <a:pt x="1" y="28464"/>
                  </a:lnTo>
                  <a:lnTo>
                    <a:pt x="1" y="34210"/>
                  </a:lnTo>
                  <a:lnTo>
                    <a:pt x="21956" y="34210"/>
                  </a:lnTo>
                  <a:lnTo>
                    <a:pt x="21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-236800" y="3820270"/>
              <a:ext cx="1061210" cy="1376596"/>
            </a:xfrm>
            <a:custGeom>
              <a:rect b="b" l="l" r="r" t="t"/>
              <a:pathLst>
                <a:path extrusionOk="0" h="17529" w="13513">
                  <a:moveTo>
                    <a:pt x="7186" y="1"/>
                  </a:moveTo>
                  <a:lnTo>
                    <a:pt x="1" y="2493"/>
                  </a:lnTo>
                  <a:lnTo>
                    <a:pt x="194" y="17529"/>
                  </a:lnTo>
                  <a:lnTo>
                    <a:pt x="13513" y="17529"/>
                  </a:lnTo>
                  <a:lnTo>
                    <a:pt x="13513" y="666"/>
                  </a:lnTo>
                  <a:lnTo>
                    <a:pt x="71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1284167" y="2164475"/>
              <a:ext cx="150154" cy="1858236"/>
            </a:xfrm>
            <a:custGeom>
              <a:rect b="b" l="l" r="r" t="t"/>
              <a:pathLst>
                <a:path extrusionOk="0" h="23662" w="1912">
                  <a:moveTo>
                    <a:pt x="1912" y="0"/>
                  </a:moveTo>
                  <a:lnTo>
                    <a:pt x="1" y="1149"/>
                  </a:lnTo>
                  <a:lnTo>
                    <a:pt x="1" y="23661"/>
                  </a:lnTo>
                  <a:lnTo>
                    <a:pt x="1912" y="23661"/>
                  </a:lnTo>
                  <a:lnTo>
                    <a:pt x="1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1284167" y="2164475"/>
              <a:ext cx="150154" cy="1858236"/>
            </a:xfrm>
            <a:custGeom>
              <a:rect b="b" l="l" r="r" t="t"/>
              <a:pathLst>
                <a:path extrusionOk="0" h="23662" w="1912">
                  <a:moveTo>
                    <a:pt x="1912" y="0"/>
                  </a:moveTo>
                  <a:lnTo>
                    <a:pt x="1" y="1149"/>
                  </a:lnTo>
                  <a:lnTo>
                    <a:pt x="1" y="23661"/>
                  </a:lnTo>
                  <a:lnTo>
                    <a:pt x="376" y="23661"/>
                  </a:lnTo>
                  <a:lnTo>
                    <a:pt x="376" y="1391"/>
                  </a:lnTo>
                  <a:lnTo>
                    <a:pt x="1912" y="472"/>
                  </a:lnTo>
                  <a:lnTo>
                    <a:pt x="1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-236800" y="3820270"/>
              <a:ext cx="1024221" cy="428552"/>
            </a:xfrm>
            <a:custGeom>
              <a:rect b="b" l="l" r="r" t="t"/>
              <a:pathLst>
                <a:path extrusionOk="0" h="5457" w="13042">
                  <a:moveTo>
                    <a:pt x="7186" y="1"/>
                  </a:moveTo>
                  <a:lnTo>
                    <a:pt x="1" y="2493"/>
                  </a:lnTo>
                  <a:lnTo>
                    <a:pt x="1" y="5456"/>
                  </a:lnTo>
                  <a:lnTo>
                    <a:pt x="12944" y="1380"/>
                  </a:lnTo>
                  <a:lnTo>
                    <a:pt x="13041" y="666"/>
                  </a:lnTo>
                  <a:lnTo>
                    <a:pt x="71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327545" y="3751868"/>
              <a:ext cx="2808244" cy="1437380"/>
            </a:xfrm>
            <a:custGeom>
              <a:rect b="b" l="l" r="r" t="t"/>
              <a:pathLst>
                <a:path extrusionOk="0" h="18303" w="35759">
                  <a:moveTo>
                    <a:pt x="0" y="1"/>
                  </a:moveTo>
                  <a:lnTo>
                    <a:pt x="24" y="1730"/>
                  </a:lnTo>
                  <a:lnTo>
                    <a:pt x="5770" y="2251"/>
                  </a:lnTo>
                  <a:lnTo>
                    <a:pt x="5770" y="18303"/>
                  </a:lnTo>
                  <a:lnTo>
                    <a:pt x="35758" y="18303"/>
                  </a:lnTo>
                  <a:lnTo>
                    <a:pt x="35758" y="3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-236800" y="3751868"/>
              <a:ext cx="564413" cy="324025"/>
            </a:xfrm>
            <a:custGeom>
              <a:rect b="b" l="l" r="r" t="t"/>
              <a:pathLst>
                <a:path extrusionOk="0" h="4126" w="7187">
                  <a:moveTo>
                    <a:pt x="7186" y="1"/>
                  </a:moveTo>
                  <a:lnTo>
                    <a:pt x="1" y="2493"/>
                  </a:lnTo>
                  <a:lnTo>
                    <a:pt x="1" y="4126"/>
                  </a:lnTo>
                  <a:lnTo>
                    <a:pt x="7186" y="1730"/>
                  </a:lnTo>
                  <a:lnTo>
                    <a:pt x="71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3135800" y="4225950"/>
              <a:ext cx="6085489" cy="963299"/>
            </a:xfrm>
            <a:custGeom>
              <a:rect b="b" l="l" r="r" t="t"/>
              <a:pathLst>
                <a:path extrusionOk="0" h="11081" w="15436">
                  <a:moveTo>
                    <a:pt x="0" y="0"/>
                  </a:moveTo>
                  <a:lnTo>
                    <a:pt x="0" y="11081"/>
                  </a:lnTo>
                  <a:lnTo>
                    <a:pt x="15436" y="11081"/>
                  </a:lnTo>
                  <a:lnTo>
                    <a:pt x="15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602050" y="445025"/>
            <a:ext cx="793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85" name="Google Shape;185;p15"/>
          <p:cNvGrpSpPr/>
          <p:nvPr/>
        </p:nvGrpSpPr>
        <p:grpSpPr>
          <a:xfrm rot="-5400000">
            <a:off x="8422641" y="-392272"/>
            <a:ext cx="1126900" cy="1693107"/>
            <a:chOff x="-159977" y="3818776"/>
            <a:chExt cx="1446227" cy="2172878"/>
          </a:xfrm>
        </p:grpSpPr>
        <p:sp>
          <p:nvSpPr>
            <p:cNvPr id="186" name="Google Shape;186;p15"/>
            <p:cNvSpPr/>
            <p:nvPr/>
          </p:nvSpPr>
          <p:spPr>
            <a:xfrm flipH="1">
              <a:off x="-159977" y="3818776"/>
              <a:ext cx="480303" cy="2172878"/>
            </a:xfrm>
            <a:custGeom>
              <a:rect b="b" l="l" r="r" t="t"/>
              <a:pathLst>
                <a:path extrusionOk="0" h="37083" w="8197">
                  <a:moveTo>
                    <a:pt x="1" y="1"/>
                  </a:moveTo>
                  <a:lnTo>
                    <a:pt x="1" y="32586"/>
                  </a:lnTo>
                  <a:lnTo>
                    <a:pt x="8197" y="37082"/>
                  </a:lnTo>
                  <a:lnTo>
                    <a:pt x="8197" y="44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 flipH="1">
              <a:off x="320260" y="3818776"/>
              <a:ext cx="480538" cy="903652"/>
            </a:xfrm>
            <a:custGeom>
              <a:rect b="b" l="l" r="r" t="t"/>
              <a:pathLst>
                <a:path extrusionOk="0" h="15422" w="8201">
                  <a:moveTo>
                    <a:pt x="8201" y="1"/>
                  </a:moveTo>
                  <a:lnTo>
                    <a:pt x="0" y="4469"/>
                  </a:lnTo>
                  <a:lnTo>
                    <a:pt x="0" y="15421"/>
                  </a:lnTo>
                  <a:lnTo>
                    <a:pt x="8201" y="10953"/>
                  </a:lnTo>
                  <a:lnTo>
                    <a:pt x="82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 flipH="1">
              <a:off x="87290" y="4083855"/>
              <a:ext cx="480303" cy="1637554"/>
            </a:xfrm>
            <a:custGeom>
              <a:rect b="b" l="l" r="r" t="t"/>
              <a:pathLst>
                <a:path extrusionOk="0" h="27947" w="8197">
                  <a:moveTo>
                    <a:pt x="0" y="1"/>
                  </a:moveTo>
                  <a:lnTo>
                    <a:pt x="0" y="23450"/>
                  </a:lnTo>
                  <a:lnTo>
                    <a:pt x="8197" y="27946"/>
                  </a:lnTo>
                  <a:lnTo>
                    <a:pt x="8197" y="44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 flipH="1">
              <a:off x="567527" y="4083855"/>
              <a:ext cx="480303" cy="903886"/>
            </a:xfrm>
            <a:custGeom>
              <a:rect b="b" l="l" r="r" t="t"/>
              <a:pathLst>
                <a:path extrusionOk="0" h="15426" w="8197">
                  <a:moveTo>
                    <a:pt x="8196" y="1"/>
                  </a:moveTo>
                  <a:lnTo>
                    <a:pt x="0" y="4473"/>
                  </a:lnTo>
                  <a:lnTo>
                    <a:pt x="0" y="15426"/>
                  </a:lnTo>
                  <a:lnTo>
                    <a:pt x="8196" y="10953"/>
                  </a:lnTo>
                  <a:lnTo>
                    <a:pt x="81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 flipH="1">
              <a:off x="325416" y="4355556"/>
              <a:ext cx="480303" cy="1444601"/>
            </a:xfrm>
            <a:custGeom>
              <a:rect b="b" l="l" r="r" t="t"/>
              <a:pathLst>
                <a:path extrusionOk="0" h="24654" w="8197">
                  <a:moveTo>
                    <a:pt x="0" y="0"/>
                  </a:moveTo>
                  <a:lnTo>
                    <a:pt x="0" y="20157"/>
                  </a:lnTo>
                  <a:lnTo>
                    <a:pt x="8197" y="24653"/>
                  </a:lnTo>
                  <a:lnTo>
                    <a:pt x="8197" y="4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 flipH="1">
              <a:off x="805654" y="4355556"/>
              <a:ext cx="480596" cy="1194283"/>
            </a:xfrm>
            <a:custGeom>
              <a:rect b="b" l="l" r="r" t="t"/>
              <a:pathLst>
                <a:path extrusionOk="0" h="20382" w="8202">
                  <a:moveTo>
                    <a:pt x="8201" y="0"/>
                  </a:moveTo>
                  <a:lnTo>
                    <a:pt x="1" y="4468"/>
                  </a:lnTo>
                  <a:lnTo>
                    <a:pt x="1" y="20381"/>
                  </a:lnTo>
                  <a:lnTo>
                    <a:pt x="8201" y="15909"/>
                  </a:lnTo>
                  <a:lnTo>
                    <a:pt x="82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5"/>
          <p:cNvGrpSpPr/>
          <p:nvPr/>
        </p:nvGrpSpPr>
        <p:grpSpPr>
          <a:xfrm rot="5400000">
            <a:off x="-331634" y="3830403"/>
            <a:ext cx="1126900" cy="1693107"/>
            <a:chOff x="-159977" y="3818776"/>
            <a:chExt cx="1446227" cy="2172878"/>
          </a:xfrm>
        </p:grpSpPr>
        <p:sp>
          <p:nvSpPr>
            <p:cNvPr id="193" name="Google Shape;193;p15"/>
            <p:cNvSpPr/>
            <p:nvPr/>
          </p:nvSpPr>
          <p:spPr>
            <a:xfrm flipH="1">
              <a:off x="-159977" y="3818776"/>
              <a:ext cx="480303" cy="2172878"/>
            </a:xfrm>
            <a:custGeom>
              <a:rect b="b" l="l" r="r" t="t"/>
              <a:pathLst>
                <a:path extrusionOk="0" h="37083" w="8197">
                  <a:moveTo>
                    <a:pt x="1" y="1"/>
                  </a:moveTo>
                  <a:lnTo>
                    <a:pt x="1" y="32586"/>
                  </a:lnTo>
                  <a:lnTo>
                    <a:pt x="8197" y="37082"/>
                  </a:lnTo>
                  <a:lnTo>
                    <a:pt x="8197" y="44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 flipH="1">
              <a:off x="320260" y="3818776"/>
              <a:ext cx="480538" cy="903652"/>
            </a:xfrm>
            <a:custGeom>
              <a:rect b="b" l="l" r="r" t="t"/>
              <a:pathLst>
                <a:path extrusionOk="0" h="15422" w="8201">
                  <a:moveTo>
                    <a:pt x="8201" y="1"/>
                  </a:moveTo>
                  <a:lnTo>
                    <a:pt x="0" y="4469"/>
                  </a:lnTo>
                  <a:lnTo>
                    <a:pt x="0" y="15421"/>
                  </a:lnTo>
                  <a:lnTo>
                    <a:pt x="8201" y="10953"/>
                  </a:lnTo>
                  <a:lnTo>
                    <a:pt x="82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 flipH="1">
              <a:off x="87290" y="4083855"/>
              <a:ext cx="480303" cy="1637554"/>
            </a:xfrm>
            <a:custGeom>
              <a:rect b="b" l="l" r="r" t="t"/>
              <a:pathLst>
                <a:path extrusionOk="0" h="27947" w="8197">
                  <a:moveTo>
                    <a:pt x="0" y="1"/>
                  </a:moveTo>
                  <a:lnTo>
                    <a:pt x="0" y="23450"/>
                  </a:lnTo>
                  <a:lnTo>
                    <a:pt x="8197" y="27946"/>
                  </a:lnTo>
                  <a:lnTo>
                    <a:pt x="8197" y="44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 flipH="1">
              <a:off x="567527" y="4083855"/>
              <a:ext cx="480303" cy="903886"/>
            </a:xfrm>
            <a:custGeom>
              <a:rect b="b" l="l" r="r" t="t"/>
              <a:pathLst>
                <a:path extrusionOk="0" h="15426" w="8197">
                  <a:moveTo>
                    <a:pt x="8196" y="1"/>
                  </a:moveTo>
                  <a:lnTo>
                    <a:pt x="0" y="4473"/>
                  </a:lnTo>
                  <a:lnTo>
                    <a:pt x="0" y="15426"/>
                  </a:lnTo>
                  <a:lnTo>
                    <a:pt x="8196" y="10953"/>
                  </a:lnTo>
                  <a:lnTo>
                    <a:pt x="81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 flipH="1">
              <a:off x="325416" y="4355556"/>
              <a:ext cx="480303" cy="1444601"/>
            </a:xfrm>
            <a:custGeom>
              <a:rect b="b" l="l" r="r" t="t"/>
              <a:pathLst>
                <a:path extrusionOk="0" h="24654" w="8197">
                  <a:moveTo>
                    <a:pt x="0" y="0"/>
                  </a:moveTo>
                  <a:lnTo>
                    <a:pt x="0" y="20157"/>
                  </a:lnTo>
                  <a:lnTo>
                    <a:pt x="8197" y="24653"/>
                  </a:lnTo>
                  <a:lnTo>
                    <a:pt x="8197" y="4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 flipH="1">
              <a:off x="805654" y="4355556"/>
              <a:ext cx="480596" cy="1194283"/>
            </a:xfrm>
            <a:custGeom>
              <a:rect b="b" l="l" r="r" t="t"/>
              <a:pathLst>
                <a:path extrusionOk="0" h="20382" w="8202">
                  <a:moveTo>
                    <a:pt x="8201" y="0"/>
                  </a:moveTo>
                  <a:lnTo>
                    <a:pt x="1" y="4468"/>
                  </a:lnTo>
                  <a:lnTo>
                    <a:pt x="1" y="20381"/>
                  </a:lnTo>
                  <a:lnTo>
                    <a:pt x="8201" y="15909"/>
                  </a:lnTo>
                  <a:lnTo>
                    <a:pt x="82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3355900" y="1983550"/>
            <a:ext cx="51543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201" name="Google Shape;201;p16"/>
          <p:cNvSpPr txBox="1"/>
          <p:nvPr>
            <p:ph idx="1" type="subTitle"/>
          </p:nvPr>
        </p:nvSpPr>
        <p:spPr>
          <a:xfrm>
            <a:off x="3660550" y="3108538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202" name="Google Shape;202;p16"/>
          <p:cNvGrpSpPr/>
          <p:nvPr/>
        </p:nvGrpSpPr>
        <p:grpSpPr>
          <a:xfrm>
            <a:off x="-143628" y="-68400"/>
            <a:ext cx="9603028" cy="5259775"/>
            <a:chOff x="-143628" y="-68400"/>
            <a:chExt cx="9603028" cy="5259775"/>
          </a:xfrm>
        </p:grpSpPr>
        <p:sp>
          <p:nvSpPr>
            <p:cNvPr id="203" name="Google Shape;203;p16"/>
            <p:cNvSpPr/>
            <p:nvPr/>
          </p:nvSpPr>
          <p:spPr>
            <a:xfrm>
              <a:off x="2228355" y="1392371"/>
              <a:ext cx="705891" cy="3003691"/>
            </a:xfrm>
            <a:custGeom>
              <a:rect b="b" l="l" r="r" t="t"/>
              <a:pathLst>
                <a:path extrusionOk="0" h="35135" w="8257">
                  <a:moveTo>
                    <a:pt x="8257" y="1"/>
                  </a:moveTo>
                  <a:lnTo>
                    <a:pt x="0" y="125"/>
                  </a:lnTo>
                  <a:lnTo>
                    <a:pt x="0" y="35134"/>
                  </a:lnTo>
                  <a:lnTo>
                    <a:pt x="7949" y="35134"/>
                  </a:lnTo>
                  <a:lnTo>
                    <a:pt x="82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1380559" y="1402971"/>
              <a:ext cx="853361" cy="2993090"/>
            </a:xfrm>
            <a:custGeom>
              <a:rect b="b" l="l" r="r" t="t"/>
              <a:pathLst>
                <a:path extrusionOk="0" h="35011" w="9982">
                  <a:moveTo>
                    <a:pt x="9917" y="1"/>
                  </a:moveTo>
                  <a:lnTo>
                    <a:pt x="109" y="7821"/>
                  </a:lnTo>
                  <a:lnTo>
                    <a:pt x="1" y="28418"/>
                  </a:lnTo>
                  <a:lnTo>
                    <a:pt x="9917" y="35010"/>
                  </a:lnTo>
                  <a:cubicBezTo>
                    <a:pt x="9917" y="35010"/>
                    <a:pt x="9981" y="61"/>
                    <a:pt x="9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-143628" y="2326336"/>
              <a:ext cx="1532836" cy="1512233"/>
            </a:xfrm>
            <a:custGeom>
              <a:rect b="b" l="l" r="r" t="t"/>
              <a:pathLst>
                <a:path extrusionOk="0" h="17689" w="17930">
                  <a:moveTo>
                    <a:pt x="1" y="0"/>
                  </a:moveTo>
                  <a:lnTo>
                    <a:pt x="1" y="17689"/>
                  </a:lnTo>
                  <a:lnTo>
                    <a:pt x="6249" y="17689"/>
                  </a:lnTo>
                  <a:lnTo>
                    <a:pt x="6249" y="7489"/>
                  </a:lnTo>
                  <a:cubicBezTo>
                    <a:pt x="6249" y="5568"/>
                    <a:pt x="7805" y="4012"/>
                    <a:pt x="9725" y="4012"/>
                  </a:cubicBezTo>
                  <a:cubicBezTo>
                    <a:pt x="11646" y="4012"/>
                    <a:pt x="13202" y="5568"/>
                    <a:pt x="13202" y="7489"/>
                  </a:cubicBezTo>
                  <a:lnTo>
                    <a:pt x="13202" y="17689"/>
                  </a:lnTo>
                  <a:lnTo>
                    <a:pt x="17930" y="17689"/>
                  </a:lnTo>
                  <a:lnTo>
                    <a:pt x="17926" y="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605001" y="2669318"/>
              <a:ext cx="380003" cy="1167537"/>
            </a:xfrm>
            <a:custGeom>
              <a:rect b="b" l="l" r="r" t="t"/>
              <a:pathLst>
                <a:path extrusionOk="0" h="13657" w="4445">
                  <a:moveTo>
                    <a:pt x="968" y="0"/>
                  </a:moveTo>
                  <a:cubicBezTo>
                    <a:pt x="640" y="0"/>
                    <a:pt x="316" y="48"/>
                    <a:pt x="0" y="140"/>
                  </a:cubicBezTo>
                  <a:cubicBezTo>
                    <a:pt x="100" y="132"/>
                    <a:pt x="204" y="124"/>
                    <a:pt x="308" y="124"/>
                  </a:cubicBezTo>
                  <a:cubicBezTo>
                    <a:pt x="2228" y="124"/>
                    <a:pt x="3785" y="1680"/>
                    <a:pt x="3785" y="3601"/>
                  </a:cubicBezTo>
                  <a:lnTo>
                    <a:pt x="3785" y="13057"/>
                  </a:lnTo>
                  <a:lnTo>
                    <a:pt x="4445" y="13657"/>
                  </a:lnTo>
                  <a:lnTo>
                    <a:pt x="4445" y="3477"/>
                  </a:lnTo>
                  <a:cubicBezTo>
                    <a:pt x="4445" y="1556"/>
                    <a:pt x="2889" y="0"/>
                    <a:pt x="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2886375" y="-68400"/>
              <a:ext cx="6573025" cy="5259775"/>
            </a:xfrm>
            <a:custGeom>
              <a:rect b="b" l="l" r="r" t="t"/>
              <a:pathLst>
                <a:path extrusionOk="0" h="210391" w="262921">
                  <a:moveTo>
                    <a:pt x="1642" y="59096"/>
                  </a:moveTo>
                  <a:lnTo>
                    <a:pt x="159230" y="0"/>
                  </a:lnTo>
                  <a:lnTo>
                    <a:pt x="262921" y="0"/>
                  </a:lnTo>
                  <a:lnTo>
                    <a:pt x="262921" y="210391"/>
                  </a:lnTo>
                  <a:lnTo>
                    <a:pt x="135975" y="210391"/>
                  </a:lnTo>
                  <a:lnTo>
                    <a:pt x="0" y="1783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 flipH="1">
            <a:off x="602050" y="1783975"/>
            <a:ext cx="3583200" cy="7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0" name="Google Shape;210;p17"/>
          <p:cNvSpPr txBox="1"/>
          <p:nvPr>
            <p:ph hasCustomPrompt="1" idx="2" type="title"/>
          </p:nvPr>
        </p:nvSpPr>
        <p:spPr>
          <a:xfrm flipH="1">
            <a:off x="2323450" y="732300"/>
            <a:ext cx="1861800" cy="9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1" name="Google Shape;211;p17"/>
          <p:cNvSpPr txBox="1"/>
          <p:nvPr>
            <p:ph idx="1" type="subTitle"/>
          </p:nvPr>
        </p:nvSpPr>
        <p:spPr>
          <a:xfrm flipH="1">
            <a:off x="1380550" y="2413675"/>
            <a:ext cx="28047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12" name="Google Shape;212;p17"/>
          <p:cNvGrpSpPr/>
          <p:nvPr/>
        </p:nvGrpSpPr>
        <p:grpSpPr>
          <a:xfrm>
            <a:off x="3606650" y="828350"/>
            <a:ext cx="5913864" cy="6601180"/>
            <a:chOff x="3606650" y="828350"/>
            <a:chExt cx="5913864" cy="6601180"/>
          </a:xfrm>
        </p:grpSpPr>
        <p:sp>
          <p:nvSpPr>
            <p:cNvPr id="213" name="Google Shape;213;p17"/>
            <p:cNvSpPr/>
            <p:nvPr/>
          </p:nvSpPr>
          <p:spPr>
            <a:xfrm>
              <a:off x="8226625" y="828350"/>
              <a:ext cx="1293889" cy="5143490"/>
            </a:xfrm>
            <a:custGeom>
              <a:rect b="b" l="l" r="r" t="t"/>
              <a:pathLst>
                <a:path extrusionOk="0" h="26750" w="9097">
                  <a:moveTo>
                    <a:pt x="0" y="0"/>
                  </a:moveTo>
                  <a:lnTo>
                    <a:pt x="0" y="21761"/>
                  </a:lnTo>
                  <a:lnTo>
                    <a:pt x="9097" y="26750"/>
                  </a:lnTo>
                  <a:lnTo>
                    <a:pt x="9097" y="49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5521169" y="828350"/>
              <a:ext cx="2705594" cy="4531323"/>
            </a:xfrm>
            <a:custGeom>
              <a:rect b="b" l="l" r="r" t="t"/>
              <a:pathLst>
                <a:path extrusionOk="0" h="31858" w="19022">
                  <a:moveTo>
                    <a:pt x="19021" y="0"/>
                  </a:moveTo>
                  <a:lnTo>
                    <a:pt x="0" y="10093"/>
                  </a:lnTo>
                  <a:lnTo>
                    <a:pt x="0" y="31858"/>
                  </a:lnTo>
                  <a:lnTo>
                    <a:pt x="19021" y="21761"/>
                  </a:lnTo>
                  <a:lnTo>
                    <a:pt x="19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5833517" y="1430859"/>
              <a:ext cx="1986454" cy="3326308"/>
            </a:xfrm>
            <a:custGeom>
              <a:rect b="b" l="l" r="r" t="t"/>
              <a:pathLst>
                <a:path extrusionOk="0" h="23386" w="13966">
                  <a:moveTo>
                    <a:pt x="13965" y="1"/>
                  </a:moveTo>
                  <a:lnTo>
                    <a:pt x="0" y="7409"/>
                  </a:lnTo>
                  <a:lnTo>
                    <a:pt x="0" y="23386"/>
                  </a:lnTo>
                  <a:lnTo>
                    <a:pt x="13965" y="15973"/>
                  </a:lnTo>
                  <a:lnTo>
                    <a:pt x="139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7134375" y="2276876"/>
              <a:ext cx="1294077" cy="4428730"/>
            </a:xfrm>
            <a:custGeom>
              <a:rect b="b" l="l" r="r" t="t"/>
              <a:pathLst>
                <a:path extrusionOk="0" h="26750" w="9098">
                  <a:moveTo>
                    <a:pt x="1" y="1"/>
                  </a:moveTo>
                  <a:lnTo>
                    <a:pt x="1" y="21762"/>
                  </a:lnTo>
                  <a:lnTo>
                    <a:pt x="9097" y="26750"/>
                  </a:lnTo>
                  <a:lnTo>
                    <a:pt x="9097" y="49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4428932" y="2276869"/>
              <a:ext cx="2705594" cy="4531465"/>
            </a:xfrm>
            <a:custGeom>
              <a:rect b="b" l="l" r="r" t="t"/>
              <a:pathLst>
                <a:path extrusionOk="0" h="31859" w="19022">
                  <a:moveTo>
                    <a:pt x="19022" y="1"/>
                  </a:moveTo>
                  <a:lnTo>
                    <a:pt x="1" y="10093"/>
                  </a:lnTo>
                  <a:lnTo>
                    <a:pt x="1" y="31858"/>
                  </a:lnTo>
                  <a:lnTo>
                    <a:pt x="19022" y="21762"/>
                  </a:lnTo>
                  <a:lnTo>
                    <a:pt x="190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4813678" y="2920342"/>
              <a:ext cx="1936814" cy="3244380"/>
            </a:xfrm>
            <a:custGeom>
              <a:rect b="b" l="l" r="r" t="t"/>
              <a:pathLst>
                <a:path extrusionOk="0" h="22810" w="13617">
                  <a:moveTo>
                    <a:pt x="13617" y="1"/>
                  </a:moveTo>
                  <a:lnTo>
                    <a:pt x="0" y="7229"/>
                  </a:lnTo>
                  <a:lnTo>
                    <a:pt x="0" y="22810"/>
                  </a:lnTo>
                  <a:lnTo>
                    <a:pt x="13617" y="15582"/>
                  </a:lnTo>
                  <a:lnTo>
                    <a:pt x="13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5797200" y="3760698"/>
              <a:ext cx="1047721" cy="3668832"/>
            </a:xfrm>
            <a:custGeom>
              <a:rect b="b" l="l" r="r" t="t"/>
              <a:pathLst>
                <a:path extrusionOk="0" h="21661" w="7366">
                  <a:moveTo>
                    <a:pt x="1" y="0"/>
                  </a:moveTo>
                  <a:lnTo>
                    <a:pt x="1" y="17621"/>
                  </a:lnTo>
                  <a:lnTo>
                    <a:pt x="7365" y="21661"/>
                  </a:lnTo>
                  <a:lnTo>
                    <a:pt x="7365" y="40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3606650" y="3760710"/>
              <a:ext cx="2190703" cy="3668810"/>
            </a:xfrm>
            <a:custGeom>
              <a:rect b="b" l="l" r="r" t="t"/>
              <a:pathLst>
                <a:path extrusionOk="0" h="25794" w="15402">
                  <a:moveTo>
                    <a:pt x="15402" y="0"/>
                  </a:moveTo>
                  <a:lnTo>
                    <a:pt x="1" y="8172"/>
                  </a:lnTo>
                  <a:lnTo>
                    <a:pt x="1" y="25793"/>
                  </a:lnTo>
                  <a:lnTo>
                    <a:pt x="15402" y="17621"/>
                  </a:lnTo>
                  <a:lnTo>
                    <a:pt x="154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3965793" y="4362082"/>
              <a:ext cx="1472559" cy="2465928"/>
            </a:xfrm>
            <a:custGeom>
              <a:rect b="b" l="l" r="r" t="t"/>
              <a:pathLst>
                <a:path extrusionOk="0" h="17337" w="10353">
                  <a:moveTo>
                    <a:pt x="10353" y="0"/>
                  </a:moveTo>
                  <a:lnTo>
                    <a:pt x="0" y="5492"/>
                  </a:lnTo>
                  <a:lnTo>
                    <a:pt x="0" y="17337"/>
                  </a:lnTo>
                  <a:lnTo>
                    <a:pt x="10353" y="11845"/>
                  </a:lnTo>
                  <a:lnTo>
                    <a:pt x="10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title"/>
          </p:nvPr>
        </p:nvSpPr>
        <p:spPr>
          <a:xfrm>
            <a:off x="4074650" y="1301525"/>
            <a:ext cx="4467300" cy="15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" name="Google Shape;224;p18"/>
          <p:cNvSpPr txBox="1"/>
          <p:nvPr>
            <p:ph idx="1" type="subTitle"/>
          </p:nvPr>
        </p:nvSpPr>
        <p:spPr>
          <a:xfrm>
            <a:off x="4074650" y="2990575"/>
            <a:ext cx="3829800" cy="8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225" name="Google Shape;225;p18"/>
          <p:cNvGrpSpPr/>
          <p:nvPr/>
        </p:nvGrpSpPr>
        <p:grpSpPr>
          <a:xfrm>
            <a:off x="6819894" y="3456900"/>
            <a:ext cx="2527881" cy="2912959"/>
            <a:chOff x="6819894" y="3456900"/>
            <a:chExt cx="2527881" cy="2912959"/>
          </a:xfrm>
        </p:grpSpPr>
        <p:sp>
          <p:nvSpPr>
            <p:cNvPr id="226" name="Google Shape;226;p18"/>
            <p:cNvSpPr/>
            <p:nvPr/>
          </p:nvSpPr>
          <p:spPr>
            <a:xfrm flipH="1">
              <a:off x="8507849" y="3456900"/>
              <a:ext cx="839926" cy="2912959"/>
            </a:xfrm>
            <a:custGeom>
              <a:rect b="b" l="l" r="r" t="t"/>
              <a:pathLst>
                <a:path extrusionOk="0" h="28442" w="8201">
                  <a:moveTo>
                    <a:pt x="8201" y="0"/>
                  </a:moveTo>
                  <a:lnTo>
                    <a:pt x="0" y="4497"/>
                  </a:lnTo>
                  <a:lnTo>
                    <a:pt x="0" y="28442"/>
                  </a:lnTo>
                  <a:lnTo>
                    <a:pt x="8201" y="23945"/>
                  </a:lnTo>
                  <a:lnTo>
                    <a:pt x="8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 flipH="1">
              <a:off x="7668327" y="3456900"/>
              <a:ext cx="839619" cy="1579892"/>
            </a:xfrm>
            <a:custGeom>
              <a:rect b="b" l="l" r="r" t="t"/>
              <a:pathLst>
                <a:path extrusionOk="0" h="15426" w="8198">
                  <a:moveTo>
                    <a:pt x="1" y="0"/>
                  </a:moveTo>
                  <a:lnTo>
                    <a:pt x="1" y="10953"/>
                  </a:lnTo>
                  <a:lnTo>
                    <a:pt x="8197" y="15425"/>
                  </a:lnTo>
                  <a:lnTo>
                    <a:pt x="8197" y="44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 flipH="1">
              <a:off x="8076054" y="3920652"/>
              <a:ext cx="839516" cy="2200952"/>
            </a:xfrm>
            <a:custGeom>
              <a:rect b="b" l="l" r="r" t="t"/>
              <a:pathLst>
                <a:path extrusionOk="0" h="21490" w="8197">
                  <a:moveTo>
                    <a:pt x="8197" y="1"/>
                  </a:moveTo>
                  <a:lnTo>
                    <a:pt x="1" y="4497"/>
                  </a:lnTo>
                  <a:lnTo>
                    <a:pt x="1" y="21489"/>
                  </a:lnTo>
                  <a:lnTo>
                    <a:pt x="8197" y="16997"/>
                  </a:lnTo>
                  <a:lnTo>
                    <a:pt x="81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 flipH="1">
              <a:off x="7236121" y="3920652"/>
              <a:ext cx="840028" cy="1579483"/>
            </a:xfrm>
            <a:custGeom>
              <a:rect b="b" l="l" r="r" t="t"/>
              <a:pathLst>
                <a:path extrusionOk="0" h="15422" w="8202">
                  <a:moveTo>
                    <a:pt x="1" y="1"/>
                  </a:moveTo>
                  <a:lnTo>
                    <a:pt x="1" y="10953"/>
                  </a:lnTo>
                  <a:lnTo>
                    <a:pt x="8201" y="15421"/>
                  </a:lnTo>
                  <a:lnTo>
                    <a:pt x="8201" y="44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 flipH="1">
              <a:off x="7659314" y="4395056"/>
              <a:ext cx="839619" cy="1520490"/>
            </a:xfrm>
            <a:custGeom>
              <a:rect b="b" l="l" r="r" t="t"/>
              <a:pathLst>
                <a:path extrusionOk="0" h="14846" w="8198">
                  <a:moveTo>
                    <a:pt x="8197" y="1"/>
                  </a:moveTo>
                  <a:lnTo>
                    <a:pt x="1" y="4497"/>
                  </a:lnTo>
                  <a:lnTo>
                    <a:pt x="1" y="14845"/>
                  </a:lnTo>
                  <a:lnTo>
                    <a:pt x="8197" y="10349"/>
                  </a:lnTo>
                  <a:lnTo>
                    <a:pt x="81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 flipH="1">
              <a:off x="6819894" y="4395056"/>
              <a:ext cx="839516" cy="1517623"/>
            </a:xfrm>
            <a:custGeom>
              <a:rect b="b" l="l" r="r" t="t"/>
              <a:pathLst>
                <a:path extrusionOk="0" h="14818" w="8197">
                  <a:moveTo>
                    <a:pt x="0" y="1"/>
                  </a:moveTo>
                  <a:lnTo>
                    <a:pt x="0" y="10349"/>
                  </a:lnTo>
                  <a:lnTo>
                    <a:pt x="8197" y="14817"/>
                  </a:lnTo>
                  <a:lnTo>
                    <a:pt x="8197" y="44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/>
          <p:nvPr>
            <p:ph type="title"/>
          </p:nvPr>
        </p:nvSpPr>
        <p:spPr>
          <a:xfrm>
            <a:off x="571500" y="445025"/>
            <a:ext cx="800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4" name="Google Shape;234;p19"/>
          <p:cNvSpPr/>
          <p:nvPr/>
        </p:nvSpPr>
        <p:spPr>
          <a:xfrm>
            <a:off x="2374110" y="4823570"/>
            <a:ext cx="2705" cy="23"/>
          </a:xfrm>
          <a:custGeom>
            <a:rect b="b" l="l" r="r" t="t"/>
            <a:pathLst>
              <a:path extrusionOk="0" h="1" w="120">
                <a:moveTo>
                  <a:pt x="0" y="0"/>
                </a:moveTo>
                <a:lnTo>
                  <a:pt x="0" y="0"/>
                </a:lnTo>
                <a:lnTo>
                  <a:pt x="120" y="0"/>
                </a:lnTo>
                <a:close/>
              </a:path>
            </a:pathLst>
          </a:custGeom>
          <a:solidFill>
            <a:srgbClr val="FAC4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3452875" y="2540513"/>
            <a:ext cx="2238300" cy="357000"/>
          </a:xfrm>
          <a:prstGeom prst="rect">
            <a:avLst/>
          </a:prstGeom>
          <a:effectLst>
            <a:outerShdw rotWithShape="0" algn="bl" dir="2700000" dist="28575">
              <a:schemeClr val="l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36" name="Google Shape;236;p19"/>
          <p:cNvGrpSpPr/>
          <p:nvPr/>
        </p:nvGrpSpPr>
        <p:grpSpPr>
          <a:xfrm>
            <a:off x="1332002" y="4818255"/>
            <a:ext cx="6480230" cy="499076"/>
            <a:chOff x="1699600" y="4665850"/>
            <a:chExt cx="5744885" cy="499076"/>
          </a:xfrm>
        </p:grpSpPr>
        <p:sp>
          <p:nvSpPr>
            <p:cNvPr id="237" name="Google Shape;237;p19"/>
            <p:cNvSpPr/>
            <p:nvPr/>
          </p:nvSpPr>
          <p:spPr>
            <a:xfrm>
              <a:off x="2529433" y="4665850"/>
              <a:ext cx="4086081" cy="52658"/>
            </a:xfrm>
            <a:custGeom>
              <a:rect b="b" l="l" r="r" t="t"/>
              <a:pathLst>
                <a:path extrusionOk="0" h="561" w="19046">
                  <a:moveTo>
                    <a:pt x="1588" y="1"/>
                  </a:moveTo>
                  <a:lnTo>
                    <a:pt x="0" y="561"/>
                  </a:lnTo>
                  <a:lnTo>
                    <a:pt x="19045" y="561"/>
                  </a:lnTo>
                  <a:lnTo>
                    <a:pt x="175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2529433" y="4718414"/>
              <a:ext cx="4086081" cy="105223"/>
            </a:xfrm>
            <a:custGeom>
              <a:rect b="b" l="l" r="r" t="t"/>
              <a:pathLst>
                <a:path extrusionOk="0" h="1121" w="19046">
                  <a:moveTo>
                    <a:pt x="0" y="1"/>
                  </a:moveTo>
                  <a:lnTo>
                    <a:pt x="0" y="1121"/>
                  </a:lnTo>
                  <a:lnTo>
                    <a:pt x="19045" y="1121"/>
                  </a:lnTo>
                  <a:lnTo>
                    <a:pt x="19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2099499" y="4823541"/>
              <a:ext cx="4945948" cy="52658"/>
            </a:xfrm>
            <a:custGeom>
              <a:rect b="b" l="l" r="r" t="t"/>
              <a:pathLst>
                <a:path extrusionOk="0" h="561" w="23054">
                  <a:moveTo>
                    <a:pt x="1924" y="1"/>
                  </a:moveTo>
                  <a:lnTo>
                    <a:pt x="0" y="561"/>
                  </a:lnTo>
                  <a:lnTo>
                    <a:pt x="23053" y="561"/>
                  </a:lnTo>
                  <a:lnTo>
                    <a:pt x="212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2099499" y="4876105"/>
              <a:ext cx="4945948" cy="105223"/>
            </a:xfrm>
            <a:custGeom>
              <a:rect b="b" l="l" r="r" t="t"/>
              <a:pathLst>
                <a:path extrusionOk="0" h="1121" w="23054">
                  <a:moveTo>
                    <a:pt x="0" y="1"/>
                  </a:moveTo>
                  <a:lnTo>
                    <a:pt x="0" y="1121"/>
                  </a:lnTo>
                  <a:lnTo>
                    <a:pt x="23053" y="1121"/>
                  </a:lnTo>
                  <a:lnTo>
                    <a:pt x="23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699600" y="4981608"/>
              <a:ext cx="5744885" cy="61294"/>
            </a:xfrm>
            <a:custGeom>
              <a:rect b="b" l="l" r="r" t="t"/>
              <a:pathLst>
                <a:path extrusionOk="0" h="653" w="26778">
                  <a:moveTo>
                    <a:pt x="2236" y="1"/>
                  </a:moveTo>
                  <a:lnTo>
                    <a:pt x="0" y="653"/>
                  </a:lnTo>
                  <a:lnTo>
                    <a:pt x="26777" y="653"/>
                  </a:lnTo>
                  <a:lnTo>
                    <a:pt x="246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1699600" y="5042807"/>
              <a:ext cx="5744885" cy="122118"/>
            </a:xfrm>
            <a:custGeom>
              <a:rect b="b" l="l" r="r" t="t"/>
              <a:pathLst>
                <a:path extrusionOk="0" h="1301" w="26778">
                  <a:moveTo>
                    <a:pt x="0" y="1"/>
                  </a:moveTo>
                  <a:lnTo>
                    <a:pt x="0" y="1301"/>
                  </a:lnTo>
                  <a:lnTo>
                    <a:pt x="26777" y="1301"/>
                  </a:lnTo>
                  <a:lnTo>
                    <a:pt x="26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19"/>
          <p:cNvSpPr txBox="1"/>
          <p:nvPr>
            <p:ph idx="2" type="subTitle"/>
          </p:nvPr>
        </p:nvSpPr>
        <p:spPr>
          <a:xfrm>
            <a:off x="3306625" y="2853550"/>
            <a:ext cx="2530800" cy="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4" name="Google Shape;244;p19"/>
          <p:cNvSpPr txBox="1"/>
          <p:nvPr>
            <p:ph idx="3" type="subTitle"/>
          </p:nvPr>
        </p:nvSpPr>
        <p:spPr>
          <a:xfrm>
            <a:off x="744600" y="2540513"/>
            <a:ext cx="2238300" cy="357000"/>
          </a:xfrm>
          <a:prstGeom prst="rect">
            <a:avLst/>
          </a:prstGeom>
          <a:effectLst>
            <a:outerShdw rotWithShape="0" algn="bl" dir="2700000" dist="28575">
              <a:schemeClr val="l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5" name="Google Shape;245;p19"/>
          <p:cNvSpPr txBox="1"/>
          <p:nvPr>
            <p:ph idx="4" type="subTitle"/>
          </p:nvPr>
        </p:nvSpPr>
        <p:spPr>
          <a:xfrm>
            <a:off x="598350" y="2853550"/>
            <a:ext cx="2530800" cy="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6" name="Google Shape;246;p19"/>
          <p:cNvSpPr txBox="1"/>
          <p:nvPr>
            <p:ph idx="5" type="subTitle"/>
          </p:nvPr>
        </p:nvSpPr>
        <p:spPr>
          <a:xfrm>
            <a:off x="6161150" y="2540513"/>
            <a:ext cx="2238300" cy="357000"/>
          </a:xfrm>
          <a:prstGeom prst="rect">
            <a:avLst/>
          </a:prstGeom>
          <a:effectLst>
            <a:outerShdw rotWithShape="0" algn="bl" dir="2700000" dist="28575">
              <a:schemeClr val="l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19"/>
          <p:cNvSpPr txBox="1"/>
          <p:nvPr>
            <p:ph idx="6" type="subTitle"/>
          </p:nvPr>
        </p:nvSpPr>
        <p:spPr>
          <a:xfrm>
            <a:off x="6014900" y="2853550"/>
            <a:ext cx="2530800" cy="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48" name="Google Shape;248;p19"/>
          <p:cNvGrpSpPr/>
          <p:nvPr/>
        </p:nvGrpSpPr>
        <p:grpSpPr>
          <a:xfrm>
            <a:off x="-220453" y="3673162"/>
            <a:ext cx="1402945" cy="2649251"/>
            <a:chOff x="-40300" y="3283950"/>
            <a:chExt cx="1402945" cy="2649251"/>
          </a:xfrm>
        </p:grpSpPr>
        <p:sp>
          <p:nvSpPr>
            <p:cNvPr id="249" name="Google Shape;249;p19"/>
            <p:cNvSpPr/>
            <p:nvPr/>
          </p:nvSpPr>
          <p:spPr>
            <a:xfrm>
              <a:off x="792439" y="3283950"/>
              <a:ext cx="570206" cy="2649251"/>
            </a:xfrm>
            <a:custGeom>
              <a:rect b="b" l="l" r="r" t="t"/>
              <a:pathLst>
                <a:path extrusionOk="0" h="43051" w="9266">
                  <a:moveTo>
                    <a:pt x="1" y="1"/>
                  </a:moveTo>
                  <a:lnTo>
                    <a:pt x="1" y="33922"/>
                  </a:lnTo>
                  <a:lnTo>
                    <a:pt x="9265" y="43051"/>
                  </a:lnTo>
                  <a:lnTo>
                    <a:pt x="9265" y="9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547023" y="3283950"/>
              <a:ext cx="245473" cy="2167535"/>
            </a:xfrm>
            <a:custGeom>
              <a:rect b="b" l="l" r="r" t="t"/>
              <a:pathLst>
                <a:path extrusionOk="0" h="35223" w="3989">
                  <a:moveTo>
                    <a:pt x="3989" y="1"/>
                  </a:moveTo>
                  <a:lnTo>
                    <a:pt x="16" y="3917"/>
                  </a:lnTo>
                  <a:lnTo>
                    <a:pt x="0" y="35222"/>
                  </a:lnTo>
                  <a:lnTo>
                    <a:pt x="3989" y="33922"/>
                  </a:lnTo>
                  <a:lnTo>
                    <a:pt x="39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911577" y="4059085"/>
              <a:ext cx="286826" cy="679989"/>
            </a:xfrm>
            <a:custGeom>
              <a:rect b="b" l="l" r="r" t="t"/>
              <a:pathLst>
                <a:path extrusionOk="0" h="11050" w="4661">
                  <a:moveTo>
                    <a:pt x="1310" y="0"/>
                  </a:moveTo>
                  <a:cubicBezTo>
                    <a:pt x="575" y="0"/>
                    <a:pt x="60" y="561"/>
                    <a:pt x="21" y="1537"/>
                  </a:cubicBezTo>
                  <a:lnTo>
                    <a:pt x="1" y="8366"/>
                  </a:lnTo>
                  <a:lnTo>
                    <a:pt x="4653" y="11050"/>
                  </a:lnTo>
                  <a:lnTo>
                    <a:pt x="4661" y="4217"/>
                  </a:lnTo>
                  <a:cubicBezTo>
                    <a:pt x="4617" y="2765"/>
                    <a:pt x="3601" y="1041"/>
                    <a:pt x="2349" y="317"/>
                  </a:cubicBezTo>
                  <a:cubicBezTo>
                    <a:pt x="1976" y="102"/>
                    <a:pt x="1623" y="0"/>
                    <a:pt x="1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954408" y="4028808"/>
              <a:ext cx="296242" cy="710266"/>
            </a:xfrm>
            <a:custGeom>
              <a:rect b="b" l="l" r="r" t="t"/>
              <a:pathLst>
                <a:path extrusionOk="0" h="11542" w="4814">
                  <a:moveTo>
                    <a:pt x="1457" y="1"/>
                  </a:moveTo>
                  <a:cubicBezTo>
                    <a:pt x="1230" y="1"/>
                    <a:pt x="1023" y="55"/>
                    <a:pt x="845" y="157"/>
                  </a:cubicBezTo>
                  <a:cubicBezTo>
                    <a:pt x="745" y="213"/>
                    <a:pt x="649" y="273"/>
                    <a:pt x="549" y="329"/>
                  </a:cubicBezTo>
                  <a:lnTo>
                    <a:pt x="425" y="401"/>
                  </a:lnTo>
                  <a:lnTo>
                    <a:pt x="1" y="649"/>
                  </a:lnTo>
                  <a:cubicBezTo>
                    <a:pt x="179" y="545"/>
                    <a:pt x="386" y="491"/>
                    <a:pt x="613" y="491"/>
                  </a:cubicBezTo>
                  <a:cubicBezTo>
                    <a:pt x="927" y="491"/>
                    <a:pt x="1280" y="594"/>
                    <a:pt x="1653" y="809"/>
                  </a:cubicBezTo>
                  <a:cubicBezTo>
                    <a:pt x="2905" y="1533"/>
                    <a:pt x="3921" y="3257"/>
                    <a:pt x="3965" y="4709"/>
                  </a:cubicBezTo>
                  <a:lnTo>
                    <a:pt x="3957" y="11542"/>
                  </a:lnTo>
                  <a:lnTo>
                    <a:pt x="3957" y="11542"/>
                  </a:lnTo>
                  <a:lnTo>
                    <a:pt x="4801" y="11050"/>
                  </a:lnTo>
                  <a:lnTo>
                    <a:pt x="4813" y="4217"/>
                  </a:lnTo>
                  <a:cubicBezTo>
                    <a:pt x="4765" y="2765"/>
                    <a:pt x="3749" y="1041"/>
                    <a:pt x="2497" y="321"/>
                  </a:cubicBezTo>
                  <a:cubicBezTo>
                    <a:pt x="2124" y="103"/>
                    <a:pt x="1770" y="1"/>
                    <a:pt x="1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149238" y="3514349"/>
              <a:ext cx="440178" cy="2045937"/>
            </a:xfrm>
            <a:custGeom>
              <a:rect b="b" l="l" r="r" t="t"/>
              <a:pathLst>
                <a:path extrusionOk="0" h="33247" w="7153">
                  <a:moveTo>
                    <a:pt x="0" y="1"/>
                  </a:moveTo>
                  <a:lnTo>
                    <a:pt x="0" y="26194"/>
                  </a:lnTo>
                  <a:lnTo>
                    <a:pt x="7153" y="33246"/>
                  </a:lnTo>
                  <a:lnTo>
                    <a:pt x="7153" y="70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-40300" y="3514349"/>
              <a:ext cx="189597" cy="1673758"/>
            </a:xfrm>
            <a:custGeom>
              <a:rect b="b" l="l" r="r" t="t"/>
              <a:pathLst>
                <a:path extrusionOk="0" h="27199" w="3081">
                  <a:moveTo>
                    <a:pt x="3080" y="1"/>
                  </a:moveTo>
                  <a:lnTo>
                    <a:pt x="12" y="3025"/>
                  </a:lnTo>
                  <a:lnTo>
                    <a:pt x="0" y="27198"/>
                  </a:lnTo>
                  <a:lnTo>
                    <a:pt x="3080" y="26194"/>
                  </a:lnTo>
                  <a:lnTo>
                    <a:pt x="30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241054" y="4017423"/>
              <a:ext cx="221597" cy="524976"/>
            </a:xfrm>
            <a:custGeom>
              <a:rect b="b" l="l" r="r" t="t"/>
              <a:pathLst>
                <a:path extrusionOk="0" h="8531" w="3601">
                  <a:moveTo>
                    <a:pt x="1012" y="1"/>
                  </a:moveTo>
                  <a:cubicBezTo>
                    <a:pt x="445" y="1"/>
                    <a:pt x="47" y="433"/>
                    <a:pt x="16" y="1186"/>
                  </a:cubicBezTo>
                  <a:lnTo>
                    <a:pt x="0" y="6458"/>
                  </a:lnTo>
                  <a:lnTo>
                    <a:pt x="3596" y="8531"/>
                  </a:lnTo>
                  <a:lnTo>
                    <a:pt x="3600" y="3258"/>
                  </a:lnTo>
                  <a:cubicBezTo>
                    <a:pt x="3564" y="2138"/>
                    <a:pt x="2780" y="806"/>
                    <a:pt x="1816" y="246"/>
                  </a:cubicBezTo>
                  <a:cubicBezTo>
                    <a:pt x="1528" y="80"/>
                    <a:pt x="1254" y="1"/>
                    <a:pt x="10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274038" y="3994100"/>
              <a:ext cx="228735" cy="548299"/>
            </a:xfrm>
            <a:custGeom>
              <a:rect b="b" l="l" r="r" t="t"/>
              <a:pathLst>
                <a:path extrusionOk="0" h="8910" w="3717">
                  <a:moveTo>
                    <a:pt x="1130" y="0"/>
                  </a:moveTo>
                  <a:cubicBezTo>
                    <a:pt x="954" y="0"/>
                    <a:pt x="795" y="42"/>
                    <a:pt x="656" y="121"/>
                  </a:cubicBezTo>
                  <a:lnTo>
                    <a:pt x="428" y="253"/>
                  </a:lnTo>
                  <a:lnTo>
                    <a:pt x="328" y="313"/>
                  </a:lnTo>
                  <a:lnTo>
                    <a:pt x="0" y="501"/>
                  </a:lnTo>
                  <a:cubicBezTo>
                    <a:pt x="139" y="422"/>
                    <a:pt x="299" y="380"/>
                    <a:pt x="475" y="380"/>
                  </a:cubicBezTo>
                  <a:cubicBezTo>
                    <a:pt x="717" y="380"/>
                    <a:pt x="989" y="459"/>
                    <a:pt x="1276" y="625"/>
                  </a:cubicBezTo>
                  <a:cubicBezTo>
                    <a:pt x="2244" y="1185"/>
                    <a:pt x="3028" y="2517"/>
                    <a:pt x="3064" y="3637"/>
                  </a:cubicBezTo>
                  <a:lnTo>
                    <a:pt x="3056" y="8910"/>
                  </a:lnTo>
                  <a:lnTo>
                    <a:pt x="3056" y="8910"/>
                  </a:lnTo>
                  <a:lnTo>
                    <a:pt x="3708" y="8534"/>
                  </a:lnTo>
                  <a:lnTo>
                    <a:pt x="3716" y="3257"/>
                  </a:lnTo>
                  <a:cubicBezTo>
                    <a:pt x="3684" y="2137"/>
                    <a:pt x="2900" y="805"/>
                    <a:pt x="1932" y="245"/>
                  </a:cubicBezTo>
                  <a:cubicBezTo>
                    <a:pt x="1643" y="79"/>
                    <a:pt x="1371" y="0"/>
                    <a:pt x="1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Google Shape;257;p19"/>
          <p:cNvGrpSpPr/>
          <p:nvPr/>
        </p:nvGrpSpPr>
        <p:grpSpPr>
          <a:xfrm flipH="1">
            <a:off x="7969650" y="3673162"/>
            <a:ext cx="1402945" cy="2649251"/>
            <a:chOff x="-40300" y="3283950"/>
            <a:chExt cx="1402945" cy="2649251"/>
          </a:xfrm>
        </p:grpSpPr>
        <p:sp>
          <p:nvSpPr>
            <p:cNvPr id="258" name="Google Shape;258;p19"/>
            <p:cNvSpPr/>
            <p:nvPr/>
          </p:nvSpPr>
          <p:spPr>
            <a:xfrm>
              <a:off x="792439" y="3283950"/>
              <a:ext cx="570206" cy="2649251"/>
            </a:xfrm>
            <a:custGeom>
              <a:rect b="b" l="l" r="r" t="t"/>
              <a:pathLst>
                <a:path extrusionOk="0" h="43051" w="9266">
                  <a:moveTo>
                    <a:pt x="1" y="1"/>
                  </a:moveTo>
                  <a:lnTo>
                    <a:pt x="1" y="33922"/>
                  </a:lnTo>
                  <a:lnTo>
                    <a:pt x="9265" y="43051"/>
                  </a:lnTo>
                  <a:lnTo>
                    <a:pt x="9265" y="9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547023" y="3283950"/>
              <a:ext cx="245473" cy="2167535"/>
            </a:xfrm>
            <a:custGeom>
              <a:rect b="b" l="l" r="r" t="t"/>
              <a:pathLst>
                <a:path extrusionOk="0" h="35223" w="3989">
                  <a:moveTo>
                    <a:pt x="3989" y="1"/>
                  </a:moveTo>
                  <a:lnTo>
                    <a:pt x="16" y="3917"/>
                  </a:lnTo>
                  <a:lnTo>
                    <a:pt x="0" y="35222"/>
                  </a:lnTo>
                  <a:lnTo>
                    <a:pt x="3989" y="33922"/>
                  </a:lnTo>
                  <a:lnTo>
                    <a:pt x="39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911577" y="4059085"/>
              <a:ext cx="286826" cy="679989"/>
            </a:xfrm>
            <a:custGeom>
              <a:rect b="b" l="l" r="r" t="t"/>
              <a:pathLst>
                <a:path extrusionOk="0" h="11050" w="4661">
                  <a:moveTo>
                    <a:pt x="1310" y="0"/>
                  </a:moveTo>
                  <a:cubicBezTo>
                    <a:pt x="575" y="0"/>
                    <a:pt x="60" y="561"/>
                    <a:pt x="21" y="1537"/>
                  </a:cubicBezTo>
                  <a:lnTo>
                    <a:pt x="1" y="8366"/>
                  </a:lnTo>
                  <a:lnTo>
                    <a:pt x="4653" y="11050"/>
                  </a:lnTo>
                  <a:lnTo>
                    <a:pt x="4661" y="4217"/>
                  </a:lnTo>
                  <a:cubicBezTo>
                    <a:pt x="4617" y="2765"/>
                    <a:pt x="3601" y="1041"/>
                    <a:pt x="2349" y="317"/>
                  </a:cubicBezTo>
                  <a:cubicBezTo>
                    <a:pt x="1976" y="102"/>
                    <a:pt x="1623" y="0"/>
                    <a:pt x="1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954408" y="4028808"/>
              <a:ext cx="296242" cy="710266"/>
            </a:xfrm>
            <a:custGeom>
              <a:rect b="b" l="l" r="r" t="t"/>
              <a:pathLst>
                <a:path extrusionOk="0" h="11542" w="4814">
                  <a:moveTo>
                    <a:pt x="1457" y="1"/>
                  </a:moveTo>
                  <a:cubicBezTo>
                    <a:pt x="1230" y="1"/>
                    <a:pt x="1023" y="55"/>
                    <a:pt x="845" y="157"/>
                  </a:cubicBezTo>
                  <a:cubicBezTo>
                    <a:pt x="745" y="213"/>
                    <a:pt x="649" y="273"/>
                    <a:pt x="549" y="329"/>
                  </a:cubicBezTo>
                  <a:lnTo>
                    <a:pt x="425" y="401"/>
                  </a:lnTo>
                  <a:lnTo>
                    <a:pt x="1" y="649"/>
                  </a:lnTo>
                  <a:cubicBezTo>
                    <a:pt x="179" y="545"/>
                    <a:pt x="386" y="491"/>
                    <a:pt x="613" y="491"/>
                  </a:cubicBezTo>
                  <a:cubicBezTo>
                    <a:pt x="927" y="491"/>
                    <a:pt x="1280" y="594"/>
                    <a:pt x="1653" y="809"/>
                  </a:cubicBezTo>
                  <a:cubicBezTo>
                    <a:pt x="2905" y="1533"/>
                    <a:pt x="3921" y="3257"/>
                    <a:pt x="3965" y="4709"/>
                  </a:cubicBezTo>
                  <a:lnTo>
                    <a:pt x="3957" y="11542"/>
                  </a:lnTo>
                  <a:lnTo>
                    <a:pt x="3957" y="11542"/>
                  </a:lnTo>
                  <a:lnTo>
                    <a:pt x="4801" y="11050"/>
                  </a:lnTo>
                  <a:lnTo>
                    <a:pt x="4813" y="4217"/>
                  </a:lnTo>
                  <a:cubicBezTo>
                    <a:pt x="4765" y="2765"/>
                    <a:pt x="3749" y="1041"/>
                    <a:pt x="2497" y="321"/>
                  </a:cubicBezTo>
                  <a:cubicBezTo>
                    <a:pt x="2124" y="103"/>
                    <a:pt x="1770" y="1"/>
                    <a:pt x="1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149238" y="3514349"/>
              <a:ext cx="440178" cy="2045937"/>
            </a:xfrm>
            <a:custGeom>
              <a:rect b="b" l="l" r="r" t="t"/>
              <a:pathLst>
                <a:path extrusionOk="0" h="33247" w="7153">
                  <a:moveTo>
                    <a:pt x="0" y="1"/>
                  </a:moveTo>
                  <a:lnTo>
                    <a:pt x="0" y="26194"/>
                  </a:lnTo>
                  <a:lnTo>
                    <a:pt x="7153" y="33246"/>
                  </a:lnTo>
                  <a:lnTo>
                    <a:pt x="7153" y="70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-40300" y="3514349"/>
              <a:ext cx="189597" cy="1673758"/>
            </a:xfrm>
            <a:custGeom>
              <a:rect b="b" l="l" r="r" t="t"/>
              <a:pathLst>
                <a:path extrusionOk="0" h="27199" w="3081">
                  <a:moveTo>
                    <a:pt x="3080" y="1"/>
                  </a:moveTo>
                  <a:lnTo>
                    <a:pt x="12" y="3025"/>
                  </a:lnTo>
                  <a:lnTo>
                    <a:pt x="0" y="27198"/>
                  </a:lnTo>
                  <a:lnTo>
                    <a:pt x="3080" y="26194"/>
                  </a:lnTo>
                  <a:lnTo>
                    <a:pt x="30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241054" y="4017423"/>
              <a:ext cx="221597" cy="524976"/>
            </a:xfrm>
            <a:custGeom>
              <a:rect b="b" l="l" r="r" t="t"/>
              <a:pathLst>
                <a:path extrusionOk="0" h="8531" w="3601">
                  <a:moveTo>
                    <a:pt x="1012" y="1"/>
                  </a:moveTo>
                  <a:cubicBezTo>
                    <a:pt x="445" y="1"/>
                    <a:pt x="47" y="433"/>
                    <a:pt x="16" y="1186"/>
                  </a:cubicBezTo>
                  <a:lnTo>
                    <a:pt x="0" y="6458"/>
                  </a:lnTo>
                  <a:lnTo>
                    <a:pt x="3596" y="8531"/>
                  </a:lnTo>
                  <a:lnTo>
                    <a:pt x="3600" y="3258"/>
                  </a:lnTo>
                  <a:cubicBezTo>
                    <a:pt x="3564" y="2138"/>
                    <a:pt x="2780" y="806"/>
                    <a:pt x="1816" y="246"/>
                  </a:cubicBezTo>
                  <a:cubicBezTo>
                    <a:pt x="1528" y="80"/>
                    <a:pt x="1254" y="1"/>
                    <a:pt x="10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274038" y="3994100"/>
              <a:ext cx="228735" cy="548299"/>
            </a:xfrm>
            <a:custGeom>
              <a:rect b="b" l="l" r="r" t="t"/>
              <a:pathLst>
                <a:path extrusionOk="0" h="8910" w="3717">
                  <a:moveTo>
                    <a:pt x="1130" y="0"/>
                  </a:moveTo>
                  <a:cubicBezTo>
                    <a:pt x="954" y="0"/>
                    <a:pt x="795" y="42"/>
                    <a:pt x="656" y="121"/>
                  </a:cubicBezTo>
                  <a:lnTo>
                    <a:pt x="428" y="253"/>
                  </a:lnTo>
                  <a:lnTo>
                    <a:pt x="328" y="313"/>
                  </a:lnTo>
                  <a:lnTo>
                    <a:pt x="0" y="501"/>
                  </a:lnTo>
                  <a:cubicBezTo>
                    <a:pt x="139" y="422"/>
                    <a:pt x="299" y="380"/>
                    <a:pt x="475" y="380"/>
                  </a:cubicBezTo>
                  <a:cubicBezTo>
                    <a:pt x="717" y="380"/>
                    <a:pt x="989" y="459"/>
                    <a:pt x="1276" y="625"/>
                  </a:cubicBezTo>
                  <a:cubicBezTo>
                    <a:pt x="2244" y="1185"/>
                    <a:pt x="3028" y="2517"/>
                    <a:pt x="3064" y="3637"/>
                  </a:cubicBezTo>
                  <a:lnTo>
                    <a:pt x="3056" y="8910"/>
                  </a:lnTo>
                  <a:lnTo>
                    <a:pt x="3056" y="8910"/>
                  </a:lnTo>
                  <a:lnTo>
                    <a:pt x="3708" y="8534"/>
                  </a:lnTo>
                  <a:lnTo>
                    <a:pt x="3716" y="3257"/>
                  </a:lnTo>
                  <a:cubicBezTo>
                    <a:pt x="3684" y="2137"/>
                    <a:pt x="2900" y="805"/>
                    <a:pt x="1932" y="245"/>
                  </a:cubicBezTo>
                  <a:cubicBezTo>
                    <a:pt x="1643" y="79"/>
                    <a:pt x="1371" y="0"/>
                    <a:pt x="1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 txBox="1"/>
          <p:nvPr>
            <p:ph type="title"/>
          </p:nvPr>
        </p:nvSpPr>
        <p:spPr>
          <a:xfrm>
            <a:off x="602050" y="445025"/>
            <a:ext cx="793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8" name="Google Shape;268;p20"/>
          <p:cNvSpPr txBox="1"/>
          <p:nvPr>
            <p:ph idx="1" type="subTitle"/>
          </p:nvPr>
        </p:nvSpPr>
        <p:spPr>
          <a:xfrm>
            <a:off x="3452900" y="2000049"/>
            <a:ext cx="2238300" cy="357000"/>
          </a:xfrm>
          <a:prstGeom prst="rect">
            <a:avLst/>
          </a:prstGeom>
          <a:effectLst>
            <a:outerShdw rotWithShape="0" algn="bl" dir="2700000" dist="28575">
              <a:schemeClr val="l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9" name="Google Shape;269;p20"/>
          <p:cNvSpPr txBox="1"/>
          <p:nvPr>
            <p:ph idx="2" type="subTitle"/>
          </p:nvPr>
        </p:nvSpPr>
        <p:spPr>
          <a:xfrm>
            <a:off x="3452900" y="2236874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0" name="Google Shape;270;p20"/>
          <p:cNvSpPr txBox="1"/>
          <p:nvPr>
            <p:ph idx="3" type="subTitle"/>
          </p:nvPr>
        </p:nvSpPr>
        <p:spPr>
          <a:xfrm>
            <a:off x="744563" y="2000049"/>
            <a:ext cx="2238300" cy="357000"/>
          </a:xfrm>
          <a:prstGeom prst="rect">
            <a:avLst/>
          </a:prstGeom>
          <a:effectLst>
            <a:outerShdw rotWithShape="0" algn="bl" dir="2700000" dist="28575">
              <a:schemeClr val="l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1" name="Google Shape;271;p20"/>
          <p:cNvSpPr txBox="1"/>
          <p:nvPr>
            <p:ph idx="4" type="subTitle"/>
          </p:nvPr>
        </p:nvSpPr>
        <p:spPr>
          <a:xfrm>
            <a:off x="744563" y="2236874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2" name="Google Shape;272;p20"/>
          <p:cNvSpPr txBox="1"/>
          <p:nvPr>
            <p:ph idx="5" type="subTitle"/>
          </p:nvPr>
        </p:nvSpPr>
        <p:spPr>
          <a:xfrm>
            <a:off x="6161163" y="2000049"/>
            <a:ext cx="2238300" cy="357000"/>
          </a:xfrm>
          <a:prstGeom prst="rect">
            <a:avLst/>
          </a:prstGeom>
          <a:effectLst>
            <a:outerShdw rotWithShape="0" algn="bl" dir="2700000" dist="28575">
              <a:schemeClr val="l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20"/>
          <p:cNvSpPr txBox="1"/>
          <p:nvPr>
            <p:ph idx="6" type="subTitle"/>
          </p:nvPr>
        </p:nvSpPr>
        <p:spPr>
          <a:xfrm>
            <a:off x="6161163" y="2236874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4" name="Google Shape;274;p20"/>
          <p:cNvSpPr txBox="1"/>
          <p:nvPr>
            <p:ph idx="7" type="subTitle"/>
          </p:nvPr>
        </p:nvSpPr>
        <p:spPr>
          <a:xfrm>
            <a:off x="3452900" y="3778799"/>
            <a:ext cx="2238300" cy="357000"/>
          </a:xfrm>
          <a:prstGeom prst="rect">
            <a:avLst/>
          </a:prstGeom>
          <a:effectLst>
            <a:outerShdw rotWithShape="0" algn="bl" dir="2700000" dist="28575">
              <a:schemeClr val="l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Google Shape;275;p20"/>
          <p:cNvSpPr txBox="1"/>
          <p:nvPr>
            <p:ph idx="8" type="subTitle"/>
          </p:nvPr>
        </p:nvSpPr>
        <p:spPr>
          <a:xfrm>
            <a:off x="3452900" y="4015624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6" name="Google Shape;276;p20"/>
          <p:cNvSpPr txBox="1"/>
          <p:nvPr>
            <p:ph idx="9" type="subTitle"/>
          </p:nvPr>
        </p:nvSpPr>
        <p:spPr>
          <a:xfrm>
            <a:off x="744563" y="3778799"/>
            <a:ext cx="2238300" cy="357000"/>
          </a:xfrm>
          <a:prstGeom prst="rect">
            <a:avLst/>
          </a:prstGeom>
          <a:effectLst>
            <a:outerShdw rotWithShape="0" algn="bl" dir="2700000" dist="28575">
              <a:schemeClr val="l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7" name="Google Shape;277;p20"/>
          <p:cNvSpPr txBox="1"/>
          <p:nvPr>
            <p:ph idx="13" type="subTitle"/>
          </p:nvPr>
        </p:nvSpPr>
        <p:spPr>
          <a:xfrm>
            <a:off x="744563" y="4015624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8" name="Google Shape;278;p20"/>
          <p:cNvSpPr txBox="1"/>
          <p:nvPr>
            <p:ph idx="14" type="subTitle"/>
          </p:nvPr>
        </p:nvSpPr>
        <p:spPr>
          <a:xfrm>
            <a:off x="6161163" y="3778799"/>
            <a:ext cx="2238300" cy="357000"/>
          </a:xfrm>
          <a:prstGeom prst="rect">
            <a:avLst/>
          </a:prstGeom>
          <a:effectLst>
            <a:outerShdw rotWithShape="0" algn="bl" dir="2700000" dist="28575">
              <a:schemeClr val="l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9" name="Google Shape;279;p20"/>
          <p:cNvSpPr txBox="1"/>
          <p:nvPr>
            <p:ph idx="15" type="subTitle"/>
          </p:nvPr>
        </p:nvSpPr>
        <p:spPr>
          <a:xfrm>
            <a:off x="6161163" y="4015624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80" name="Google Shape;280;p20"/>
          <p:cNvGrpSpPr/>
          <p:nvPr/>
        </p:nvGrpSpPr>
        <p:grpSpPr>
          <a:xfrm flipH="1">
            <a:off x="7563248" y="-236399"/>
            <a:ext cx="1878824" cy="1827896"/>
            <a:chOff x="-298177" y="-236399"/>
            <a:chExt cx="1878824" cy="1827896"/>
          </a:xfrm>
        </p:grpSpPr>
        <p:sp>
          <p:nvSpPr>
            <p:cNvPr id="281" name="Google Shape;281;p20"/>
            <p:cNvSpPr/>
            <p:nvPr/>
          </p:nvSpPr>
          <p:spPr>
            <a:xfrm flipH="1" rot="10800000">
              <a:off x="-223015" y="-128524"/>
              <a:ext cx="1800464" cy="1719810"/>
            </a:xfrm>
            <a:custGeom>
              <a:rect b="b" l="l" r="r" t="t"/>
              <a:pathLst>
                <a:path extrusionOk="0" h="31132" w="32592">
                  <a:moveTo>
                    <a:pt x="1" y="0"/>
                  </a:moveTo>
                  <a:lnTo>
                    <a:pt x="1" y="31132"/>
                  </a:lnTo>
                  <a:lnTo>
                    <a:pt x="32591" y="31132"/>
                  </a:lnTo>
                  <a:lnTo>
                    <a:pt x="32591" y="24863"/>
                  </a:lnTo>
                  <a:lnTo>
                    <a:pt x="26381" y="24863"/>
                  </a:lnTo>
                  <a:lnTo>
                    <a:pt x="26381" y="18642"/>
                  </a:lnTo>
                  <a:lnTo>
                    <a:pt x="20160" y="18642"/>
                  </a:lnTo>
                  <a:lnTo>
                    <a:pt x="20160" y="12432"/>
                  </a:lnTo>
                  <a:lnTo>
                    <a:pt x="13950" y="12432"/>
                  </a:lnTo>
                  <a:lnTo>
                    <a:pt x="13950" y="6210"/>
                  </a:lnTo>
                  <a:lnTo>
                    <a:pt x="7728" y="6210"/>
                  </a:lnTo>
                  <a:lnTo>
                    <a:pt x="7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 flipH="1" rot="10800000">
              <a:off x="-298177" y="-236399"/>
              <a:ext cx="1800464" cy="1719810"/>
            </a:xfrm>
            <a:custGeom>
              <a:rect b="b" l="l" r="r" t="t"/>
              <a:pathLst>
                <a:path extrusionOk="0" h="31132" w="32592">
                  <a:moveTo>
                    <a:pt x="1" y="0"/>
                  </a:moveTo>
                  <a:lnTo>
                    <a:pt x="1" y="31132"/>
                  </a:lnTo>
                  <a:lnTo>
                    <a:pt x="32591" y="31132"/>
                  </a:lnTo>
                  <a:lnTo>
                    <a:pt x="32591" y="24863"/>
                  </a:lnTo>
                  <a:lnTo>
                    <a:pt x="26381" y="24863"/>
                  </a:lnTo>
                  <a:lnTo>
                    <a:pt x="26381" y="18642"/>
                  </a:lnTo>
                  <a:lnTo>
                    <a:pt x="20160" y="18642"/>
                  </a:lnTo>
                  <a:lnTo>
                    <a:pt x="20160" y="12432"/>
                  </a:lnTo>
                  <a:lnTo>
                    <a:pt x="13950" y="12432"/>
                  </a:lnTo>
                  <a:lnTo>
                    <a:pt x="13950" y="6210"/>
                  </a:lnTo>
                  <a:lnTo>
                    <a:pt x="7728" y="6210"/>
                  </a:lnTo>
                  <a:lnTo>
                    <a:pt x="77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471788" y="795800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84" name="Google Shape;284;p20"/>
            <p:cNvSpPr/>
            <p:nvPr/>
          </p:nvSpPr>
          <p:spPr>
            <a:xfrm>
              <a:off x="815300" y="452150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85" name="Google Shape;285;p20"/>
            <p:cNvSpPr/>
            <p:nvPr/>
          </p:nvSpPr>
          <p:spPr>
            <a:xfrm>
              <a:off x="1159325" y="109025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86" name="Google Shape;286;p20"/>
            <p:cNvSpPr/>
            <p:nvPr/>
          </p:nvSpPr>
          <p:spPr>
            <a:xfrm>
              <a:off x="1502275" y="-234025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87" name="Google Shape;287;p20"/>
            <p:cNvSpPr/>
            <p:nvPr/>
          </p:nvSpPr>
          <p:spPr>
            <a:xfrm>
              <a:off x="128275" y="1139000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grpSp>
        <p:nvGrpSpPr>
          <p:cNvPr id="288" name="Google Shape;288;p20"/>
          <p:cNvGrpSpPr/>
          <p:nvPr/>
        </p:nvGrpSpPr>
        <p:grpSpPr>
          <a:xfrm>
            <a:off x="-298177" y="-236399"/>
            <a:ext cx="1878824" cy="1827896"/>
            <a:chOff x="-298177" y="-236399"/>
            <a:chExt cx="1878824" cy="1827896"/>
          </a:xfrm>
        </p:grpSpPr>
        <p:sp>
          <p:nvSpPr>
            <p:cNvPr id="289" name="Google Shape;289;p20"/>
            <p:cNvSpPr/>
            <p:nvPr/>
          </p:nvSpPr>
          <p:spPr>
            <a:xfrm flipH="1" rot="10800000">
              <a:off x="-223015" y="-128524"/>
              <a:ext cx="1800464" cy="1719810"/>
            </a:xfrm>
            <a:custGeom>
              <a:rect b="b" l="l" r="r" t="t"/>
              <a:pathLst>
                <a:path extrusionOk="0" h="31132" w="32592">
                  <a:moveTo>
                    <a:pt x="1" y="0"/>
                  </a:moveTo>
                  <a:lnTo>
                    <a:pt x="1" y="31132"/>
                  </a:lnTo>
                  <a:lnTo>
                    <a:pt x="32591" y="31132"/>
                  </a:lnTo>
                  <a:lnTo>
                    <a:pt x="32591" y="24863"/>
                  </a:lnTo>
                  <a:lnTo>
                    <a:pt x="26381" y="24863"/>
                  </a:lnTo>
                  <a:lnTo>
                    <a:pt x="26381" y="18642"/>
                  </a:lnTo>
                  <a:lnTo>
                    <a:pt x="20160" y="18642"/>
                  </a:lnTo>
                  <a:lnTo>
                    <a:pt x="20160" y="12432"/>
                  </a:lnTo>
                  <a:lnTo>
                    <a:pt x="13950" y="12432"/>
                  </a:lnTo>
                  <a:lnTo>
                    <a:pt x="13950" y="6210"/>
                  </a:lnTo>
                  <a:lnTo>
                    <a:pt x="7728" y="6210"/>
                  </a:lnTo>
                  <a:lnTo>
                    <a:pt x="7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 flipH="1" rot="10800000">
              <a:off x="-298177" y="-236399"/>
              <a:ext cx="1800464" cy="1719810"/>
            </a:xfrm>
            <a:custGeom>
              <a:rect b="b" l="l" r="r" t="t"/>
              <a:pathLst>
                <a:path extrusionOk="0" h="31132" w="32592">
                  <a:moveTo>
                    <a:pt x="1" y="0"/>
                  </a:moveTo>
                  <a:lnTo>
                    <a:pt x="1" y="31132"/>
                  </a:lnTo>
                  <a:lnTo>
                    <a:pt x="32591" y="31132"/>
                  </a:lnTo>
                  <a:lnTo>
                    <a:pt x="32591" y="24863"/>
                  </a:lnTo>
                  <a:lnTo>
                    <a:pt x="26381" y="24863"/>
                  </a:lnTo>
                  <a:lnTo>
                    <a:pt x="26381" y="18642"/>
                  </a:lnTo>
                  <a:lnTo>
                    <a:pt x="20160" y="18642"/>
                  </a:lnTo>
                  <a:lnTo>
                    <a:pt x="20160" y="12432"/>
                  </a:lnTo>
                  <a:lnTo>
                    <a:pt x="13950" y="12432"/>
                  </a:lnTo>
                  <a:lnTo>
                    <a:pt x="13950" y="6210"/>
                  </a:lnTo>
                  <a:lnTo>
                    <a:pt x="7728" y="6210"/>
                  </a:lnTo>
                  <a:lnTo>
                    <a:pt x="77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471788" y="795800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92" name="Google Shape;292;p20"/>
            <p:cNvSpPr/>
            <p:nvPr/>
          </p:nvSpPr>
          <p:spPr>
            <a:xfrm>
              <a:off x="815300" y="452150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93" name="Google Shape;293;p20"/>
            <p:cNvSpPr/>
            <p:nvPr/>
          </p:nvSpPr>
          <p:spPr>
            <a:xfrm>
              <a:off x="1159325" y="109025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94" name="Google Shape;294;p20"/>
            <p:cNvSpPr/>
            <p:nvPr/>
          </p:nvSpPr>
          <p:spPr>
            <a:xfrm>
              <a:off x="1502275" y="-234025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95" name="Google Shape;295;p20"/>
            <p:cNvSpPr/>
            <p:nvPr/>
          </p:nvSpPr>
          <p:spPr>
            <a:xfrm>
              <a:off x="128275" y="1139000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4264250" y="1783975"/>
            <a:ext cx="4277700" cy="7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2" type="title"/>
          </p:nvPr>
        </p:nvSpPr>
        <p:spPr>
          <a:xfrm>
            <a:off x="4264250" y="732300"/>
            <a:ext cx="1861800" cy="9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4264250" y="2513875"/>
            <a:ext cx="42777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9" name="Google Shape;29;p3"/>
          <p:cNvGrpSpPr/>
          <p:nvPr/>
        </p:nvGrpSpPr>
        <p:grpSpPr>
          <a:xfrm>
            <a:off x="-1549643" y="562218"/>
            <a:ext cx="8476960" cy="5143398"/>
            <a:chOff x="-1549675" y="351365"/>
            <a:chExt cx="8824651" cy="5354359"/>
          </a:xfrm>
        </p:grpSpPr>
        <p:sp>
          <p:nvSpPr>
            <p:cNvPr id="30" name="Google Shape;30;p3"/>
            <p:cNvSpPr/>
            <p:nvPr/>
          </p:nvSpPr>
          <p:spPr>
            <a:xfrm>
              <a:off x="563737" y="351365"/>
              <a:ext cx="3248017" cy="3606415"/>
            </a:xfrm>
            <a:custGeom>
              <a:rect b="b" l="l" r="r" t="t"/>
              <a:pathLst>
                <a:path extrusionOk="0" h="33116" w="29825">
                  <a:moveTo>
                    <a:pt x="15164" y="0"/>
                  </a:moveTo>
                  <a:lnTo>
                    <a:pt x="1" y="12047"/>
                  </a:lnTo>
                  <a:lnTo>
                    <a:pt x="1" y="33116"/>
                  </a:lnTo>
                  <a:lnTo>
                    <a:pt x="29825" y="33116"/>
                  </a:lnTo>
                  <a:lnTo>
                    <a:pt x="29825" y="11533"/>
                  </a:lnTo>
                  <a:lnTo>
                    <a:pt x="151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2679026" y="1156036"/>
              <a:ext cx="689026" cy="1282763"/>
            </a:xfrm>
            <a:custGeom>
              <a:rect b="b" l="l" r="r" t="t"/>
              <a:pathLst>
                <a:path extrusionOk="0" h="11779" w="6327">
                  <a:moveTo>
                    <a:pt x="0" y="0"/>
                  </a:moveTo>
                  <a:lnTo>
                    <a:pt x="0" y="6887"/>
                  </a:lnTo>
                  <a:lnTo>
                    <a:pt x="6327" y="11778"/>
                  </a:lnTo>
                  <a:lnTo>
                    <a:pt x="6327" y="48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63737" y="351365"/>
              <a:ext cx="1651398" cy="3345920"/>
            </a:xfrm>
            <a:custGeom>
              <a:rect b="b" l="l" r="r" t="t"/>
              <a:pathLst>
                <a:path extrusionOk="0" h="30724" w="15164">
                  <a:moveTo>
                    <a:pt x="15164" y="0"/>
                  </a:moveTo>
                  <a:lnTo>
                    <a:pt x="1" y="12047"/>
                  </a:lnTo>
                  <a:lnTo>
                    <a:pt x="1" y="30723"/>
                  </a:lnTo>
                  <a:lnTo>
                    <a:pt x="15164" y="18677"/>
                  </a:lnTo>
                  <a:lnTo>
                    <a:pt x="151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-1509624" y="1839933"/>
              <a:ext cx="8784600" cy="3469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-1509624" y="2236524"/>
              <a:ext cx="8784600" cy="3469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349347" y="4011099"/>
              <a:ext cx="1380666" cy="1107321"/>
            </a:xfrm>
            <a:custGeom>
              <a:rect b="b" l="l" r="r" t="t"/>
              <a:pathLst>
                <a:path extrusionOk="0" h="10168" w="12678">
                  <a:moveTo>
                    <a:pt x="12677" y="0"/>
                  </a:moveTo>
                  <a:lnTo>
                    <a:pt x="1" y="10167"/>
                  </a:lnTo>
                  <a:lnTo>
                    <a:pt x="10144" y="10167"/>
                  </a:lnTo>
                  <a:lnTo>
                    <a:pt x="126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2408190" y="4001189"/>
              <a:ext cx="850637" cy="1117231"/>
            </a:xfrm>
            <a:custGeom>
              <a:rect b="b" l="l" r="r" t="t"/>
              <a:pathLst>
                <a:path extrusionOk="0" h="10259" w="7811">
                  <a:moveTo>
                    <a:pt x="3917" y="1"/>
                  </a:moveTo>
                  <a:cubicBezTo>
                    <a:pt x="2966" y="1"/>
                    <a:pt x="2015" y="226"/>
                    <a:pt x="1145" y="675"/>
                  </a:cubicBezTo>
                  <a:cubicBezTo>
                    <a:pt x="445" y="1037"/>
                    <a:pt x="1" y="1749"/>
                    <a:pt x="13" y="2531"/>
                  </a:cubicBezTo>
                  <a:lnTo>
                    <a:pt x="13" y="10258"/>
                  </a:lnTo>
                  <a:lnTo>
                    <a:pt x="7810" y="10258"/>
                  </a:lnTo>
                  <a:lnTo>
                    <a:pt x="7810" y="2531"/>
                  </a:lnTo>
                  <a:cubicBezTo>
                    <a:pt x="7810" y="1749"/>
                    <a:pt x="7378" y="1037"/>
                    <a:pt x="6689" y="675"/>
                  </a:cubicBezTo>
                  <a:cubicBezTo>
                    <a:pt x="5820" y="226"/>
                    <a:pt x="4869" y="1"/>
                    <a:pt x="39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-1549675" y="1834400"/>
              <a:ext cx="4432800" cy="3513825"/>
            </a:xfrm>
            <a:custGeom>
              <a:rect b="b" l="l" r="r" t="t"/>
              <a:pathLst>
                <a:path extrusionOk="0" h="140553" w="177312">
                  <a:moveTo>
                    <a:pt x="177312" y="0"/>
                  </a:moveTo>
                  <a:lnTo>
                    <a:pt x="177312" y="16289"/>
                  </a:lnTo>
                  <a:lnTo>
                    <a:pt x="19749" y="140553"/>
                  </a:lnTo>
                  <a:lnTo>
                    <a:pt x="0" y="140553"/>
                  </a:lnTo>
                  <a:lnTo>
                    <a:pt x="1730" y="1391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"/>
          <p:cNvSpPr txBox="1"/>
          <p:nvPr>
            <p:ph type="title"/>
          </p:nvPr>
        </p:nvSpPr>
        <p:spPr>
          <a:xfrm>
            <a:off x="602050" y="445025"/>
            <a:ext cx="793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grpSp>
        <p:nvGrpSpPr>
          <p:cNvPr id="298" name="Google Shape;298;p21"/>
          <p:cNvGrpSpPr/>
          <p:nvPr/>
        </p:nvGrpSpPr>
        <p:grpSpPr>
          <a:xfrm flipH="1" rot="10800000">
            <a:off x="8257043" y="-449982"/>
            <a:ext cx="1398055" cy="1978958"/>
            <a:chOff x="10062600" y="2019124"/>
            <a:chExt cx="2027636" cy="2870135"/>
          </a:xfrm>
        </p:grpSpPr>
        <p:sp>
          <p:nvSpPr>
            <p:cNvPr id="299" name="Google Shape;299;p21"/>
            <p:cNvSpPr/>
            <p:nvPr/>
          </p:nvSpPr>
          <p:spPr>
            <a:xfrm>
              <a:off x="10062600" y="2019124"/>
              <a:ext cx="1132500" cy="2870135"/>
            </a:xfrm>
            <a:custGeom>
              <a:rect b="b" l="l" r="r" t="t"/>
              <a:pathLst>
                <a:path extrusionOk="0" h="29710" w="11723">
                  <a:moveTo>
                    <a:pt x="0" y="0"/>
                  </a:moveTo>
                  <a:lnTo>
                    <a:pt x="0" y="29710"/>
                  </a:lnTo>
                  <a:lnTo>
                    <a:pt x="11722" y="29710"/>
                  </a:lnTo>
                  <a:lnTo>
                    <a:pt x="117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10449404" y="2543784"/>
              <a:ext cx="360047" cy="1821970"/>
            </a:xfrm>
            <a:custGeom>
              <a:rect b="b" l="l" r="r" t="t"/>
              <a:pathLst>
                <a:path extrusionOk="0" h="18860" w="3727">
                  <a:moveTo>
                    <a:pt x="0" y="0"/>
                  </a:moveTo>
                  <a:lnTo>
                    <a:pt x="0" y="18859"/>
                  </a:lnTo>
                  <a:lnTo>
                    <a:pt x="3726" y="18859"/>
                  </a:lnTo>
                  <a:lnTo>
                    <a:pt x="37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10449404" y="2543784"/>
              <a:ext cx="360047" cy="1821970"/>
            </a:xfrm>
            <a:custGeom>
              <a:rect b="b" l="l" r="r" t="t"/>
              <a:pathLst>
                <a:path extrusionOk="0" h="18860" w="3727">
                  <a:moveTo>
                    <a:pt x="0" y="0"/>
                  </a:moveTo>
                  <a:lnTo>
                    <a:pt x="0" y="18859"/>
                  </a:lnTo>
                  <a:lnTo>
                    <a:pt x="1053" y="18859"/>
                  </a:lnTo>
                  <a:lnTo>
                    <a:pt x="1053" y="1053"/>
                  </a:lnTo>
                  <a:lnTo>
                    <a:pt x="3726" y="1053"/>
                  </a:lnTo>
                  <a:lnTo>
                    <a:pt x="37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1194998" y="2019124"/>
              <a:ext cx="895239" cy="2870135"/>
            </a:xfrm>
            <a:custGeom>
              <a:rect b="b" l="l" r="r" t="t"/>
              <a:pathLst>
                <a:path extrusionOk="0" h="29710" w="9267">
                  <a:moveTo>
                    <a:pt x="0" y="0"/>
                  </a:moveTo>
                  <a:lnTo>
                    <a:pt x="0" y="29710"/>
                  </a:lnTo>
                  <a:lnTo>
                    <a:pt x="9266" y="29710"/>
                  </a:lnTo>
                  <a:lnTo>
                    <a:pt x="9266" y="9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flipH="1">
            <a:off x="-520832" y="3619093"/>
            <a:ext cx="1398055" cy="1978958"/>
            <a:chOff x="10062600" y="2019124"/>
            <a:chExt cx="2027636" cy="2870135"/>
          </a:xfrm>
        </p:grpSpPr>
        <p:sp>
          <p:nvSpPr>
            <p:cNvPr id="304" name="Google Shape;304;p21"/>
            <p:cNvSpPr/>
            <p:nvPr/>
          </p:nvSpPr>
          <p:spPr>
            <a:xfrm>
              <a:off x="10062600" y="2019124"/>
              <a:ext cx="1132500" cy="2870135"/>
            </a:xfrm>
            <a:custGeom>
              <a:rect b="b" l="l" r="r" t="t"/>
              <a:pathLst>
                <a:path extrusionOk="0" h="29710" w="11723">
                  <a:moveTo>
                    <a:pt x="0" y="0"/>
                  </a:moveTo>
                  <a:lnTo>
                    <a:pt x="0" y="29710"/>
                  </a:lnTo>
                  <a:lnTo>
                    <a:pt x="11722" y="29710"/>
                  </a:lnTo>
                  <a:lnTo>
                    <a:pt x="117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10449404" y="2543784"/>
              <a:ext cx="360047" cy="1821970"/>
            </a:xfrm>
            <a:custGeom>
              <a:rect b="b" l="l" r="r" t="t"/>
              <a:pathLst>
                <a:path extrusionOk="0" h="18860" w="3727">
                  <a:moveTo>
                    <a:pt x="0" y="0"/>
                  </a:moveTo>
                  <a:lnTo>
                    <a:pt x="0" y="18859"/>
                  </a:lnTo>
                  <a:lnTo>
                    <a:pt x="3726" y="18859"/>
                  </a:lnTo>
                  <a:lnTo>
                    <a:pt x="37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10449404" y="2543784"/>
              <a:ext cx="360047" cy="1821970"/>
            </a:xfrm>
            <a:custGeom>
              <a:rect b="b" l="l" r="r" t="t"/>
              <a:pathLst>
                <a:path extrusionOk="0" h="18860" w="3727">
                  <a:moveTo>
                    <a:pt x="0" y="0"/>
                  </a:moveTo>
                  <a:lnTo>
                    <a:pt x="0" y="18859"/>
                  </a:lnTo>
                  <a:lnTo>
                    <a:pt x="1053" y="18859"/>
                  </a:lnTo>
                  <a:lnTo>
                    <a:pt x="1053" y="1053"/>
                  </a:lnTo>
                  <a:lnTo>
                    <a:pt x="3726" y="1053"/>
                  </a:lnTo>
                  <a:lnTo>
                    <a:pt x="37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11194998" y="2019124"/>
              <a:ext cx="895239" cy="2870135"/>
            </a:xfrm>
            <a:custGeom>
              <a:rect b="b" l="l" r="r" t="t"/>
              <a:pathLst>
                <a:path extrusionOk="0" h="29710" w="9267">
                  <a:moveTo>
                    <a:pt x="0" y="0"/>
                  </a:moveTo>
                  <a:lnTo>
                    <a:pt x="0" y="29710"/>
                  </a:lnTo>
                  <a:lnTo>
                    <a:pt x="9266" y="29710"/>
                  </a:lnTo>
                  <a:lnTo>
                    <a:pt x="9266" y="9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"/>
          <p:cNvSpPr txBox="1"/>
          <p:nvPr>
            <p:ph type="title"/>
          </p:nvPr>
        </p:nvSpPr>
        <p:spPr>
          <a:xfrm>
            <a:off x="571500" y="445025"/>
            <a:ext cx="800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9pPr>
          </a:lstStyle>
          <a:p/>
        </p:txBody>
      </p:sp>
      <p:sp>
        <p:nvSpPr>
          <p:cNvPr id="310" name="Google Shape;310;p22"/>
          <p:cNvSpPr txBox="1"/>
          <p:nvPr>
            <p:ph idx="1" type="subTitle"/>
          </p:nvPr>
        </p:nvSpPr>
        <p:spPr>
          <a:xfrm>
            <a:off x="2098725" y="1991772"/>
            <a:ext cx="2238300" cy="357000"/>
          </a:xfrm>
          <a:prstGeom prst="rect">
            <a:avLst/>
          </a:prstGeom>
          <a:effectLst>
            <a:outerShdw rotWithShape="0" algn="bl" dir="2700000" dist="28575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" name="Google Shape;311;p22"/>
          <p:cNvSpPr txBox="1"/>
          <p:nvPr>
            <p:ph idx="2" type="subTitle"/>
          </p:nvPr>
        </p:nvSpPr>
        <p:spPr>
          <a:xfrm>
            <a:off x="2098700" y="2228597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2" name="Google Shape;312;p22"/>
          <p:cNvSpPr txBox="1"/>
          <p:nvPr>
            <p:ph idx="3" type="subTitle"/>
          </p:nvPr>
        </p:nvSpPr>
        <p:spPr>
          <a:xfrm>
            <a:off x="4807000" y="1991772"/>
            <a:ext cx="2238300" cy="357000"/>
          </a:xfrm>
          <a:prstGeom prst="rect">
            <a:avLst/>
          </a:prstGeom>
          <a:effectLst>
            <a:outerShdw rotWithShape="0" algn="bl" dir="2700000" dist="28575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3" name="Google Shape;313;p22"/>
          <p:cNvSpPr txBox="1"/>
          <p:nvPr>
            <p:ph idx="4" type="subTitle"/>
          </p:nvPr>
        </p:nvSpPr>
        <p:spPr>
          <a:xfrm>
            <a:off x="4806975" y="2228597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4" name="Google Shape;314;p22"/>
          <p:cNvSpPr txBox="1"/>
          <p:nvPr>
            <p:ph idx="5" type="subTitle"/>
          </p:nvPr>
        </p:nvSpPr>
        <p:spPr>
          <a:xfrm>
            <a:off x="2098725" y="3794560"/>
            <a:ext cx="2238300" cy="357000"/>
          </a:xfrm>
          <a:prstGeom prst="rect">
            <a:avLst/>
          </a:prstGeom>
          <a:effectLst>
            <a:outerShdw rotWithShape="0" algn="bl" dir="2700000" dist="28575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22"/>
          <p:cNvSpPr txBox="1"/>
          <p:nvPr>
            <p:ph idx="6" type="subTitle"/>
          </p:nvPr>
        </p:nvSpPr>
        <p:spPr>
          <a:xfrm>
            <a:off x="2098750" y="4031385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6" name="Google Shape;316;p22"/>
          <p:cNvSpPr txBox="1"/>
          <p:nvPr>
            <p:ph idx="7" type="subTitle"/>
          </p:nvPr>
        </p:nvSpPr>
        <p:spPr>
          <a:xfrm>
            <a:off x="4807000" y="3794560"/>
            <a:ext cx="2238300" cy="357000"/>
          </a:xfrm>
          <a:prstGeom prst="rect">
            <a:avLst/>
          </a:prstGeom>
          <a:effectLst>
            <a:outerShdw rotWithShape="0" algn="bl" dir="2700000" dist="28575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7" name="Google Shape;317;p22"/>
          <p:cNvSpPr txBox="1"/>
          <p:nvPr>
            <p:ph idx="8" type="subTitle"/>
          </p:nvPr>
        </p:nvSpPr>
        <p:spPr>
          <a:xfrm>
            <a:off x="4806975" y="4031385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8" name="Google Shape;318;p22"/>
          <p:cNvSpPr/>
          <p:nvPr/>
        </p:nvSpPr>
        <p:spPr>
          <a:xfrm flipH="1">
            <a:off x="-332022" y="1563765"/>
            <a:ext cx="1217095" cy="3240112"/>
          </a:xfrm>
          <a:custGeom>
            <a:rect b="b" l="l" r="r" t="t"/>
            <a:pathLst>
              <a:path extrusionOk="0" h="31363" w="11781">
                <a:moveTo>
                  <a:pt x="0" y="1"/>
                </a:moveTo>
                <a:lnTo>
                  <a:pt x="11781" y="31362"/>
                </a:lnTo>
                <a:lnTo>
                  <a:pt x="10665" y="7713"/>
                </a:lnTo>
                <a:cubicBezTo>
                  <a:pt x="10481" y="7589"/>
                  <a:pt x="1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2"/>
          <p:cNvSpPr/>
          <p:nvPr/>
        </p:nvSpPr>
        <p:spPr>
          <a:xfrm flipH="1">
            <a:off x="-781322" y="1565418"/>
            <a:ext cx="2238314" cy="4540165"/>
          </a:xfrm>
          <a:custGeom>
            <a:rect b="b" l="l" r="r" t="t"/>
            <a:pathLst>
              <a:path extrusionOk="0" h="43947" w="21666">
                <a:moveTo>
                  <a:pt x="5524" y="1"/>
                </a:moveTo>
                <a:lnTo>
                  <a:pt x="0" y="7077"/>
                </a:lnTo>
                <a:lnTo>
                  <a:pt x="1116" y="43947"/>
                </a:lnTo>
                <a:lnTo>
                  <a:pt x="21665" y="43139"/>
                </a:lnTo>
                <a:lnTo>
                  <a:pt x="552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2"/>
          <p:cNvSpPr/>
          <p:nvPr/>
        </p:nvSpPr>
        <p:spPr>
          <a:xfrm>
            <a:off x="8258910" y="1563765"/>
            <a:ext cx="1217095" cy="3240112"/>
          </a:xfrm>
          <a:custGeom>
            <a:rect b="b" l="l" r="r" t="t"/>
            <a:pathLst>
              <a:path extrusionOk="0" h="31363" w="11781">
                <a:moveTo>
                  <a:pt x="0" y="1"/>
                </a:moveTo>
                <a:lnTo>
                  <a:pt x="11781" y="31362"/>
                </a:lnTo>
                <a:lnTo>
                  <a:pt x="10665" y="7713"/>
                </a:lnTo>
                <a:cubicBezTo>
                  <a:pt x="10481" y="7589"/>
                  <a:pt x="1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2"/>
          <p:cNvSpPr/>
          <p:nvPr/>
        </p:nvSpPr>
        <p:spPr>
          <a:xfrm>
            <a:off x="7686990" y="1565418"/>
            <a:ext cx="2238314" cy="4540165"/>
          </a:xfrm>
          <a:custGeom>
            <a:rect b="b" l="l" r="r" t="t"/>
            <a:pathLst>
              <a:path extrusionOk="0" h="43947" w="21666">
                <a:moveTo>
                  <a:pt x="5524" y="1"/>
                </a:moveTo>
                <a:lnTo>
                  <a:pt x="0" y="7077"/>
                </a:lnTo>
                <a:lnTo>
                  <a:pt x="1116" y="43947"/>
                </a:lnTo>
                <a:lnTo>
                  <a:pt x="21665" y="43139"/>
                </a:lnTo>
                <a:lnTo>
                  <a:pt x="552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_2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/>
          <p:nvPr>
            <p:ph idx="1" type="subTitle"/>
          </p:nvPr>
        </p:nvSpPr>
        <p:spPr>
          <a:xfrm>
            <a:off x="3417825" y="2267800"/>
            <a:ext cx="2316000" cy="357000"/>
          </a:xfrm>
          <a:prstGeom prst="rect">
            <a:avLst/>
          </a:prstGeom>
          <a:effectLst>
            <a:outerShdw rotWithShape="0" algn="bl" dir="2700000" dist="28575">
              <a:schemeClr val="lt2">
                <a:alpha val="6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24" name="Google Shape;324;p23"/>
          <p:cNvSpPr txBox="1"/>
          <p:nvPr>
            <p:ph idx="2" type="subTitle"/>
          </p:nvPr>
        </p:nvSpPr>
        <p:spPr>
          <a:xfrm>
            <a:off x="3297375" y="2654350"/>
            <a:ext cx="25569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5" name="Google Shape;325;p23"/>
          <p:cNvSpPr txBox="1"/>
          <p:nvPr>
            <p:ph idx="3" type="subTitle"/>
          </p:nvPr>
        </p:nvSpPr>
        <p:spPr>
          <a:xfrm>
            <a:off x="730025" y="2267800"/>
            <a:ext cx="2316000" cy="357000"/>
          </a:xfrm>
          <a:prstGeom prst="rect">
            <a:avLst/>
          </a:prstGeom>
          <a:effectLst>
            <a:outerShdw rotWithShape="0" algn="bl" dir="2700000" dist="28575">
              <a:schemeClr val="lt2">
                <a:alpha val="6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26" name="Google Shape;326;p23"/>
          <p:cNvSpPr txBox="1"/>
          <p:nvPr>
            <p:ph idx="4" type="subTitle"/>
          </p:nvPr>
        </p:nvSpPr>
        <p:spPr>
          <a:xfrm>
            <a:off x="609700" y="2654350"/>
            <a:ext cx="25569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7" name="Google Shape;327;p23"/>
          <p:cNvSpPr txBox="1"/>
          <p:nvPr>
            <p:ph idx="5" type="subTitle"/>
          </p:nvPr>
        </p:nvSpPr>
        <p:spPr>
          <a:xfrm>
            <a:off x="6105500" y="2267800"/>
            <a:ext cx="2316000" cy="357000"/>
          </a:xfrm>
          <a:prstGeom prst="rect">
            <a:avLst/>
          </a:prstGeom>
          <a:effectLst>
            <a:outerShdw rotWithShape="0" algn="bl" dir="2700000" dist="28575">
              <a:schemeClr val="lt2">
                <a:alpha val="6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28" name="Google Shape;328;p23"/>
          <p:cNvSpPr txBox="1"/>
          <p:nvPr>
            <p:ph idx="6" type="subTitle"/>
          </p:nvPr>
        </p:nvSpPr>
        <p:spPr>
          <a:xfrm>
            <a:off x="5985050" y="2654350"/>
            <a:ext cx="25569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9" name="Google Shape;329;p23"/>
          <p:cNvSpPr txBox="1"/>
          <p:nvPr>
            <p:ph type="title"/>
          </p:nvPr>
        </p:nvSpPr>
        <p:spPr>
          <a:xfrm>
            <a:off x="571500" y="445025"/>
            <a:ext cx="800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30" name="Google Shape;330;p23"/>
          <p:cNvGrpSpPr/>
          <p:nvPr/>
        </p:nvGrpSpPr>
        <p:grpSpPr>
          <a:xfrm>
            <a:off x="0" y="3947599"/>
            <a:ext cx="9143989" cy="1324776"/>
            <a:chOff x="0" y="3947599"/>
            <a:chExt cx="9143989" cy="1324776"/>
          </a:xfrm>
        </p:grpSpPr>
        <p:sp>
          <p:nvSpPr>
            <p:cNvPr id="331" name="Google Shape;331;p23"/>
            <p:cNvSpPr/>
            <p:nvPr/>
          </p:nvSpPr>
          <p:spPr>
            <a:xfrm>
              <a:off x="0" y="3947599"/>
              <a:ext cx="1195783" cy="1321948"/>
            </a:xfrm>
            <a:custGeom>
              <a:rect b="b" l="l" r="r" t="t"/>
              <a:pathLst>
                <a:path extrusionOk="0" h="18001" w="16283">
                  <a:moveTo>
                    <a:pt x="16283" y="0"/>
                  </a:moveTo>
                  <a:lnTo>
                    <a:pt x="0" y="7887"/>
                  </a:lnTo>
                  <a:lnTo>
                    <a:pt x="0" y="18000"/>
                  </a:lnTo>
                  <a:lnTo>
                    <a:pt x="16283" y="18000"/>
                  </a:lnTo>
                  <a:lnTo>
                    <a:pt x="162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543663" y="4338431"/>
              <a:ext cx="343834" cy="639714"/>
            </a:xfrm>
            <a:custGeom>
              <a:rect b="b" l="l" r="r" t="t"/>
              <a:pathLst>
                <a:path extrusionOk="0" h="8711" w="4682">
                  <a:moveTo>
                    <a:pt x="4682" y="1"/>
                  </a:moveTo>
                  <a:lnTo>
                    <a:pt x="1" y="2263"/>
                  </a:lnTo>
                  <a:lnTo>
                    <a:pt x="1" y="8710"/>
                  </a:lnTo>
                  <a:lnTo>
                    <a:pt x="4682" y="8710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543663" y="4338431"/>
              <a:ext cx="343834" cy="639714"/>
            </a:xfrm>
            <a:custGeom>
              <a:rect b="b" l="l" r="r" t="t"/>
              <a:pathLst>
                <a:path extrusionOk="0" h="8711" w="4682">
                  <a:moveTo>
                    <a:pt x="4682" y="1"/>
                  </a:moveTo>
                  <a:lnTo>
                    <a:pt x="1" y="2263"/>
                  </a:lnTo>
                  <a:lnTo>
                    <a:pt x="1" y="8710"/>
                  </a:lnTo>
                  <a:lnTo>
                    <a:pt x="738" y="8710"/>
                  </a:lnTo>
                  <a:lnTo>
                    <a:pt x="738" y="2711"/>
                  </a:lnTo>
                  <a:lnTo>
                    <a:pt x="4682" y="799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1195721" y="3947599"/>
              <a:ext cx="1066092" cy="1321948"/>
            </a:xfrm>
            <a:custGeom>
              <a:rect b="b" l="l" r="r" t="t"/>
              <a:pathLst>
                <a:path extrusionOk="0" h="18001" w="14517">
                  <a:moveTo>
                    <a:pt x="1" y="0"/>
                  </a:moveTo>
                  <a:lnTo>
                    <a:pt x="1" y="18000"/>
                  </a:lnTo>
                  <a:lnTo>
                    <a:pt x="14517" y="18000"/>
                  </a:lnTo>
                  <a:lnTo>
                    <a:pt x="14517" y="114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1854250" y="4788775"/>
              <a:ext cx="5191800" cy="48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 flipH="1">
              <a:off x="7948206" y="3947599"/>
              <a:ext cx="1195783" cy="1321948"/>
            </a:xfrm>
            <a:custGeom>
              <a:rect b="b" l="l" r="r" t="t"/>
              <a:pathLst>
                <a:path extrusionOk="0" h="18001" w="16283">
                  <a:moveTo>
                    <a:pt x="16283" y="0"/>
                  </a:moveTo>
                  <a:lnTo>
                    <a:pt x="0" y="7887"/>
                  </a:lnTo>
                  <a:lnTo>
                    <a:pt x="0" y="18000"/>
                  </a:lnTo>
                  <a:lnTo>
                    <a:pt x="16283" y="18000"/>
                  </a:lnTo>
                  <a:lnTo>
                    <a:pt x="162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 flipH="1">
              <a:off x="8256491" y="4338431"/>
              <a:ext cx="343834" cy="639714"/>
            </a:xfrm>
            <a:custGeom>
              <a:rect b="b" l="l" r="r" t="t"/>
              <a:pathLst>
                <a:path extrusionOk="0" h="8711" w="4682">
                  <a:moveTo>
                    <a:pt x="4682" y="1"/>
                  </a:moveTo>
                  <a:lnTo>
                    <a:pt x="1" y="2263"/>
                  </a:lnTo>
                  <a:lnTo>
                    <a:pt x="1" y="8710"/>
                  </a:lnTo>
                  <a:lnTo>
                    <a:pt x="4682" y="8710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 flipH="1">
              <a:off x="8256491" y="4338431"/>
              <a:ext cx="343834" cy="639714"/>
            </a:xfrm>
            <a:custGeom>
              <a:rect b="b" l="l" r="r" t="t"/>
              <a:pathLst>
                <a:path extrusionOk="0" h="8711" w="4682">
                  <a:moveTo>
                    <a:pt x="4682" y="1"/>
                  </a:moveTo>
                  <a:lnTo>
                    <a:pt x="1" y="2263"/>
                  </a:lnTo>
                  <a:lnTo>
                    <a:pt x="1" y="8710"/>
                  </a:lnTo>
                  <a:lnTo>
                    <a:pt x="738" y="8710"/>
                  </a:lnTo>
                  <a:lnTo>
                    <a:pt x="738" y="2711"/>
                  </a:lnTo>
                  <a:lnTo>
                    <a:pt x="4682" y="799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 flipH="1">
              <a:off x="6882175" y="3947599"/>
              <a:ext cx="1066092" cy="1321948"/>
            </a:xfrm>
            <a:custGeom>
              <a:rect b="b" l="l" r="r" t="t"/>
              <a:pathLst>
                <a:path extrusionOk="0" h="18001" w="14517">
                  <a:moveTo>
                    <a:pt x="1" y="0"/>
                  </a:moveTo>
                  <a:lnTo>
                    <a:pt x="1" y="18000"/>
                  </a:lnTo>
                  <a:lnTo>
                    <a:pt x="14517" y="18000"/>
                  </a:lnTo>
                  <a:lnTo>
                    <a:pt x="14517" y="114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23"/>
          <p:cNvSpPr txBox="1"/>
          <p:nvPr>
            <p:ph hasCustomPrompt="1" idx="7" type="title"/>
          </p:nvPr>
        </p:nvSpPr>
        <p:spPr>
          <a:xfrm>
            <a:off x="824050" y="1568950"/>
            <a:ext cx="2128200" cy="6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41" name="Google Shape;341;p23"/>
          <p:cNvSpPr txBox="1"/>
          <p:nvPr>
            <p:ph hasCustomPrompt="1" idx="8" type="title"/>
          </p:nvPr>
        </p:nvSpPr>
        <p:spPr>
          <a:xfrm>
            <a:off x="3511668" y="1568950"/>
            <a:ext cx="2128200" cy="6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42" name="Google Shape;342;p23"/>
          <p:cNvSpPr txBox="1"/>
          <p:nvPr>
            <p:ph hasCustomPrompt="1" idx="9" type="title"/>
          </p:nvPr>
        </p:nvSpPr>
        <p:spPr>
          <a:xfrm>
            <a:off x="6199399" y="1568950"/>
            <a:ext cx="2128200" cy="6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hasCustomPrompt="1" type="title"/>
          </p:nvPr>
        </p:nvSpPr>
        <p:spPr>
          <a:xfrm>
            <a:off x="1059250" y="680475"/>
            <a:ext cx="4394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5" name="Google Shape;345;p24"/>
          <p:cNvSpPr txBox="1"/>
          <p:nvPr>
            <p:ph idx="1" type="subTitle"/>
          </p:nvPr>
        </p:nvSpPr>
        <p:spPr>
          <a:xfrm>
            <a:off x="1133782" y="1388475"/>
            <a:ext cx="42450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6" name="Google Shape;346;p24"/>
          <p:cNvSpPr txBox="1"/>
          <p:nvPr>
            <p:ph hasCustomPrompt="1" idx="2" type="title"/>
          </p:nvPr>
        </p:nvSpPr>
        <p:spPr>
          <a:xfrm>
            <a:off x="1059250" y="2028900"/>
            <a:ext cx="4394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7" name="Google Shape;347;p24"/>
          <p:cNvSpPr txBox="1"/>
          <p:nvPr>
            <p:ph idx="3" type="subTitle"/>
          </p:nvPr>
        </p:nvSpPr>
        <p:spPr>
          <a:xfrm>
            <a:off x="1133782" y="2736900"/>
            <a:ext cx="42450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8" name="Google Shape;348;p24"/>
          <p:cNvSpPr txBox="1"/>
          <p:nvPr>
            <p:ph hasCustomPrompt="1" idx="4" type="title"/>
          </p:nvPr>
        </p:nvSpPr>
        <p:spPr>
          <a:xfrm>
            <a:off x="1059250" y="3377325"/>
            <a:ext cx="4394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9" name="Google Shape;349;p24"/>
          <p:cNvSpPr txBox="1"/>
          <p:nvPr>
            <p:ph idx="5" type="subTitle"/>
          </p:nvPr>
        </p:nvSpPr>
        <p:spPr>
          <a:xfrm>
            <a:off x="1133750" y="4085325"/>
            <a:ext cx="42450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50" name="Google Shape;350;p24"/>
          <p:cNvGrpSpPr/>
          <p:nvPr/>
        </p:nvGrpSpPr>
        <p:grpSpPr>
          <a:xfrm>
            <a:off x="5968300" y="105750"/>
            <a:ext cx="2227055" cy="6276039"/>
            <a:chOff x="5968300" y="105750"/>
            <a:chExt cx="2227055" cy="6276039"/>
          </a:xfrm>
        </p:grpSpPr>
        <p:sp>
          <p:nvSpPr>
            <p:cNvPr id="351" name="Google Shape;351;p24"/>
            <p:cNvSpPr/>
            <p:nvPr/>
          </p:nvSpPr>
          <p:spPr>
            <a:xfrm>
              <a:off x="7130110" y="105750"/>
              <a:ext cx="607651" cy="1277256"/>
            </a:xfrm>
            <a:custGeom>
              <a:rect b="b" l="l" r="r" t="t"/>
              <a:pathLst>
                <a:path extrusionOk="0" h="8597" w="4090">
                  <a:moveTo>
                    <a:pt x="1" y="0"/>
                  </a:moveTo>
                  <a:lnTo>
                    <a:pt x="1" y="6353"/>
                  </a:lnTo>
                  <a:lnTo>
                    <a:pt x="4089" y="8597"/>
                  </a:lnTo>
                  <a:lnTo>
                    <a:pt x="4089" y="22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6522165" y="105750"/>
              <a:ext cx="608097" cy="1275473"/>
            </a:xfrm>
            <a:custGeom>
              <a:rect b="b" l="l" r="r" t="t"/>
              <a:pathLst>
                <a:path extrusionOk="0" h="8585" w="4093">
                  <a:moveTo>
                    <a:pt x="4093" y="0"/>
                  </a:moveTo>
                  <a:lnTo>
                    <a:pt x="1" y="2232"/>
                  </a:lnTo>
                  <a:lnTo>
                    <a:pt x="1" y="8585"/>
                  </a:lnTo>
                  <a:lnTo>
                    <a:pt x="4093" y="6353"/>
                  </a:lnTo>
                  <a:lnTo>
                    <a:pt x="40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5968300" y="1697815"/>
              <a:ext cx="608097" cy="1275028"/>
            </a:xfrm>
            <a:custGeom>
              <a:rect b="b" l="l" r="r" t="t"/>
              <a:pathLst>
                <a:path extrusionOk="0" h="8582" w="4093">
                  <a:moveTo>
                    <a:pt x="4093" y="1"/>
                  </a:moveTo>
                  <a:lnTo>
                    <a:pt x="1" y="2229"/>
                  </a:lnTo>
                  <a:lnTo>
                    <a:pt x="1" y="8581"/>
                  </a:lnTo>
                  <a:lnTo>
                    <a:pt x="4093" y="6353"/>
                  </a:lnTo>
                  <a:lnTo>
                    <a:pt x="40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5968300" y="3269823"/>
              <a:ext cx="608097" cy="1275473"/>
            </a:xfrm>
            <a:custGeom>
              <a:rect b="b" l="l" r="r" t="t"/>
              <a:pathLst>
                <a:path extrusionOk="0" h="8585" w="4093">
                  <a:moveTo>
                    <a:pt x="4093" y="0"/>
                  </a:moveTo>
                  <a:lnTo>
                    <a:pt x="1" y="2232"/>
                  </a:lnTo>
                  <a:lnTo>
                    <a:pt x="1" y="8585"/>
                  </a:lnTo>
                  <a:lnTo>
                    <a:pt x="4093" y="6353"/>
                  </a:lnTo>
                  <a:lnTo>
                    <a:pt x="40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6197691" y="653672"/>
              <a:ext cx="1285725" cy="5571821"/>
            </a:xfrm>
            <a:custGeom>
              <a:rect b="b" l="l" r="r" t="t"/>
              <a:pathLst>
                <a:path extrusionOk="0" h="37503" w="8654">
                  <a:moveTo>
                    <a:pt x="8653" y="1"/>
                  </a:moveTo>
                  <a:lnTo>
                    <a:pt x="1" y="4673"/>
                  </a:lnTo>
                  <a:lnTo>
                    <a:pt x="1" y="37502"/>
                  </a:lnTo>
                  <a:lnTo>
                    <a:pt x="8653" y="36710"/>
                  </a:lnTo>
                  <a:lnTo>
                    <a:pt x="86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7483259" y="653672"/>
              <a:ext cx="712096" cy="5728116"/>
            </a:xfrm>
            <a:custGeom>
              <a:rect b="b" l="l" r="r" t="t"/>
              <a:pathLst>
                <a:path extrusionOk="0" h="38555" w="4793">
                  <a:moveTo>
                    <a:pt x="0" y="1"/>
                  </a:moveTo>
                  <a:lnTo>
                    <a:pt x="8" y="38554"/>
                  </a:lnTo>
                  <a:lnTo>
                    <a:pt x="4792" y="37358"/>
                  </a:lnTo>
                  <a:lnTo>
                    <a:pt x="4792" y="15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6408064" y="1550435"/>
              <a:ext cx="808964" cy="1449746"/>
            </a:xfrm>
            <a:custGeom>
              <a:rect b="b" l="l" r="r" t="t"/>
              <a:pathLst>
                <a:path extrusionOk="0" h="9758" w="5445">
                  <a:moveTo>
                    <a:pt x="1" y="1"/>
                  </a:moveTo>
                  <a:lnTo>
                    <a:pt x="1" y="9757"/>
                  </a:lnTo>
                  <a:lnTo>
                    <a:pt x="5445" y="6789"/>
                  </a:lnTo>
                  <a:lnTo>
                    <a:pt x="5445" y="30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6408064" y="1109482"/>
              <a:ext cx="808964" cy="889786"/>
            </a:xfrm>
            <a:custGeom>
              <a:rect b="b" l="l" r="r" t="t"/>
              <a:pathLst>
                <a:path extrusionOk="0" h="5989" w="5445">
                  <a:moveTo>
                    <a:pt x="5445" y="1"/>
                  </a:moveTo>
                  <a:lnTo>
                    <a:pt x="1" y="2969"/>
                  </a:lnTo>
                  <a:lnTo>
                    <a:pt x="5445" y="5989"/>
                  </a:lnTo>
                  <a:lnTo>
                    <a:pt x="5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6408064" y="3671554"/>
              <a:ext cx="808964" cy="1449597"/>
            </a:xfrm>
            <a:custGeom>
              <a:rect b="b" l="l" r="r" t="t"/>
              <a:pathLst>
                <a:path extrusionOk="0" h="9757" w="5445">
                  <a:moveTo>
                    <a:pt x="1" y="0"/>
                  </a:moveTo>
                  <a:lnTo>
                    <a:pt x="1" y="9757"/>
                  </a:lnTo>
                  <a:lnTo>
                    <a:pt x="5445" y="6789"/>
                  </a:lnTo>
                  <a:lnTo>
                    <a:pt x="5445" y="30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6408064" y="3230601"/>
              <a:ext cx="808964" cy="889786"/>
            </a:xfrm>
            <a:custGeom>
              <a:rect b="b" l="l" r="r" t="t"/>
              <a:pathLst>
                <a:path extrusionOk="0" h="5989" w="5445">
                  <a:moveTo>
                    <a:pt x="5445" y="0"/>
                  </a:moveTo>
                  <a:lnTo>
                    <a:pt x="1" y="2968"/>
                  </a:lnTo>
                  <a:lnTo>
                    <a:pt x="5445" y="5989"/>
                  </a:lnTo>
                  <a:lnTo>
                    <a:pt x="54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4_2_2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/>
          <p:nvPr>
            <p:ph idx="1" type="subTitle"/>
          </p:nvPr>
        </p:nvSpPr>
        <p:spPr>
          <a:xfrm>
            <a:off x="3507900" y="3034625"/>
            <a:ext cx="2128200" cy="357000"/>
          </a:xfrm>
          <a:prstGeom prst="rect">
            <a:avLst/>
          </a:prstGeom>
          <a:effectLst>
            <a:outerShdw rotWithShape="0" algn="bl" dir="2700000" dist="28575">
              <a:schemeClr val="lt2">
                <a:alpha val="6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3" name="Google Shape;363;p25"/>
          <p:cNvSpPr txBox="1"/>
          <p:nvPr>
            <p:ph idx="2" type="subTitle"/>
          </p:nvPr>
        </p:nvSpPr>
        <p:spPr>
          <a:xfrm>
            <a:off x="3507900" y="3421175"/>
            <a:ext cx="21282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4" name="Google Shape;364;p25"/>
          <p:cNvSpPr txBox="1"/>
          <p:nvPr>
            <p:ph idx="3" type="subTitle"/>
          </p:nvPr>
        </p:nvSpPr>
        <p:spPr>
          <a:xfrm>
            <a:off x="1098725" y="3034625"/>
            <a:ext cx="2128200" cy="357000"/>
          </a:xfrm>
          <a:prstGeom prst="rect">
            <a:avLst/>
          </a:prstGeom>
          <a:effectLst>
            <a:outerShdw rotWithShape="0" algn="bl" dir="2700000" dist="28575">
              <a:schemeClr val="lt2">
                <a:alpha val="6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5" name="Google Shape;365;p25"/>
          <p:cNvSpPr txBox="1"/>
          <p:nvPr>
            <p:ph idx="4" type="subTitle"/>
          </p:nvPr>
        </p:nvSpPr>
        <p:spPr>
          <a:xfrm>
            <a:off x="1098825" y="3421175"/>
            <a:ext cx="21282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6" name="Google Shape;366;p25"/>
          <p:cNvSpPr txBox="1"/>
          <p:nvPr>
            <p:ph idx="5" type="subTitle"/>
          </p:nvPr>
        </p:nvSpPr>
        <p:spPr>
          <a:xfrm>
            <a:off x="5917075" y="3034625"/>
            <a:ext cx="2128200" cy="357000"/>
          </a:xfrm>
          <a:prstGeom prst="rect">
            <a:avLst/>
          </a:prstGeom>
          <a:effectLst>
            <a:outerShdw rotWithShape="0" algn="bl" dir="2700000" dist="28575">
              <a:schemeClr val="lt2">
                <a:alpha val="6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7" name="Google Shape;367;p25"/>
          <p:cNvSpPr txBox="1"/>
          <p:nvPr>
            <p:ph idx="6" type="subTitle"/>
          </p:nvPr>
        </p:nvSpPr>
        <p:spPr>
          <a:xfrm>
            <a:off x="5917075" y="3421175"/>
            <a:ext cx="21282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8" name="Google Shape;368;p25"/>
          <p:cNvSpPr txBox="1"/>
          <p:nvPr>
            <p:ph type="title"/>
          </p:nvPr>
        </p:nvSpPr>
        <p:spPr>
          <a:xfrm>
            <a:off x="1998200" y="445025"/>
            <a:ext cx="514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9" name="Google Shape;369;p25"/>
          <p:cNvSpPr txBox="1"/>
          <p:nvPr>
            <p:ph hasCustomPrompt="1" idx="7" type="title"/>
          </p:nvPr>
        </p:nvSpPr>
        <p:spPr>
          <a:xfrm>
            <a:off x="1098825" y="1638663"/>
            <a:ext cx="212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70" name="Google Shape;370;p25"/>
          <p:cNvSpPr txBox="1"/>
          <p:nvPr>
            <p:ph hasCustomPrompt="1" idx="8" type="title"/>
          </p:nvPr>
        </p:nvSpPr>
        <p:spPr>
          <a:xfrm>
            <a:off x="3507944" y="1638663"/>
            <a:ext cx="212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71" name="Google Shape;371;p25"/>
          <p:cNvSpPr txBox="1"/>
          <p:nvPr>
            <p:ph hasCustomPrompt="1" idx="9" type="title"/>
          </p:nvPr>
        </p:nvSpPr>
        <p:spPr>
          <a:xfrm>
            <a:off x="5917075" y="1638663"/>
            <a:ext cx="212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372" name="Google Shape;372;p25"/>
          <p:cNvGrpSpPr/>
          <p:nvPr/>
        </p:nvGrpSpPr>
        <p:grpSpPr>
          <a:xfrm rot="-5400000">
            <a:off x="-838482" y="252667"/>
            <a:ext cx="2477857" cy="1022241"/>
            <a:chOff x="6805550" y="-140950"/>
            <a:chExt cx="3058705" cy="1262026"/>
          </a:xfrm>
        </p:grpSpPr>
        <p:sp>
          <p:nvSpPr>
            <p:cNvPr id="373" name="Google Shape;373;p25"/>
            <p:cNvSpPr/>
            <p:nvPr/>
          </p:nvSpPr>
          <p:spPr>
            <a:xfrm flipH="1" rot="-5400000">
              <a:off x="7324544" y="-659944"/>
              <a:ext cx="534835" cy="1572824"/>
            </a:xfrm>
            <a:custGeom>
              <a:rect b="b" l="l" r="r" t="t"/>
              <a:pathLst>
                <a:path extrusionOk="0" h="23482" w="7985">
                  <a:moveTo>
                    <a:pt x="7984" y="0"/>
                  </a:moveTo>
                  <a:lnTo>
                    <a:pt x="0" y="4380"/>
                  </a:lnTo>
                  <a:lnTo>
                    <a:pt x="0" y="23481"/>
                  </a:lnTo>
                  <a:lnTo>
                    <a:pt x="7984" y="19101"/>
                  </a:lnTo>
                  <a:lnTo>
                    <a:pt x="79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5"/>
            <p:cNvSpPr/>
            <p:nvPr/>
          </p:nvSpPr>
          <p:spPr>
            <a:xfrm flipH="1" rot="-5400000">
              <a:off x="7323607" y="-124248"/>
              <a:ext cx="534835" cy="1570949"/>
            </a:xfrm>
            <a:custGeom>
              <a:rect b="b" l="l" r="r" t="t"/>
              <a:pathLst>
                <a:path extrusionOk="0" h="23454" w="7985">
                  <a:moveTo>
                    <a:pt x="0" y="0"/>
                  </a:moveTo>
                  <a:lnTo>
                    <a:pt x="0" y="19101"/>
                  </a:lnTo>
                  <a:lnTo>
                    <a:pt x="7985" y="23453"/>
                  </a:lnTo>
                  <a:lnTo>
                    <a:pt x="7985" y="43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5"/>
            <p:cNvSpPr/>
            <p:nvPr/>
          </p:nvSpPr>
          <p:spPr>
            <a:xfrm flipH="1" rot="-5400000">
              <a:off x="8281819" y="-1087009"/>
              <a:ext cx="625928" cy="2538944"/>
            </a:xfrm>
            <a:custGeom>
              <a:rect b="b" l="l" r="r" t="t"/>
              <a:pathLst>
                <a:path extrusionOk="0" h="37906" w="9345">
                  <a:moveTo>
                    <a:pt x="9345" y="0"/>
                  </a:moveTo>
                  <a:lnTo>
                    <a:pt x="0" y="5125"/>
                  </a:lnTo>
                  <a:lnTo>
                    <a:pt x="0" y="37906"/>
                  </a:lnTo>
                  <a:lnTo>
                    <a:pt x="9345" y="32782"/>
                  </a:lnTo>
                  <a:lnTo>
                    <a:pt x="93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5"/>
            <p:cNvSpPr/>
            <p:nvPr/>
          </p:nvSpPr>
          <p:spPr>
            <a:xfrm flipH="1" rot="-5400000">
              <a:off x="8280848" y="-460188"/>
              <a:ext cx="625727" cy="2536801"/>
            </a:xfrm>
            <a:custGeom>
              <a:rect b="b" l="l" r="r" t="t"/>
              <a:pathLst>
                <a:path extrusionOk="0" h="37874" w="9342">
                  <a:moveTo>
                    <a:pt x="1" y="0"/>
                  </a:moveTo>
                  <a:lnTo>
                    <a:pt x="1" y="32782"/>
                  </a:lnTo>
                  <a:lnTo>
                    <a:pt x="9341" y="37874"/>
                  </a:lnTo>
                  <a:lnTo>
                    <a:pt x="9341" y="50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5"/>
            <p:cNvSpPr/>
            <p:nvPr/>
          </p:nvSpPr>
          <p:spPr>
            <a:xfrm flipH="1" rot="-5400000">
              <a:off x="8791398" y="-63569"/>
              <a:ext cx="364706" cy="1776711"/>
            </a:xfrm>
            <a:custGeom>
              <a:rect b="b" l="l" r="r" t="t"/>
              <a:pathLst>
                <a:path extrusionOk="0" h="26526" w="5445">
                  <a:moveTo>
                    <a:pt x="5445" y="1"/>
                  </a:moveTo>
                  <a:lnTo>
                    <a:pt x="1" y="3021"/>
                  </a:lnTo>
                  <a:lnTo>
                    <a:pt x="1" y="23558"/>
                  </a:lnTo>
                  <a:lnTo>
                    <a:pt x="5445" y="26526"/>
                  </a:lnTo>
                  <a:lnTo>
                    <a:pt x="54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 flipH="1" rot="-5400000">
              <a:off x="7904818" y="624216"/>
              <a:ext cx="364706" cy="401143"/>
            </a:xfrm>
            <a:custGeom>
              <a:rect b="b" l="l" r="r" t="t"/>
              <a:pathLst>
                <a:path extrusionOk="0" h="5989" w="5445">
                  <a:moveTo>
                    <a:pt x="1" y="1"/>
                  </a:moveTo>
                  <a:lnTo>
                    <a:pt x="1" y="5989"/>
                  </a:lnTo>
                  <a:lnTo>
                    <a:pt x="5445" y="29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25"/>
          <p:cNvGrpSpPr/>
          <p:nvPr/>
        </p:nvGrpSpPr>
        <p:grpSpPr>
          <a:xfrm rot="5400000">
            <a:off x="7531718" y="3747642"/>
            <a:ext cx="2477857" cy="1022241"/>
            <a:chOff x="6805550" y="-140950"/>
            <a:chExt cx="3058705" cy="1262026"/>
          </a:xfrm>
        </p:grpSpPr>
        <p:sp>
          <p:nvSpPr>
            <p:cNvPr id="380" name="Google Shape;380;p25"/>
            <p:cNvSpPr/>
            <p:nvPr/>
          </p:nvSpPr>
          <p:spPr>
            <a:xfrm flipH="1" rot="-5400000">
              <a:off x="7324544" y="-659944"/>
              <a:ext cx="534835" cy="1572824"/>
            </a:xfrm>
            <a:custGeom>
              <a:rect b="b" l="l" r="r" t="t"/>
              <a:pathLst>
                <a:path extrusionOk="0" h="23482" w="7985">
                  <a:moveTo>
                    <a:pt x="7984" y="0"/>
                  </a:moveTo>
                  <a:lnTo>
                    <a:pt x="0" y="4380"/>
                  </a:lnTo>
                  <a:lnTo>
                    <a:pt x="0" y="23481"/>
                  </a:lnTo>
                  <a:lnTo>
                    <a:pt x="7984" y="19101"/>
                  </a:lnTo>
                  <a:lnTo>
                    <a:pt x="79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5"/>
            <p:cNvSpPr/>
            <p:nvPr/>
          </p:nvSpPr>
          <p:spPr>
            <a:xfrm flipH="1" rot="-5400000">
              <a:off x="7323607" y="-124248"/>
              <a:ext cx="534835" cy="1570949"/>
            </a:xfrm>
            <a:custGeom>
              <a:rect b="b" l="l" r="r" t="t"/>
              <a:pathLst>
                <a:path extrusionOk="0" h="23454" w="7985">
                  <a:moveTo>
                    <a:pt x="0" y="0"/>
                  </a:moveTo>
                  <a:lnTo>
                    <a:pt x="0" y="19101"/>
                  </a:lnTo>
                  <a:lnTo>
                    <a:pt x="7985" y="23453"/>
                  </a:lnTo>
                  <a:lnTo>
                    <a:pt x="7985" y="43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5"/>
            <p:cNvSpPr/>
            <p:nvPr/>
          </p:nvSpPr>
          <p:spPr>
            <a:xfrm flipH="1" rot="-5400000">
              <a:off x="8281819" y="-1087009"/>
              <a:ext cx="625928" cy="2538944"/>
            </a:xfrm>
            <a:custGeom>
              <a:rect b="b" l="l" r="r" t="t"/>
              <a:pathLst>
                <a:path extrusionOk="0" h="37906" w="9345">
                  <a:moveTo>
                    <a:pt x="9345" y="0"/>
                  </a:moveTo>
                  <a:lnTo>
                    <a:pt x="0" y="5125"/>
                  </a:lnTo>
                  <a:lnTo>
                    <a:pt x="0" y="37906"/>
                  </a:lnTo>
                  <a:lnTo>
                    <a:pt x="9345" y="32782"/>
                  </a:lnTo>
                  <a:lnTo>
                    <a:pt x="93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5"/>
            <p:cNvSpPr/>
            <p:nvPr/>
          </p:nvSpPr>
          <p:spPr>
            <a:xfrm flipH="1" rot="-5400000">
              <a:off x="8280848" y="-460188"/>
              <a:ext cx="625727" cy="2536801"/>
            </a:xfrm>
            <a:custGeom>
              <a:rect b="b" l="l" r="r" t="t"/>
              <a:pathLst>
                <a:path extrusionOk="0" h="37874" w="9342">
                  <a:moveTo>
                    <a:pt x="1" y="0"/>
                  </a:moveTo>
                  <a:lnTo>
                    <a:pt x="1" y="32782"/>
                  </a:lnTo>
                  <a:lnTo>
                    <a:pt x="9341" y="37874"/>
                  </a:lnTo>
                  <a:lnTo>
                    <a:pt x="9341" y="50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5"/>
            <p:cNvSpPr/>
            <p:nvPr/>
          </p:nvSpPr>
          <p:spPr>
            <a:xfrm flipH="1" rot="-5400000">
              <a:off x="8791398" y="-63569"/>
              <a:ext cx="364706" cy="1776711"/>
            </a:xfrm>
            <a:custGeom>
              <a:rect b="b" l="l" r="r" t="t"/>
              <a:pathLst>
                <a:path extrusionOk="0" h="26526" w="5445">
                  <a:moveTo>
                    <a:pt x="5445" y="1"/>
                  </a:moveTo>
                  <a:lnTo>
                    <a:pt x="1" y="3021"/>
                  </a:lnTo>
                  <a:lnTo>
                    <a:pt x="1" y="23558"/>
                  </a:lnTo>
                  <a:lnTo>
                    <a:pt x="5445" y="26526"/>
                  </a:lnTo>
                  <a:lnTo>
                    <a:pt x="54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5"/>
            <p:cNvSpPr/>
            <p:nvPr/>
          </p:nvSpPr>
          <p:spPr>
            <a:xfrm flipH="1" rot="-5400000">
              <a:off x="7904818" y="624216"/>
              <a:ext cx="364706" cy="401143"/>
            </a:xfrm>
            <a:custGeom>
              <a:rect b="b" l="l" r="r" t="t"/>
              <a:pathLst>
                <a:path extrusionOk="0" h="5989" w="5445">
                  <a:moveTo>
                    <a:pt x="1" y="1"/>
                  </a:moveTo>
                  <a:lnTo>
                    <a:pt x="1" y="5989"/>
                  </a:lnTo>
                  <a:lnTo>
                    <a:pt x="5445" y="29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6"/>
          <p:cNvSpPr txBox="1"/>
          <p:nvPr>
            <p:ph type="title"/>
          </p:nvPr>
        </p:nvSpPr>
        <p:spPr>
          <a:xfrm>
            <a:off x="803750" y="1512400"/>
            <a:ext cx="3225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8" name="Google Shape;388;p26"/>
          <p:cNvSpPr txBox="1"/>
          <p:nvPr>
            <p:ph idx="1" type="subTitle"/>
          </p:nvPr>
        </p:nvSpPr>
        <p:spPr>
          <a:xfrm>
            <a:off x="803750" y="2569225"/>
            <a:ext cx="37875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89" name="Google Shape;389;p26"/>
          <p:cNvGrpSpPr/>
          <p:nvPr/>
        </p:nvGrpSpPr>
        <p:grpSpPr>
          <a:xfrm>
            <a:off x="-298186" y="-236433"/>
            <a:ext cx="1533120" cy="1491563"/>
            <a:chOff x="-298177" y="-236399"/>
            <a:chExt cx="1878824" cy="1827896"/>
          </a:xfrm>
        </p:grpSpPr>
        <p:sp>
          <p:nvSpPr>
            <p:cNvPr id="390" name="Google Shape;390;p26"/>
            <p:cNvSpPr/>
            <p:nvPr/>
          </p:nvSpPr>
          <p:spPr>
            <a:xfrm flipH="1" rot="10800000">
              <a:off x="-223015" y="-128524"/>
              <a:ext cx="1800464" cy="1719810"/>
            </a:xfrm>
            <a:custGeom>
              <a:rect b="b" l="l" r="r" t="t"/>
              <a:pathLst>
                <a:path extrusionOk="0" h="31132" w="32592">
                  <a:moveTo>
                    <a:pt x="1" y="0"/>
                  </a:moveTo>
                  <a:lnTo>
                    <a:pt x="1" y="31132"/>
                  </a:lnTo>
                  <a:lnTo>
                    <a:pt x="32591" y="31132"/>
                  </a:lnTo>
                  <a:lnTo>
                    <a:pt x="32591" y="24863"/>
                  </a:lnTo>
                  <a:lnTo>
                    <a:pt x="26381" y="24863"/>
                  </a:lnTo>
                  <a:lnTo>
                    <a:pt x="26381" y="18642"/>
                  </a:lnTo>
                  <a:lnTo>
                    <a:pt x="20160" y="18642"/>
                  </a:lnTo>
                  <a:lnTo>
                    <a:pt x="20160" y="12432"/>
                  </a:lnTo>
                  <a:lnTo>
                    <a:pt x="13950" y="12432"/>
                  </a:lnTo>
                  <a:lnTo>
                    <a:pt x="13950" y="6210"/>
                  </a:lnTo>
                  <a:lnTo>
                    <a:pt x="7728" y="6210"/>
                  </a:lnTo>
                  <a:lnTo>
                    <a:pt x="7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 flipH="1" rot="10800000">
              <a:off x="-298177" y="-236399"/>
              <a:ext cx="1800464" cy="1719810"/>
            </a:xfrm>
            <a:custGeom>
              <a:rect b="b" l="l" r="r" t="t"/>
              <a:pathLst>
                <a:path extrusionOk="0" h="31132" w="32592">
                  <a:moveTo>
                    <a:pt x="1" y="0"/>
                  </a:moveTo>
                  <a:lnTo>
                    <a:pt x="1" y="31132"/>
                  </a:lnTo>
                  <a:lnTo>
                    <a:pt x="32591" y="31132"/>
                  </a:lnTo>
                  <a:lnTo>
                    <a:pt x="32591" y="24863"/>
                  </a:lnTo>
                  <a:lnTo>
                    <a:pt x="26381" y="24863"/>
                  </a:lnTo>
                  <a:lnTo>
                    <a:pt x="26381" y="18642"/>
                  </a:lnTo>
                  <a:lnTo>
                    <a:pt x="20160" y="18642"/>
                  </a:lnTo>
                  <a:lnTo>
                    <a:pt x="20160" y="12432"/>
                  </a:lnTo>
                  <a:lnTo>
                    <a:pt x="13950" y="12432"/>
                  </a:lnTo>
                  <a:lnTo>
                    <a:pt x="13950" y="6210"/>
                  </a:lnTo>
                  <a:lnTo>
                    <a:pt x="7728" y="6210"/>
                  </a:lnTo>
                  <a:lnTo>
                    <a:pt x="77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471788" y="795800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93" name="Google Shape;393;p26"/>
            <p:cNvSpPr/>
            <p:nvPr/>
          </p:nvSpPr>
          <p:spPr>
            <a:xfrm>
              <a:off x="815300" y="452150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94" name="Google Shape;394;p26"/>
            <p:cNvSpPr/>
            <p:nvPr/>
          </p:nvSpPr>
          <p:spPr>
            <a:xfrm>
              <a:off x="1159325" y="109025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95" name="Google Shape;395;p26"/>
            <p:cNvSpPr/>
            <p:nvPr/>
          </p:nvSpPr>
          <p:spPr>
            <a:xfrm>
              <a:off x="1502275" y="-234025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96" name="Google Shape;396;p26"/>
            <p:cNvSpPr/>
            <p:nvPr/>
          </p:nvSpPr>
          <p:spPr>
            <a:xfrm>
              <a:off x="128275" y="1139000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grpSp>
        <p:nvGrpSpPr>
          <p:cNvPr id="397" name="Google Shape;397;p26"/>
          <p:cNvGrpSpPr/>
          <p:nvPr/>
        </p:nvGrpSpPr>
        <p:grpSpPr>
          <a:xfrm flipH="1" rot="10800000">
            <a:off x="-298186" y="4033667"/>
            <a:ext cx="1533120" cy="1491563"/>
            <a:chOff x="-298177" y="-236399"/>
            <a:chExt cx="1878824" cy="1827896"/>
          </a:xfrm>
        </p:grpSpPr>
        <p:sp>
          <p:nvSpPr>
            <p:cNvPr id="398" name="Google Shape;398;p26"/>
            <p:cNvSpPr/>
            <p:nvPr/>
          </p:nvSpPr>
          <p:spPr>
            <a:xfrm flipH="1" rot="10800000">
              <a:off x="-223015" y="-128524"/>
              <a:ext cx="1800464" cy="1719810"/>
            </a:xfrm>
            <a:custGeom>
              <a:rect b="b" l="l" r="r" t="t"/>
              <a:pathLst>
                <a:path extrusionOk="0" h="31132" w="32592">
                  <a:moveTo>
                    <a:pt x="1" y="0"/>
                  </a:moveTo>
                  <a:lnTo>
                    <a:pt x="1" y="31132"/>
                  </a:lnTo>
                  <a:lnTo>
                    <a:pt x="32591" y="31132"/>
                  </a:lnTo>
                  <a:lnTo>
                    <a:pt x="32591" y="24863"/>
                  </a:lnTo>
                  <a:lnTo>
                    <a:pt x="26381" y="24863"/>
                  </a:lnTo>
                  <a:lnTo>
                    <a:pt x="26381" y="18642"/>
                  </a:lnTo>
                  <a:lnTo>
                    <a:pt x="20160" y="18642"/>
                  </a:lnTo>
                  <a:lnTo>
                    <a:pt x="20160" y="12432"/>
                  </a:lnTo>
                  <a:lnTo>
                    <a:pt x="13950" y="12432"/>
                  </a:lnTo>
                  <a:lnTo>
                    <a:pt x="13950" y="6210"/>
                  </a:lnTo>
                  <a:lnTo>
                    <a:pt x="7728" y="6210"/>
                  </a:lnTo>
                  <a:lnTo>
                    <a:pt x="7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 flipH="1" rot="10800000">
              <a:off x="-298177" y="-236399"/>
              <a:ext cx="1800464" cy="1719810"/>
            </a:xfrm>
            <a:custGeom>
              <a:rect b="b" l="l" r="r" t="t"/>
              <a:pathLst>
                <a:path extrusionOk="0" h="31132" w="32592">
                  <a:moveTo>
                    <a:pt x="1" y="0"/>
                  </a:moveTo>
                  <a:lnTo>
                    <a:pt x="1" y="31132"/>
                  </a:lnTo>
                  <a:lnTo>
                    <a:pt x="32591" y="31132"/>
                  </a:lnTo>
                  <a:lnTo>
                    <a:pt x="32591" y="24863"/>
                  </a:lnTo>
                  <a:lnTo>
                    <a:pt x="26381" y="24863"/>
                  </a:lnTo>
                  <a:lnTo>
                    <a:pt x="26381" y="18642"/>
                  </a:lnTo>
                  <a:lnTo>
                    <a:pt x="20160" y="18642"/>
                  </a:lnTo>
                  <a:lnTo>
                    <a:pt x="20160" y="12432"/>
                  </a:lnTo>
                  <a:lnTo>
                    <a:pt x="13950" y="12432"/>
                  </a:lnTo>
                  <a:lnTo>
                    <a:pt x="13950" y="6210"/>
                  </a:lnTo>
                  <a:lnTo>
                    <a:pt x="7728" y="6210"/>
                  </a:lnTo>
                  <a:lnTo>
                    <a:pt x="77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471788" y="795800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01" name="Google Shape;401;p26"/>
            <p:cNvSpPr/>
            <p:nvPr/>
          </p:nvSpPr>
          <p:spPr>
            <a:xfrm>
              <a:off x="815300" y="452150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02" name="Google Shape;402;p26"/>
            <p:cNvSpPr/>
            <p:nvPr/>
          </p:nvSpPr>
          <p:spPr>
            <a:xfrm>
              <a:off x="1159325" y="109025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03" name="Google Shape;403;p26"/>
            <p:cNvSpPr/>
            <p:nvPr/>
          </p:nvSpPr>
          <p:spPr>
            <a:xfrm>
              <a:off x="1502275" y="-234025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04" name="Google Shape;404;p26"/>
            <p:cNvSpPr/>
            <p:nvPr/>
          </p:nvSpPr>
          <p:spPr>
            <a:xfrm>
              <a:off x="128275" y="1139000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2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7"/>
          <p:cNvSpPr txBox="1"/>
          <p:nvPr>
            <p:ph type="title"/>
          </p:nvPr>
        </p:nvSpPr>
        <p:spPr>
          <a:xfrm flipH="1">
            <a:off x="4986300" y="1906263"/>
            <a:ext cx="3396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7" name="Google Shape;407;p27"/>
          <p:cNvSpPr txBox="1"/>
          <p:nvPr>
            <p:ph idx="1" type="subTitle"/>
          </p:nvPr>
        </p:nvSpPr>
        <p:spPr>
          <a:xfrm flipH="1">
            <a:off x="4530000" y="2555638"/>
            <a:ext cx="3852900" cy="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08" name="Google Shape;408;p27"/>
          <p:cNvGrpSpPr/>
          <p:nvPr/>
        </p:nvGrpSpPr>
        <p:grpSpPr>
          <a:xfrm flipH="1">
            <a:off x="7969514" y="-236433"/>
            <a:ext cx="1533120" cy="1491563"/>
            <a:chOff x="-298177" y="-236399"/>
            <a:chExt cx="1878824" cy="1827896"/>
          </a:xfrm>
        </p:grpSpPr>
        <p:sp>
          <p:nvSpPr>
            <p:cNvPr id="409" name="Google Shape;409;p27"/>
            <p:cNvSpPr/>
            <p:nvPr/>
          </p:nvSpPr>
          <p:spPr>
            <a:xfrm flipH="1" rot="10800000">
              <a:off x="-223015" y="-128524"/>
              <a:ext cx="1800464" cy="1719810"/>
            </a:xfrm>
            <a:custGeom>
              <a:rect b="b" l="l" r="r" t="t"/>
              <a:pathLst>
                <a:path extrusionOk="0" h="31132" w="32592">
                  <a:moveTo>
                    <a:pt x="1" y="0"/>
                  </a:moveTo>
                  <a:lnTo>
                    <a:pt x="1" y="31132"/>
                  </a:lnTo>
                  <a:lnTo>
                    <a:pt x="32591" y="31132"/>
                  </a:lnTo>
                  <a:lnTo>
                    <a:pt x="32591" y="24863"/>
                  </a:lnTo>
                  <a:lnTo>
                    <a:pt x="26381" y="24863"/>
                  </a:lnTo>
                  <a:lnTo>
                    <a:pt x="26381" y="18642"/>
                  </a:lnTo>
                  <a:lnTo>
                    <a:pt x="20160" y="18642"/>
                  </a:lnTo>
                  <a:lnTo>
                    <a:pt x="20160" y="12432"/>
                  </a:lnTo>
                  <a:lnTo>
                    <a:pt x="13950" y="12432"/>
                  </a:lnTo>
                  <a:lnTo>
                    <a:pt x="13950" y="6210"/>
                  </a:lnTo>
                  <a:lnTo>
                    <a:pt x="7728" y="6210"/>
                  </a:lnTo>
                  <a:lnTo>
                    <a:pt x="7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 flipH="1" rot="10800000">
              <a:off x="-298177" y="-236399"/>
              <a:ext cx="1800464" cy="1719810"/>
            </a:xfrm>
            <a:custGeom>
              <a:rect b="b" l="l" r="r" t="t"/>
              <a:pathLst>
                <a:path extrusionOk="0" h="31132" w="32592">
                  <a:moveTo>
                    <a:pt x="1" y="0"/>
                  </a:moveTo>
                  <a:lnTo>
                    <a:pt x="1" y="31132"/>
                  </a:lnTo>
                  <a:lnTo>
                    <a:pt x="32591" y="31132"/>
                  </a:lnTo>
                  <a:lnTo>
                    <a:pt x="32591" y="24863"/>
                  </a:lnTo>
                  <a:lnTo>
                    <a:pt x="26381" y="24863"/>
                  </a:lnTo>
                  <a:lnTo>
                    <a:pt x="26381" y="18642"/>
                  </a:lnTo>
                  <a:lnTo>
                    <a:pt x="20160" y="18642"/>
                  </a:lnTo>
                  <a:lnTo>
                    <a:pt x="20160" y="12432"/>
                  </a:lnTo>
                  <a:lnTo>
                    <a:pt x="13950" y="12432"/>
                  </a:lnTo>
                  <a:lnTo>
                    <a:pt x="13950" y="6210"/>
                  </a:lnTo>
                  <a:lnTo>
                    <a:pt x="7728" y="6210"/>
                  </a:lnTo>
                  <a:lnTo>
                    <a:pt x="77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471788" y="795800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12" name="Google Shape;412;p27"/>
            <p:cNvSpPr/>
            <p:nvPr/>
          </p:nvSpPr>
          <p:spPr>
            <a:xfrm>
              <a:off x="815300" y="452150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13" name="Google Shape;413;p27"/>
            <p:cNvSpPr/>
            <p:nvPr/>
          </p:nvSpPr>
          <p:spPr>
            <a:xfrm>
              <a:off x="1159325" y="109025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14" name="Google Shape;414;p27"/>
            <p:cNvSpPr/>
            <p:nvPr/>
          </p:nvSpPr>
          <p:spPr>
            <a:xfrm>
              <a:off x="1502275" y="-234025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15" name="Google Shape;415;p27"/>
            <p:cNvSpPr/>
            <p:nvPr/>
          </p:nvSpPr>
          <p:spPr>
            <a:xfrm>
              <a:off x="128275" y="1139000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grpSp>
        <p:nvGrpSpPr>
          <p:cNvPr id="416" name="Google Shape;416;p27"/>
          <p:cNvGrpSpPr/>
          <p:nvPr/>
        </p:nvGrpSpPr>
        <p:grpSpPr>
          <a:xfrm rot="10800000">
            <a:off x="7969514" y="4033667"/>
            <a:ext cx="1533120" cy="1491563"/>
            <a:chOff x="-298177" y="-236399"/>
            <a:chExt cx="1878824" cy="1827896"/>
          </a:xfrm>
        </p:grpSpPr>
        <p:sp>
          <p:nvSpPr>
            <p:cNvPr id="417" name="Google Shape;417;p27"/>
            <p:cNvSpPr/>
            <p:nvPr/>
          </p:nvSpPr>
          <p:spPr>
            <a:xfrm flipH="1" rot="10800000">
              <a:off x="-223015" y="-128524"/>
              <a:ext cx="1800464" cy="1719810"/>
            </a:xfrm>
            <a:custGeom>
              <a:rect b="b" l="l" r="r" t="t"/>
              <a:pathLst>
                <a:path extrusionOk="0" h="31132" w="32592">
                  <a:moveTo>
                    <a:pt x="1" y="0"/>
                  </a:moveTo>
                  <a:lnTo>
                    <a:pt x="1" y="31132"/>
                  </a:lnTo>
                  <a:lnTo>
                    <a:pt x="32591" y="31132"/>
                  </a:lnTo>
                  <a:lnTo>
                    <a:pt x="32591" y="24863"/>
                  </a:lnTo>
                  <a:lnTo>
                    <a:pt x="26381" y="24863"/>
                  </a:lnTo>
                  <a:lnTo>
                    <a:pt x="26381" y="18642"/>
                  </a:lnTo>
                  <a:lnTo>
                    <a:pt x="20160" y="18642"/>
                  </a:lnTo>
                  <a:lnTo>
                    <a:pt x="20160" y="12432"/>
                  </a:lnTo>
                  <a:lnTo>
                    <a:pt x="13950" y="12432"/>
                  </a:lnTo>
                  <a:lnTo>
                    <a:pt x="13950" y="6210"/>
                  </a:lnTo>
                  <a:lnTo>
                    <a:pt x="7728" y="6210"/>
                  </a:lnTo>
                  <a:lnTo>
                    <a:pt x="7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 flipH="1" rot="10800000">
              <a:off x="-298177" y="-236399"/>
              <a:ext cx="1800464" cy="1719810"/>
            </a:xfrm>
            <a:custGeom>
              <a:rect b="b" l="l" r="r" t="t"/>
              <a:pathLst>
                <a:path extrusionOk="0" h="31132" w="32592">
                  <a:moveTo>
                    <a:pt x="1" y="0"/>
                  </a:moveTo>
                  <a:lnTo>
                    <a:pt x="1" y="31132"/>
                  </a:lnTo>
                  <a:lnTo>
                    <a:pt x="32591" y="31132"/>
                  </a:lnTo>
                  <a:lnTo>
                    <a:pt x="32591" y="24863"/>
                  </a:lnTo>
                  <a:lnTo>
                    <a:pt x="26381" y="24863"/>
                  </a:lnTo>
                  <a:lnTo>
                    <a:pt x="26381" y="18642"/>
                  </a:lnTo>
                  <a:lnTo>
                    <a:pt x="20160" y="18642"/>
                  </a:lnTo>
                  <a:lnTo>
                    <a:pt x="20160" y="12432"/>
                  </a:lnTo>
                  <a:lnTo>
                    <a:pt x="13950" y="12432"/>
                  </a:lnTo>
                  <a:lnTo>
                    <a:pt x="13950" y="6210"/>
                  </a:lnTo>
                  <a:lnTo>
                    <a:pt x="7728" y="6210"/>
                  </a:lnTo>
                  <a:lnTo>
                    <a:pt x="77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471788" y="795800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20" name="Google Shape;420;p27"/>
            <p:cNvSpPr/>
            <p:nvPr/>
          </p:nvSpPr>
          <p:spPr>
            <a:xfrm>
              <a:off x="815300" y="452150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21" name="Google Shape;421;p27"/>
            <p:cNvSpPr/>
            <p:nvPr/>
          </p:nvSpPr>
          <p:spPr>
            <a:xfrm>
              <a:off x="1159325" y="109025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22" name="Google Shape;422;p27"/>
            <p:cNvSpPr/>
            <p:nvPr/>
          </p:nvSpPr>
          <p:spPr>
            <a:xfrm>
              <a:off x="1502275" y="-234025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23" name="Google Shape;423;p27"/>
            <p:cNvSpPr/>
            <p:nvPr/>
          </p:nvSpPr>
          <p:spPr>
            <a:xfrm>
              <a:off x="128275" y="1139000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7_2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8"/>
          <p:cNvSpPr txBox="1"/>
          <p:nvPr>
            <p:ph idx="1" type="subTitle"/>
          </p:nvPr>
        </p:nvSpPr>
        <p:spPr>
          <a:xfrm>
            <a:off x="602050" y="1196400"/>
            <a:ext cx="79398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/>
            </a:lvl9pPr>
          </a:lstStyle>
          <a:p/>
        </p:txBody>
      </p:sp>
      <p:sp>
        <p:nvSpPr>
          <p:cNvPr id="426" name="Google Shape;426;p28"/>
          <p:cNvSpPr txBox="1"/>
          <p:nvPr>
            <p:ph type="title"/>
          </p:nvPr>
        </p:nvSpPr>
        <p:spPr>
          <a:xfrm>
            <a:off x="571500" y="445025"/>
            <a:ext cx="800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"/>
          <p:cNvSpPr txBox="1"/>
          <p:nvPr>
            <p:ph idx="1" type="subTitle"/>
          </p:nvPr>
        </p:nvSpPr>
        <p:spPr>
          <a:xfrm>
            <a:off x="5084625" y="3446025"/>
            <a:ext cx="2264400" cy="357000"/>
          </a:xfrm>
          <a:prstGeom prst="rect">
            <a:avLst/>
          </a:prstGeom>
          <a:effectLst>
            <a:outerShdw rotWithShape="0" algn="bl" dir="2700000" dist="28575">
              <a:schemeClr val="lt2">
                <a:alpha val="6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29" name="Google Shape;429;p29"/>
          <p:cNvSpPr txBox="1"/>
          <p:nvPr>
            <p:ph idx="2" type="subTitle"/>
          </p:nvPr>
        </p:nvSpPr>
        <p:spPr>
          <a:xfrm>
            <a:off x="5084675" y="3833350"/>
            <a:ext cx="226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0" name="Google Shape;430;p29"/>
          <p:cNvSpPr txBox="1"/>
          <p:nvPr>
            <p:ph idx="3" type="subTitle"/>
          </p:nvPr>
        </p:nvSpPr>
        <p:spPr>
          <a:xfrm>
            <a:off x="1794976" y="3446025"/>
            <a:ext cx="2264400" cy="357000"/>
          </a:xfrm>
          <a:prstGeom prst="rect">
            <a:avLst/>
          </a:prstGeom>
          <a:effectLst>
            <a:outerShdw rotWithShape="0" algn="bl" dir="2700000" dist="28575">
              <a:schemeClr val="lt2">
                <a:alpha val="6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quada One"/>
              <a:buNone/>
              <a:defRPr sz="2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31" name="Google Shape;431;p29"/>
          <p:cNvSpPr txBox="1"/>
          <p:nvPr>
            <p:ph idx="4" type="subTitle"/>
          </p:nvPr>
        </p:nvSpPr>
        <p:spPr>
          <a:xfrm>
            <a:off x="1795150" y="3833350"/>
            <a:ext cx="226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2" name="Google Shape;432;p29"/>
          <p:cNvSpPr txBox="1"/>
          <p:nvPr>
            <p:ph type="title"/>
          </p:nvPr>
        </p:nvSpPr>
        <p:spPr>
          <a:xfrm>
            <a:off x="571500" y="445025"/>
            <a:ext cx="800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33" name="Google Shape;433;p29"/>
          <p:cNvGrpSpPr/>
          <p:nvPr/>
        </p:nvGrpSpPr>
        <p:grpSpPr>
          <a:xfrm>
            <a:off x="7913700" y="1119800"/>
            <a:ext cx="1500488" cy="4143499"/>
            <a:chOff x="7913700" y="1119800"/>
            <a:chExt cx="1500488" cy="4143499"/>
          </a:xfrm>
        </p:grpSpPr>
        <p:sp>
          <p:nvSpPr>
            <p:cNvPr id="434" name="Google Shape;434;p29"/>
            <p:cNvSpPr/>
            <p:nvPr/>
          </p:nvSpPr>
          <p:spPr>
            <a:xfrm>
              <a:off x="7913700" y="1119800"/>
              <a:ext cx="1500488" cy="4143499"/>
            </a:xfrm>
            <a:custGeom>
              <a:rect b="b" l="l" r="r" t="t"/>
              <a:pathLst>
                <a:path extrusionOk="0" h="46198" w="21376">
                  <a:moveTo>
                    <a:pt x="9194" y="0"/>
                  </a:moveTo>
                  <a:lnTo>
                    <a:pt x="0" y="11504"/>
                  </a:lnTo>
                  <a:lnTo>
                    <a:pt x="0" y="46198"/>
                  </a:lnTo>
                  <a:lnTo>
                    <a:pt x="21375" y="46198"/>
                  </a:lnTo>
                  <a:lnTo>
                    <a:pt x="21375" y="32395"/>
                  </a:lnTo>
                  <a:lnTo>
                    <a:pt x="91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8558994" y="1119800"/>
              <a:ext cx="848377" cy="2905597"/>
            </a:xfrm>
            <a:custGeom>
              <a:rect b="b" l="l" r="r" t="t"/>
              <a:pathLst>
                <a:path extrusionOk="0" h="32396" w="12086">
                  <a:moveTo>
                    <a:pt x="1" y="0"/>
                  </a:moveTo>
                  <a:lnTo>
                    <a:pt x="12085" y="32395"/>
                  </a:lnTo>
                  <a:lnTo>
                    <a:pt x="12085" y="87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8283904" y="3019487"/>
              <a:ext cx="511230" cy="2243775"/>
            </a:xfrm>
            <a:custGeom>
              <a:rect b="b" l="l" r="r" t="t"/>
              <a:pathLst>
                <a:path extrusionOk="0" h="25017" w="7283">
                  <a:moveTo>
                    <a:pt x="3061" y="1"/>
                  </a:moveTo>
                  <a:lnTo>
                    <a:pt x="0" y="3448"/>
                  </a:lnTo>
                  <a:lnTo>
                    <a:pt x="0" y="25017"/>
                  </a:lnTo>
                  <a:lnTo>
                    <a:pt x="7283" y="25017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8283904" y="3019487"/>
              <a:ext cx="255650" cy="309341"/>
            </a:xfrm>
            <a:custGeom>
              <a:rect b="b" l="l" r="r" t="t"/>
              <a:pathLst>
                <a:path extrusionOk="0" h="3449" w="3642">
                  <a:moveTo>
                    <a:pt x="3061" y="1"/>
                  </a:moveTo>
                  <a:lnTo>
                    <a:pt x="0" y="3448"/>
                  </a:lnTo>
                  <a:lnTo>
                    <a:pt x="3641" y="3448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9"/>
          <p:cNvGrpSpPr/>
          <p:nvPr/>
        </p:nvGrpSpPr>
        <p:grpSpPr>
          <a:xfrm>
            <a:off x="-347675" y="1719075"/>
            <a:ext cx="1500497" cy="3544186"/>
            <a:chOff x="-347675" y="1719075"/>
            <a:chExt cx="1500497" cy="3544186"/>
          </a:xfrm>
        </p:grpSpPr>
        <p:sp>
          <p:nvSpPr>
            <p:cNvPr id="439" name="Google Shape;439;p29"/>
            <p:cNvSpPr/>
            <p:nvPr/>
          </p:nvSpPr>
          <p:spPr>
            <a:xfrm>
              <a:off x="-347675" y="1719075"/>
              <a:ext cx="1500497" cy="3488423"/>
            </a:xfrm>
            <a:custGeom>
              <a:rect b="b" l="l" r="r" t="t"/>
              <a:pathLst>
                <a:path extrusionOk="0" h="33642" w="22997">
                  <a:moveTo>
                    <a:pt x="9388" y="1"/>
                  </a:moveTo>
                  <a:lnTo>
                    <a:pt x="1" y="33642"/>
                  </a:lnTo>
                  <a:lnTo>
                    <a:pt x="22997" y="33642"/>
                  </a:lnTo>
                  <a:lnTo>
                    <a:pt x="22997" y="7283"/>
                  </a:lnTo>
                  <a:lnTo>
                    <a:pt x="20892" y="6158"/>
                  </a:lnTo>
                  <a:lnTo>
                    <a:pt x="93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-347675" y="1719075"/>
              <a:ext cx="612544" cy="3488423"/>
            </a:xfrm>
            <a:custGeom>
              <a:rect b="b" l="l" r="r" t="t"/>
              <a:pathLst>
                <a:path extrusionOk="0" h="33642" w="9388">
                  <a:moveTo>
                    <a:pt x="9388" y="1"/>
                  </a:moveTo>
                  <a:lnTo>
                    <a:pt x="194" y="12654"/>
                  </a:lnTo>
                  <a:lnTo>
                    <a:pt x="1" y="33642"/>
                  </a:lnTo>
                  <a:lnTo>
                    <a:pt x="93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 flipH="1">
              <a:off x="226254" y="3019487"/>
              <a:ext cx="511230" cy="2243775"/>
            </a:xfrm>
            <a:custGeom>
              <a:rect b="b" l="l" r="r" t="t"/>
              <a:pathLst>
                <a:path extrusionOk="0" h="25017" w="7283">
                  <a:moveTo>
                    <a:pt x="3061" y="1"/>
                  </a:moveTo>
                  <a:lnTo>
                    <a:pt x="0" y="3448"/>
                  </a:lnTo>
                  <a:lnTo>
                    <a:pt x="0" y="25017"/>
                  </a:lnTo>
                  <a:lnTo>
                    <a:pt x="7283" y="25017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 flipH="1">
              <a:off x="481834" y="3019487"/>
              <a:ext cx="255650" cy="309341"/>
            </a:xfrm>
            <a:custGeom>
              <a:rect b="b" l="l" r="r" t="t"/>
              <a:pathLst>
                <a:path extrusionOk="0" h="3449" w="3642">
                  <a:moveTo>
                    <a:pt x="3061" y="1"/>
                  </a:moveTo>
                  <a:lnTo>
                    <a:pt x="0" y="3448"/>
                  </a:lnTo>
                  <a:lnTo>
                    <a:pt x="3641" y="3448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ONE_COLUMN_TEXT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0"/>
          <p:cNvSpPr txBox="1"/>
          <p:nvPr>
            <p:ph idx="1" type="subTitle"/>
          </p:nvPr>
        </p:nvSpPr>
        <p:spPr>
          <a:xfrm>
            <a:off x="602050" y="1099675"/>
            <a:ext cx="3936000" cy="3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/>
            </a:lvl9pPr>
          </a:lstStyle>
          <a:p/>
        </p:txBody>
      </p:sp>
      <p:sp>
        <p:nvSpPr>
          <p:cNvPr id="445" name="Google Shape;445;p30"/>
          <p:cNvSpPr txBox="1"/>
          <p:nvPr>
            <p:ph type="title"/>
          </p:nvPr>
        </p:nvSpPr>
        <p:spPr>
          <a:xfrm>
            <a:off x="571500" y="445025"/>
            <a:ext cx="800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9pPr>
          </a:lstStyle>
          <a:p/>
        </p:txBody>
      </p:sp>
      <p:sp>
        <p:nvSpPr>
          <p:cNvPr id="446" name="Google Shape;446;p30"/>
          <p:cNvSpPr txBox="1"/>
          <p:nvPr>
            <p:ph idx="2" type="subTitle"/>
          </p:nvPr>
        </p:nvSpPr>
        <p:spPr>
          <a:xfrm>
            <a:off x="4608250" y="1099675"/>
            <a:ext cx="3936000" cy="3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602050" y="445025"/>
            <a:ext cx="793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602050" y="1152475"/>
            <a:ext cx="793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/>
        </p:txBody>
      </p:sp>
      <p:grpSp>
        <p:nvGrpSpPr>
          <p:cNvPr id="41" name="Google Shape;41;p4"/>
          <p:cNvGrpSpPr/>
          <p:nvPr/>
        </p:nvGrpSpPr>
        <p:grpSpPr>
          <a:xfrm flipH="1">
            <a:off x="7722773" y="-374449"/>
            <a:ext cx="1878824" cy="1827896"/>
            <a:chOff x="-298177" y="-236399"/>
            <a:chExt cx="1878824" cy="1827896"/>
          </a:xfrm>
        </p:grpSpPr>
        <p:sp>
          <p:nvSpPr>
            <p:cNvPr id="42" name="Google Shape;42;p4"/>
            <p:cNvSpPr/>
            <p:nvPr/>
          </p:nvSpPr>
          <p:spPr>
            <a:xfrm flipH="1" rot="10800000">
              <a:off x="-223015" y="-128524"/>
              <a:ext cx="1800464" cy="1719810"/>
            </a:xfrm>
            <a:custGeom>
              <a:rect b="b" l="l" r="r" t="t"/>
              <a:pathLst>
                <a:path extrusionOk="0" h="31132" w="32592">
                  <a:moveTo>
                    <a:pt x="1" y="0"/>
                  </a:moveTo>
                  <a:lnTo>
                    <a:pt x="1" y="31132"/>
                  </a:lnTo>
                  <a:lnTo>
                    <a:pt x="32591" y="31132"/>
                  </a:lnTo>
                  <a:lnTo>
                    <a:pt x="32591" y="24863"/>
                  </a:lnTo>
                  <a:lnTo>
                    <a:pt x="26381" y="24863"/>
                  </a:lnTo>
                  <a:lnTo>
                    <a:pt x="26381" y="18642"/>
                  </a:lnTo>
                  <a:lnTo>
                    <a:pt x="20160" y="18642"/>
                  </a:lnTo>
                  <a:lnTo>
                    <a:pt x="20160" y="12432"/>
                  </a:lnTo>
                  <a:lnTo>
                    <a:pt x="13950" y="12432"/>
                  </a:lnTo>
                  <a:lnTo>
                    <a:pt x="13950" y="6210"/>
                  </a:lnTo>
                  <a:lnTo>
                    <a:pt x="7728" y="6210"/>
                  </a:lnTo>
                  <a:lnTo>
                    <a:pt x="7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 rot="10800000">
              <a:off x="-298177" y="-236399"/>
              <a:ext cx="1800464" cy="1719810"/>
            </a:xfrm>
            <a:custGeom>
              <a:rect b="b" l="l" r="r" t="t"/>
              <a:pathLst>
                <a:path extrusionOk="0" h="31132" w="32592">
                  <a:moveTo>
                    <a:pt x="1" y="0"/>
                  </a:moveTo>
                  <a:lnTo>
                    <a:pt x="1" y="31132"/>
                  </a:lnTo>
                  <a:lnTo>
                    <a:pt x="32591" y="31132"/>
                  </a:lnTo>
                  <a:lnTo>
                    <a:pt x="32591" y="24863"/>
                  </a:lnTo>
                  <a:lnTo>
                    <a:pt x="26381" y="24863"/>
                  </a:lnTo>
                  <a:lnTo>
                    <a:pt x="26381" y="18642"/>
                  </a:lnTo>
                  <a:lnTo>
                    <a:pt x="20160" y="18642"/>
                  </a:lnTo>
                  <a:lnTo>
                    <a:pt x="20160" y="12432"/>
                  </a:lnTo>
                  <a:lnTo>
                    <a:pt x="13950" y="12432"/>
                  </a:lnTo>
                  <a:lnTo>
                    <a:pt x="13950" y="6210"/>
                  </a:lnTo>
                  <a:lnTo>
                    <a:pt x="7728" y="6210"/>
                  </a:lnTo>
                  <a:lnTo>
                    <a:pt x="77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471788" y="795800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5" name="Google Shape;45;p4"/>
            <p:cNvSpPr/>
            <p:nvPr/>
          </p:nvSpPr>
          <p:spPr>
            <a:xfrm>
              <a:off x="815300" y="452150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6" name="Google Shape;46;p4"/>
            <p:cNvSpPr/>
            <p:nvPr/>
          </p:nvSpPr>
          <p:spPr>
            <a:xfrm>
              <a:off x="1159325" y="109025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7" name="Google Shape;47;p4"/>
            <p:cNvSpPr/>
            <p:nvPr/>
          </p:nvSpPr>
          <p:spPr>
            <a:xfrm>
              <a:off x="1502275" y="-234025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8" name="Google Shape;48;p4"/>
            <p:cNvSpPr/>
            <p:nvPr/>
          </p:nvSpPr>
          <p:spPr>
            <a:xfrm>
              <a:off x="128275" y="1139000"/>
              <a:ext cx="78372" cy="452497"/>
            </a:xfrm>
            <a:custGeom>
              <a:rect b="b" l="l" r="r" t="t"/>
              <a:pathLst>
                <a:path extrusionOk="0" h="17958" w="2993">
                  <a:moveTo>
                    <a:pt x="2993" y="17958"/>
                  </a:moveTo>
                  <a:lnTo>
                    <a:pt x="2993" y="4181"/>
                  </a:lnTo>
                  <a:lnTo>
                    <a:pt x="0" y="0"/>
                  </a:lnTo>
                  <a:lnTo>
                    <a:pt x="0" y="13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/>
          <p:nvPr>
            <p:ph type="title"/>
          </p:nvPr>
        </p:nvSpPr>
        <p:spPr>
          <a:xfrm>
            <a:off x="5464500" y="721050"/>
            <a:ext cx="2720100" cy="715500"/>
          </a:xfrm>
          <a:prstGeom prst="rect">
            <a:avLst/>
          </a:prstGeom>
          <a:effectLst>
            <a:outerShdw rotWithShape="0" algn="bl" dir="2700000" dist="38100">
              <a:schemeClr val="l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9" name="Google Shape;449;p31"/>
          <p:cNvSpPr txBox="1"/>
          <p:nvPr>
            <p:ph idx="1" type="subTitle"/>
          </p:nvPr>
        </p:nvSpPr>
        <p:spPr>
          <a:xfrm>
            <a:off x="5107250" y="1436550"/>
            <a:ext cx="3434700" cy="12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0" name="Google Shape;450;p31"/>
          <p:cNvSpPr txBox="1"/>
          <p:nvPr/>
        </p:nvSpPr>
        <p:spPr>
          <a:xfrm>
            <a:off x="5204900" y="3353275"/>
            <a:ext cx="323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CREDITS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51" name="Google Shape;451;p31"/>
          <p:cNvGrpSpPr/>
          <p:nvPr/>
        </p:nvGrpSpPr>
        <p:grpSpPr>
          <a:xfrm flipH="1">
            <a:off x="2027293" y="869653"/>
            <a:ext cx="2204793" cy="4405970"/>
            <a:chOff x="2412625" y="131975"/>
            <a:chExt cx="2573889" cy="5143556"/>
          </a:xfrm>
        </p:grpSpPr>
        <p:sp>
          <p:nvSpPr>
            <p:cNvPr id="452" name="Google Shape;452;p31"/>
            <p:cNvSpPr/>
            <p:nvPr/>
          </p:nvSpPr>
          <p:spPr>
            <a:xfrm>
              <a:off x="4580128" y="131975"/>
              <a:ext cx="406385" cy="5143556"/>
            </a:xfrm>
            <a:custGeom>
              <a:rect b="b" l="l" r="r" t="t"/>
              <a:pathLst>
                <a:path extrusionOk="0" h="46400" w="3666">
                  <a:moveTo>
                    <a:pt x="1" y="0"/>
                  </a:moveTo>
                  <a:lnTo>
                    <a:pt x="1" y="46400"/>
                  </a:lnTo>
                  <a:lnTo>
                    <a:pt x="3666" y="46400"/>
                  </a:lnTo>
                  <a:lnTo>
                    <a:pt x="3666" y="23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2412625" y="131975"/>
              <a:ext cx="2167499" cy="5143556"/>
            </a:xfrm>
            <a:custGeom>
              <a:rect b="b" l="l" r="r" t="t"/>
              <a:pathLst>
                <a:path extrusionOk="0" h="46400" w="19553">
                  <a:moveTo>
                    <a:pt x="1" y="0"/>
                  </a:moveTo>
                  <a:lnTo>
                    <a:pt x="1" y="46400"/>
                  </a:lnTo>
                  <a:lnTo>
                    <a:pt x="19553" y="46400"/>
                  </a:lnTo>
                  <a:lnTo>
                    <a:pt x="195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2926313" y="540797"/>
              <a:ext cx="1367809" cy="572110"/>
            </a:xfrm>
            <a:custGeom>
              <a:rect b="b" l="l" r="r" t="t"/>
              <a:pathLst>
                <a:path extrusionOk="0" h="5161" w="12339">
                  <a:moveTo>
                    <a:pt x="1" y="1"/>
                  </a:moveTo>
                  <a:lnTo>
                    <a:pt x="1" y="5160"/>
                  </a:lnTo>
                  <a:lnTo>
                    <a:pt x="12339" y="5160"/>
                  </a:lnTo>
                  <a:lnTo>
                    <a:pt x="123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2667585" y="433492"/>
              <a:ext cx="1626539" cy="319699"/>
            </a:xfrm>
            <a:custGeom>
              <a:rect b="b" l="l" r="r" t="t"/>
              <a:pathLst>
                <a:path extrusionOk="0" h="2884" w="14673">
                  <a:moveTo>
                    <a:pt x="0" y="0"/>
                  </a:moveTo>
                  <a:lnTo>
                    <a:pt x="2883" y="2883"/>
                  </a:lnTo>
                  <a:lnTo>
                    <a:pt x="14673" y="2883"/>
                  </a:lnTo>
                  <a:lnTo>
                    <a:pt x="146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2667585" y="433492"/>
              <a:ext cx="319699" cy="679415"/>
            </a:xfrm>
            <a:custGeom>
              <a:rect b="b" l="l" r="r" t="t"/>
              <a:pathLst>
                <a:path extrusionOk="0" h="6129" w="2884">
                  <a:moveTo>
                    <a:pt x="0" y="0"/>
                  </a:moveTo>
                  <a:lnTo>
                    <a:pt x="0" y="6128"/>
                  </a:lnTo>
                  <a:lnTo>
                    <a:pt x="2883" y="6128"/>
                  </a:lnTo>
                  <a:lnTo>
                    <a:pt x="2883" y="28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2886185" y="1727355"/>
              <a:ext cx="1406718" cy="437535"/>
            </a:xfrm>
            <a:custGeom>
              <a:rect b="b" l="l" r="r" t="t"/>
              <a:pathLst>
                <a:path extrusionOk="0" h="3947" w="12690">
                  <a:moveTo>
                    <a:pt x="1" y="1"/>
                  </a:moveTo>
                  <a:lnTo>
                    <a:pt x="1" y="3946"/>
                  </a:lnTo>
                  <a:lnTo>
                    <a:pt x="12689" y="3946"/>
                  </a:lnTo>
                  <a:lnTo>
                    <a:pt x="126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2667585" y="1485476"/>
              <a:ext cx="1626539" cy="318368"/>
            </a:xfrm>
            <a:custGeom>
              <a:rect b="b" l="l" r="r" t="t"/>
              <a:pathLst>
                <a:path extrusionOk="0" h="2872" w="14673">
                  <a:moveTo>
                    <a:pt x="0" y="0"/>
                  </a:moveTo>
                  <a:lnTo>
                    <a:pt x="2883" y="2872"/>
                  </a:lnTo>
                  <a:lnTo>
                    <a:pt x="14673" y="2872"/>
                  </a:lnTo>
                  <a:lnTo>
                    <a:pt x="146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2667585" y="1485476"/>
              <a:ext cx="319699" cy="679415"/>
            </a:xfrm>
            <a:custGeom>
              <a:rect b="b" l="l" r="r" t="t"/>
              <a:pathLst>
                <a:path extrusionOk="0" h="6129" w="2884">
                  <a:moveTo>
                    <a:pt x="0" y="0"/>
                  </a:moveTo>
                  <a:lnTo>
                    <a:pt x="0" y="6128"/>
                  </a:lnTo>
                  <a:lnTo>
                    <a:pt x="2883" y="6128"/>
                  </a:lnTo>
                  <a:lnTo>
                    <a:pt x="2883" y="28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2910794" y="2787098"/>
              <a:ext cx="1382109" cy="428445"/>
            </a:xfrm>
            <a:custGeom>
              <a:rect b="b" l="l" r="r" t="t"/>
              <a:pathLst>
                <a:path extrusionOk="0" h="3865" w="12468">
                  <a:moveTo>
                    <a:pt x="1" y="1"/>
                  </a:moveTo>
                  <a:lnTo>
                    <a:pt x="1" y="3865"/>
                  </a:lnTo>
                  <a:lnTo>
                    <a:pt x="12467" y="3865"/>
                  </a:lnTo>
                  <a:lnTo>
                    <a:pt x="12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2667585" y="2536130"/>
              <a:ext cx="1626539" cy="319699"/>
            </a:xfrm>
            <a:custGeom>
              <a:rect b="b" l="l" r="r" t="t"/>
              <a:pathLst>
                <a:path extrusionOk="0" h="2884" w="14673">
                  <a:moveTo>
                    <a:pt x="0" y="0"/>
                  </a:moveTo>
                  <a:lnTo>
                    <a:pt x="2883" y="2884"/>
                  </a:lnTo>
                  <a:lnTo>
                    <a:pt x="14673" y="2884"/>
                  </a:lnTo>
                  <a:lnTo>
                    <a:pt x="146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2667585" y="2536130"/>
              <a:ext cx="319699" cy="679415"/>
            </a:xfrm>
            <a:custGeom>
              <a:rect b="b" l="l" r="r" t="t"/>
              <a:pathLst>
                <a:path extrusionOk="0" h="6129" w="2884">
                  <a:moveTo>
                    <a:pt x="0" y="0"/>
                  </a:moveTo>
                  <a:lnTo>
                    <a:pt x="0" y="6129"/>
                  </a:lnTo>
                  <a:lnTo>
                    <a:pt x="2883" y="6129"/>
                  </a:lnTo>
                  <a:lnTo>
                    <a:pt x="2883" y="2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31"/>
          <p:cNvSpPr/>
          <p:nvPr/>
        </p:nvSpPr>
        <p:spPr>
          <a:xfrm>
            <a:off x="-66600" y="2550628"/>
            <a:ext cx="2846096" cy="2718602"/>
          </a:xfrm>
          <a:custGeom>
            <a:rect b="b" l="l" r="r" t="t"/>
            <a:pathLst>
              <a:path extrusionOk="0" h="31132" w="32592">
                <a:moveTo>
                  <a:pt x="1" y="0"/>
                </a:moveTo>
                <a:lnTo>
                  <a:pt x="1" y="31132"/>
                </a:lnTo>
                <a:lnTo>
                  <a:pt x="32591" y="31132"/>
                </a:lnTo>
                <a:lnTo>
                  <a:pt x="32591" y="24863"/>
                </a:lnTo>
                <a:lnTo>
                  <a:pt x="26381" y="24863"/>
                </a:lnTo>
                <a:lnTo>
                  <a:pt x="26381" y="18642"/>
                </a:lnTo>
                <a:lnTo>
                  <a:pt x="20160" y="18642"/>
                </a:lnTo>
                <a:lnTo>
                  <a:pt x="20160" y="12432"/>
                </a:lnTo>
                <a:lnTo>
                  <a:pt x="13950" y="12432"/>
                </a:lnTo>
                <a:lnTo>
                  <a:pt x="13950" y="6210"/>
                </a:lnTo>
                <a:lnTo>
                  <a:pt x="7728" y="6210"/>
                </a:lnTo>
                <a:lnTo>
                  <a:pt x="77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/>
          <p:cNvGrpSpPr/>
          <p:nvPr/>
        </p:nvGrpSpPr>
        <p:grpSpPr>
          <a:xfrm flipH="1">
            <a:off x="408272" y="777468"/>
            <a:ext cx="1825071" cy="5143214"/>
            <a:chOff x="5968300" y="105750"/>
            <a:chExt cx="2227055" cy="6276039"/>
          </a:xfrm>
        </p:grpSpPr>
        <p:sp>
          <p:nvSpPr>
            <p:cNvPr id="466" name="Google Shape;466;p32"/>
            <p:cNvSpPr/>
            <p:nvPr/>
          </p:nvSpPr>
          <p:spPr>
            <a:xfrm>
              <a:off x="7130110" y="105750"/>
              <a:ext cx="607651" cy="1277256"/>
            </a:xfrm>
            <a:custGeom>
              <a:rect b="b" l="l" r="r" t="t"/>
              <a:pathLst>
                <a:path extrusionOk="0" h="8597" w="4090">
                  <a:moveTo>
                    <a:pt x="1" y="0"/>
                  </a:moveTo>
                  <a:lnTo>
                    <a:pt x="1" y="6353"/>
                  </a:lnTo>
                  <a:lnTo>
                    <a:pt x="4089" y="8597"/>
                  </a:lnTo>
                  <a:lnTo>
                    <a:pt x="4089" y="22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6522165" y="105750"/>
              <a:ext cx="608097" cy="1275473"/>
            </a:xfrm>
            <a:custGeom>
              <a:rect b="b" l="l" r="r" t="t"/>
              <a:pathLst>
                <a:path extrusionOk="0" h="8585" w="4093">
                  <a:moveTo>
                    <a:pt x="4093" y="0"/>
                  </a:moveTo>
                  <a:lnTo>
                    <a:pt x="1" y="2232"/>
                  </a:lnTo>
                  <a:lnTo>
                    <a:pt x="1" y="8585"/>
                  </a:lnTo>
                  <a:lnTo>
                    <a:pt x="4093" y="6353"/>
                  </a:lnTo>
                  <a:lnTo>
                    <a:pt x="40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5968300" y="1697815"/>
              <a:ext cx="608097" cy="1275028"/>
            </a:xfrm>
            <a:custGeom>
              <a:rect b="b" l="l" r="r" t="t"/>
              <a:pathLst>
                <a:path extrusionOk="0" h="8582" w="4093">
                  <a:moveTo>
                    <a:pt x="4093" y="1"/>
                  </a:moveTo>
                  <a:lnTo>
                    <a:pt x="1" y="2229"/>
                  </a:lnTo>
                  <a:lnTo>
                    <a:pt x="1" y="8581"/>
                  </a:lnTo>
                  <a:lnTo>
                    <a:pt x="4093" y="6353"/>
                  </a:lnTo>
                  <a:lnTo>
                    <a:pt x="40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5968300" y="3269823"/>
              <a:ext cx="608097" cy="1275473"/>
            </a:xfrm>
            <a:custGeom>
              <a:rect b="b" l="l" r="r" t="t"/>
              <a:pathLst>
                <a:path extrusionOk="0" h="8585" w="4093">
                  <a:moveTo>
                    <a:pt x="4093" y="0"/>
                  </a:moveTo>
                  <a:lnTo>
                    <a:pt x="1" y="2232"/>
                  </a:lnTo>
                  <a:lnTo>
                    <a:pt x="1" y="8585"/>
                  </a:lnTo>
                  <a:lnTo>
                    <a:pt x="4093" y="6353"/>
                  </a:lnTo>
                  <a:lnTo>
                    <a:pt x="40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6197691" y="653672"/>
              <a:ext cx="1285725" cy="5571821"/>
            </a:xfrm>
            <a:custGeom>
              <a:rect b="b" l="l" r="r" t="t"/>
              <a:pathLst>
                <a:path extrusionOk="0" h="37503" w="8654">
                  <a:moveTo>
                    <a:pt x="8653" y="1"/>
                  </a:moveTo>
                  <a:lnTo>
                    <a:pt x="1" y="4673"/>
                  </a:lnTo>
                  <a:lnTo>
                    <a:pt x="1" y="37502"/>
                  </a:lnTo>
                  <a:lnTo>
                    <a:pt x="8653" y="36710"/>
                  </a:lnTo>
                  <a:lnTo>
                    <a:pt x="86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7483259" y="653672"/>
              <a:ext cx="712096" cy="5728116"/>
            </a:xfrm>
            <a:custGeom>
              <a:rect b="b" l="l" r="r" t="t"/>
              <a:pathLst>
                <a:path extrusionOk="0" h="38555" w="4793">
                  <a:moveTo>
                    <a:pt x="0" y="1"/>
                  </a:moveTo>
                  <a:lnTo>
                    <a:pt x="8" y="38554"/>
                  </a:lnTo>
                  <a:lnTo>
                    <a:pt x="4792" y="37358"/>
                  </a:lnTo>
                  <a:lnTo>
                    <a:pt x="4792" y="15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6408064" y="1550435"/>
              <a:ext cx="808964" cy="1449746"/>
            </a:xfrm>
            <a:custGeom>
              <a:rect b="b" l="l" r="r" t="t"/>
              <a:pathLst>
                <a:path extrusionOk="0" h="9758" w="5445">
                  <a:moveTo>
                    <a:pt x="1" y="1"/>
                  </a:moveTo>
                  <a:lnTo>
                    <a:pt x="1" y="9757"/>
                  </a:lnTo>
                  <a:lnTo>
                    <a:pt x="5445" y="6789"/>
                  </a:lnTo>
                  <a:lnTo>
                    <a:pt x="5445" y="30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6408064" y="1109482"/>
              <a:ext cx="808964" cy="889786"/>
            </a:xfrm>
            <a:custGeom>
              <a:rect b="b" l="l" r="r" t="t"/>
              <a:pathLst>
                <a:path extrusionOk="0" h="5989" w="5445">
                  <a:moveTo>
                    <a:pt x="5445" y="1"/>
                  </a:moveTo>
                  <a:lnTo>
                    <a:pt x="1" y="2969"/>
                  </a:lnTo>
                  <a:lnTo>
                    <a:pt x="5445" y="5989"/>
                  </a:lnTo>
                  <a:lnTo>
                    <a:pt x="5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6408064" y="3671554"/>
              <a:ext cx="808964" cy="1449597"/>
            </a:xfrm>
            <a:custGeom>
              <a:rect b="b" l="l" r="r" t="t"/>
              <a:pathLst>
                <a:path extrusionOk="0" h="9757" w="5445">
                  <a:moveTo>
                    <a:pt x="1" y="0"/>
                  </a:moveTo>
                  <a:lnTo>
                    <a:pt x="1" y="9757"/>
                  </a:lnTo>
                  <a:lnTo>
                    <a:pt x="5445" y="6789"/>
                  </a:lnTo>
                  <a:lnTo>
                    <a:pt x="5445" y="30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6408064" y="3230601"/>
              <a:ext cx="808964" cy="889786"/>
            </a:xfrm>
            <a:custGeom>
              <a:rect b="b" l="l" r="r" t="t"/>
              <a:pathLst>
                <a:path extrusionOk="0" h="5989" w="5445">
                  <a:moveTo>
                    <a:pt x="5445" y="0"/>
                  </a:moveTo>
                  <a:lnTo>
                    <a:pt x="1" y="2968"/>
                  </a:lnTo>
                  <a:lnTo>
                    <a:pt x="5445" y="5989"/>
                  </a:lnTo>
                  <a:lnTo>
                    <a:pt x="54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2"/>
          <p:cNvGrpSpPr/>
          <p:nvPr/>
        </p:nvGrpSpPr>
        <p:grpSpPr>
          <a:xfrm>
            <a:off x="7686990" y="1563765"/>
            <a:ext cx="2238314" cy="4541818"/>
            <a:chOff x="7686990" y="1563765"/>
            <a:chExt cx="2238314" cy="4541818"/>
          </a:xfrm>
        </p:grpSpPr>
        <p:sp>
          <p:nvSpPr>
            <p:cNvPr id="477" name="Google Shape;477;p32"/>
            <p:cNvSpPr/>
            <p:nvPr/>
          </p:nvSpPr>
          <p:spPr>
            <a:xfrm>
              <a:off x="8258910" y="1563765"/>
              <a:ext cx="1217095" cy="3240112"/>
            </a:xfrm>
            <a:custGeom>
              <a:rect b="b" l="l" r="r" t="t"/>
              <a:pathLst>
                <a:path extrusionOk="0" h="31363" w="11781">
                  <a:moveTo>
                    <a:pt x="0" y="1"/>
                  </a:moveTo>
                  <a:lnTo>
                    <a:pt x="11781" y="31362"/>
                  </a:lnTo>
                  <a:lnTo>
                    <a:pt x="10665" y="7713"/>
                  </a:lnTo>
                  <a:cubicBezTo>
                    <a:pt x="10481" y="7589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7686990" y="1565418"/>
              <a:ext cx="2238314" cy="4540165"/>
            </a:xfrm>
            <a:custGeom>
              <a:rect b="b" l="l" r="r" t="t"/>
              <a:pathLst>
                <a:path extrusionOk="0" h="43947" w="21666">
                  <a:moveTo>
                    <a:pt x="5524" y="1"/>
                  </a:moveTo>
                  <a:lnTo>
                    <a:pt x="0" y="7077"/>
                  </a:lnTo>
                  <a:lnTo>
                    <a:pt x="1116" y="43947"/>
                  </a:lnTo>
                  <a:lnTo>
                    <a:pt x="21665" y="43139"/>
                  </a:lnTo>
                  <a:lnTo>
                    <a:pt x="5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33"/>
          <p:cNvGrpSpPr/>
          <p:nvPr/>
        </p:nvGrpSpPr>
        <p:grpSpPr>
          <a:xfrm flipH="1">
            <a:off x="-481400" y="828350"/>
            <a:ext cx="5091582" cy="5979984"/>
            <a:chOff x="4428932" y="828350"/>
            <a:chExt cx="5091582" cy="5979984"/>
          </a:xfrm>
        </p:grpSpPr>
        <p:sp>
          <p:nvSpPr>
            <p:cNvPr id="481" name="Google Shape;481;p33"/>
            <p:cNvSpPr/>
            <p:nvPr/>
          </p:nvSpPr>
          <p:spPr>
            <a:xfrm>
              <a:off x="8226625" y="828350"/>
              <a:ext cx="1293889" cy="5143490"/>
            </a:xfrm>
            <a:custGeom>
              <a:rect b="b" l="l" r="r" t="t"/>
              <a:pathLst>
                <a:path extrusionOk="0" h="26750" w="9097">
                  <a:moveTo>
                    <a:pt x="0" y="0"/>
                  </a:moveTo>
                  <a:lnTo>
                    <a:pt x="0" y="21761"/>
                  </a:lnTo>
                  <a:lnTo>
                    <a:pt x="9097" y="26750"/>
                  </a:lnTo>
                  <a:lnTo>
                    <a:pt x="9097" y="49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5521169" y="828350"/>
              <a:ext cx="2705594" cy="4531323"/>
            </a:xfrm>
            <a:custGeom>
              <a:rect b="b" l="l" r="r" t="t"/>
              <a:pathLst>
                <a:path extrusionOk="0" h="31858" w="19022">
                  <a:moveTo>
                    <a:pt x="19021" y="0"/>
                  </a:moveTo>
                  <a:lnTo>
                    <a:pt x="0" y="10093"/>
                  </a:lnTo>
                  <a:lnTo>
                    <a:pt x="0" y="31858"/>
                  </a:lnTo>
                  <a:lnTo>
                    <a:pt x="19021" y="21761"/>
                  </a:lnTo>
                  <a:lnTo>
                    <a:pt x="19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5833517" y="1430859"/>
              <a:ext cx="1986454" cy="3326308"/>
            </a:xfrm>
            <a:custGeom>
              <a:rect b="b" l="l" r="r" t="t"/>
              <a:pathLst>
                <a:path extrusionOk="0" h="23386" w="13966">
                  <a:moveTo>
                    <a:pt x="13965" y="1"/>
                  </a:moveTo>
                  <a:lnTo>
                    <a:pt x="0" y="7409"/>
                  </a:lnTo>
                  <a:lnTo>
                    <a:pt x="0" y="23386"/>
                  </a:lnTo>
                  <a:lnTo>
                    <a:pt x="13965" y="15973"/>
                  </a:lnTo>
                  <a:lnTo>
                    <a:pt x="139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7134375" y="2276876"/>
              <a:ext cx="1294077" cy="4428730"/>
            </a:xfrm>
            <a:custGeom>
              <a:rect b="b" l="l" r="r" t="t"/>
              <a:pathLst>
                <a:path extrusionOk="0" h="26750" w="9098">
                  <a:moveTo>
                    <a:pt x="1" y="1"/>
                  </a:moveTo>
                  <a:lnTo>
                    <a:pt x="1" y="21762"/>
                  </a:lnTo>
                  <a:lnTo>
                    <a:pt x="9097" y="26750"/>
                  </a:lnTo>
                  <a:lnTo>
                    <a:pt x="9097" y="49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4428932" y="2276869"/>
              <a:ext cx="2705594" cy="4531465"/>
            </a:xfrm>
            <a:custGeom>
              <a:rect b="b" l="l" r="r" t="t"/>
              <a:pathLst>
                <a:path extrusionOk="0" h="31859" w="19022">
                  <a:moveTo>
                    <a:pt x="19022" y="1"/>
                  </a:moveTo>
                  <a:lnTo>
                    <a:pt x="1" y="10093"/>
                  </a:lnTo>
                  <a:lnTo>
                    <a:pt x="1" y="31858"/>
                  </a:lnTo>
                  <a:lnTo>
                    <a:pt x="19022" y="21762"/>
                  </a:lnTo>
                  <a:lnTo>
                    <a:pt x="190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4813678" y="2920342"/>
              <a:ext cx="1936814" cy="3244380"/>
            </a:xfrm>
            <a:custGeom>
              <a:rect b="b" l="l" r="r" t="t"/>
              <a:pathLst>
                <a:path extrusionOk="0" h="22810" w="13617">
                  <a:moveTo>
                    <a:pt x="13617" y="1"/>
                  </a:moveTo>
                  <a:lnTo>
                    <a:pt x="0" y="7229"/>
                  </a:lnTo>
                  <a:lnTo>
                    <a:pt x="0" y="22810"/>
                  </a:lnTo>
                  <a:lnTo>
                    <a:pt x="13617" y="15582"/>
                  </a:lnTo>
                  <a:lnTo>
                    <a:pt x="136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1_1_1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34"/>
          <p:cNvGrpSpPr/>
          <p:nvPr/>
        </p:nvGrpSpPr>
        <p:grpSpPr>
          <a:xfrm>
            <a:off x="4873307" y="2343136"/>
            <a:ext cx="2165153" cy="3466159"/>
            <a:chOff x="6121471" y="206900"/>
            <a:chExt cx="3179373" cy="5089808"/>
          </a:xfrm>
        </p:grpSpPr>
        <p:sp>
          <p:nvSpPr>
            <p:cNvPr id="489" name="Google Shape;489;p34"/>
            <p:cNvSpPr/>
            <p:nvPr/>
          </p:nvSpPr>
          <p:spPr>
            <a:xfrm flipH="1">
              <a:off x="6121471" y="206900"/>
              <a:ext cx="1384085" cy="4549988"/>
            </a:xfrm>
            <a:custGeom>
              <a:rect b="b" l="l" r="r" t="t"/>
              <a:pathLst>
                <a:path extrusionOk="0" h="46295" w="14082">
                  <a:moveTo>
                    <a:pt x="1" y="0"/>
                  </a:moveTo>
                  <a:lnTo>
                    <a:pt x="1" y="46294"/>
                  </a:lnTo>
                  <a:lnTo>
                    <a:pt x="14081" y="46294"/>
                  </a:lnTo>
                  <a:lnTo>
                    <a:pt x="14081" y="60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 flipH="1">
              <a:off x="7505426" y="206900"/>
              <a:ext cx="1795418" cy="4577311"/>
            </a:xfrm>
            <a:custGeom>
              <a:rect b="b" l="l" r="r" t="t"/>
              <a:pathLst>
                <a:path extrusionOk="0" h="46573" w="18267">
                  <a:moveTo>
                    <a:pt x="18267" y="0"/>
                  </a:moveTo>
                  <a:lnTo>
                    <a:pt x="1" y="6617"/>
                  </a:lnTo>
                  <a:lnTo>
                    <a:pt x="1" y="46572"/>
                  </a:lnTo>
                  <a:lnTo>
                    <a:pt x="18267" y="46572"/>
                  </a:lnTo>
                  <a:lnTo>
                    <a:pt x="18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 flipH="1">
              <a:off x="6557199" y="935175"/>
              <a:ext cx="454901" cy="4361533"/>
            </a:xfrm>
            <a:custGeom>
              <a:rect b="b" l="l" r="r" t="t"/>
              <a:pathLst>
                <a:path extrusionOk="0" h="28295" w="1924">
                  <a:moveTo>
                    <a:pt x="0" y="0"/>
                  </a:moveTo>
                  <a:lnTo>
                    <a:pt x="0" y="28294"/>
                  </a:lnTo>
                  <a:lnTo>
                    <a:pt x="1923" y="28294"/>
                  </a:lnTo>
                  <a:lnTo>
                    <a:pt x="1923" y="1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 flipH="1">
              <a:off x="6557199" y="935175"/>
              <a:ext cx="454901" cy="4361533"/>
            </a:xfrm>
            <a:custGeom>
              <a:rect b="b" l="l" r="r" t="t"/>
              <a:pathLst>
                <a:path extrusionOk="0" h="28295" w="1924">
                  <a:moveTo>
                    <a:pt x="0" y="0"/>
                  </a:moveTo>
                  <a:lnTo>
                    <a:pt x="0" y="484"/>
                  </a:lnTo>
                  <a:lnTo>
                    <a:pt x="1536" y="1403"/>
                  </a:lnTo>
                  <a:lnTo>
                    <a:pt x="1536" y="28294"/>
                  </a:lnTo>
                  <a:lnTo>
                    <a:pt x="1923" y="28294"/>
                  </a:lnTo>
                  <a:lnTo>
                    <a:pt x="1923" y="1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34"/>
          <p:cNvGrpSpPr/>
          <p:nvPr/>
        </p:nvGrpSpPr>
        <p:grpSpPr>
          <a:xfrm>
            <a:off x="6284434" y="981116"/>
            <a:ext cx="3015953" cy="4828191"/>
            <a:chOff x="6121471" y="206900"/>
            <a:chExt cx="3179373" cy="5089808"/>
          </a:xfrm>
        </p:grpSpPr>
        <p:sp>
          <p:nvSpPr>
            <p:cNvPr id="494" name="Google Shape;494;p34"/>
            <p:cNvSpPr/>
            <p:nvPr/>
          </p:nvSpPr>
          <p:spPr>
            <a:xfrm flipH="1">
              <a:off x="6121471" y="206900"/>
              <a:ext cx="1384085" cy="4549988"/>
            </a:xfrm>
            <a:custGeom>
              <a:rect b="b" l="l" r="r" t="t"/>
              <a:pathLst>
                <a:path extrusionOk="0" h="46295" w="14082">
                  <a:moveTo>
                    <a:pt x="1" y="0"/>
                  </a:moveTo>
                  <a:lnTo>
                    <a:pt x="1" y="46294"/>
                  </a:lnTo>
                  <a:lnTo>
                    <a:pt x="14081" y="46294"/>
                  </a:lnTo>
                  <a:lnTo>
                    <a:pt x="14081" y="60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 flipH="1">
              <a:off x="7505426" y="206900"/>
              <a:ext cx="1795418" cy="4577311"/>
            </a:xfrm>
            <a:custGeom>
              <a:rect b="b" l="l" r="r" t="t"/>
              <a:pathLst>
                <a:path extrusionOk="0" h="46573" w="18267">
                  <a:moveTo>
                    <a:pt x="18267" y="0"/>
                  </a:moveTo>
                  <a:lnTo>
                    <a:pt x="1" y="6617"/>
                  </a:lnTo>
                  <a:lnTo>
                    <a:pt x="1" y="46572"/>
                  </a:lnTo>
                  <a:lnTo>
                    <a:pt x="18267" y="46572"/>
                  </a:lnTo>
                  <a:lnTo>
                    <a:pt x="18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 flipH="1">
              <a:off x="6557199" y="935175"/>
              <a:ext cx="454901" cy="4361533"/>
            </a:xfrm>
            <a:custGeom>
              <a:rect b="b" l="l" r="r" t="t"/>
              <a:pathLst>
                <a:path extrusionOk="0" h="28295" w="1924">
                  <a:moveTo>
                    <a:pt x="0" y="0"/>
                  </a:moveTo>
                  <a:lnTo>
                    <a:pt x="0" y="28294"/>
                  </a:lnTo>
                  <a:lnTo>
                    <a:pt x="1923" y="28294"/>
                  </a:lnTo>
                  <a:lnTo>
                    <a:pt x="1923" y="1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 flipH="1">
              <a:off x="6557199" y="935175"/>
              <a:ext cx="454901" cy="4361533"/>
            </a:xfrm>
            <a:custGeom>
              <a:rect b="b" l="l" r="r" t="t"/>
              <a:pathLst>
                <a:path extrusionOk="0" h="28295" w="1924">
                  <a:moveTo>
                    <a:pt x="0" y="0"/>
                  </a:moveTo>
                  <a:lnTo>
                    <a:pt x="0" y="484"/>
                  </a:lnTo>
                  <a:lnTo>
                    <a:pt x="1536" y="1403"/>
                  </a:lnTo>
                  <a:lnTo>
                    <a:pt x="1536" y="28294"/>
                  </a:lnTo>
                  <a:lnTo>
                    <a:pt x="1923" y="28294"/>
                  </a:lnTo>
                  <a:lnTo>
                    <a:pt x="1923" y="1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title"/>
          </p:nvPr>
        </p:nvSpPr>
        <p:spPr>
          <a:xfrm>
            <a:off x="602050" y="445025"/>
            <a:ext cx="57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" type="subTitle"/>
          </p:nvPr>
        </p:nvSpPr>
        <p:spPr>
          <a:xfrm>
            <a:off x="597225" y="2727175"/>
            <a:ext cx="2694600" cy="357000"/>
          </a:xfrm>
          <a:prstGeom prst="rect">
            <a:avLst/>
          </a:prstGeom>
          <a:effectLst>
            <a:outerShdw rotWithShape="0" algn="bl" dir="2700000" dist="28575">
              <a:schemeClr val="l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2" type="subTitle"/>
          </p:nvPr>
        </p:nvSpPr>
        <p:spPr>
          <a:xfrm>
            <a:off x="597288" y="3116400"/>
            <a:ext cx="2694600" cy="9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3" type="subTitle"/>
          </p:nvPr>
        </p:nvSpPr>
        <p:spPr>
          <a:xfrm>
            <a:off x="3611350" y="2727175"/>
            <a:ext cx="2694600" cy="357000"/>
          </a:xfrm>
          <a:prstGeom prst="rect">
            <a:avLst/>
          </a:prstGeom>
          <a:effectLst>
            <a:outerShdw rotWithShape="0" algn="bl" dir="2700000" dist="28575">
              <a:schemeClr val="l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4" type="subTitle"/>
          </p:nvPr>
        </p:nvSpPr>
        <p:spPr>
          <a:xfrm>
            <a:off x="3611363" y="3116400"/>
            <a:ext cx="2694600" cy="9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55" name="Google Shape;55;p5"/>
          <p:cNvGrpSpPr/>
          <p:nvPr/>
        </p:nvGrpSpPr>
        <p:grpSpPr>
          <a:xfrm>
            <a:off x="6657975" y="-76201"/>
            <a:ext cx="2714958" cy="5363393"/>
            <a:chOff x="6546975" y="-1"/>
            <a:chExt cx="2714958" cy="5363393"/>
          </a:xfrm>
        </p:grpSpPr>
        <p:sp>
          <p:nvSpPr>
            <p:cNvPr id="56" name="Google Shape;56;p5"/>
            <p:cNvSpPr/>
            <p:nvPr/>
          </p:nvSpPr>
          <p:spPr>
            <a:xfrm>
              <a:off x="8179741" y="1165672"/>
              <a:ext cx="1082192" cy="4197720"/>
            </a:xfrm>
            <a:custGeom>
              <a:rect b="b" l="l" r="r" t="t"/>
              <a:pathLst>
                <a:path extrusionOk="0" h="29918" w="7713">
                  <a:moveTo>
                    <a:pt x="7713" y="1"/>
                  </a:moveTo>
                  <a:lnTo>
                    <a:pt x="0" y="5253"/>
                  </a:lnTo>
                  <a:lnTo>
                    <a:pt x="0" y="10805"/>
                  </a:lnTo>
                  <a:lnTo>
                    <a:pt x="7713" y="29918"/>
                  </a:lnTo>
                  <a:lnTo>
                    <a:pt x="77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6546975" y="-1"/>
              <a:ext cx="2714950" cy="1496941"/>
            </a:xfrm>
            <a:custGeom>
              <a:rect b="b" l="l" r="r" t="t"/>
              <a:pathLst>
                <a:path extrusionOk="0" h="10669" w="19350">
                  <a:moveTo>
                    <a:pt x="13029" y="0"/>
                  </a:moveTo>
                  <a:lnTo>
                    <a:pt x="1" y="3188"/>
                  </a:lnTo>
                  <a:lnTo>
                    <a:pt x="1" y="10669"/>
                  </a:lnTo>
                  <a:lnTo>
                    <a:pt x="19350" y="8309"/>
                  </a:lnTo>
                  <a:lnTo>
                    <a:pt x="193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546975" y="1165672"/>
              <a:ext cx="2714950" cy="737035"/>
            </a:xfrm>
            <a:custGeom>
              <a:rect b="b" l="l" r="r" t="t"/>
              <a:pathLst>
                <a:path extrusionOk="0" h="5253" w="19350">
                  <a:moveTo>
                    <a:pt x="19350" y="1"/>
                  </a:moveTo>
                  <a:lnTo>
                    <a:pt x="1" y="2361"/>
                  </a:lnTo>
                  <a:lnTo>
                    <a:pt x="11637" y="5253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title"/>
          </p:nvPr>
        </p:nvSpPr>
        <p:spPr>
          <a:xfrm>
            <a:off x="602050" y="445025"/>
            <a:ext cx="793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" name="Google Shape;61;p6"/>
          <p:cNvGrpSpPr/>
          <p:nvPr/>
        </p:nvGrpSpPr>
        <p:grpSpPr>
          <a:xfrm>
            <a:off x="6805550" y="-140950"/>
            <a:ext cx="3058705" cy="1262026"/>
            <a:chOff x="6805550" y="-140950"/>
            <a:chExt cx="3058705" cy="1262026"/>
          </a:xfrm>
        </p:grpSpPr>
        <p:sp>
          <p:nvSpPr>
            <p:cNvPr id="62" name="Google Shape;62;p6"/>
            <p:cNvSpPr/>
            <p:nvPr/>
          </p:nvSpPr>
          <p:spPr>
            <a:xfrm flipH="1" rot="-5400000">
              <a:off x="7324544" y="-659944"/>
              <a:ext cx="534835" cy="1572824"/>
            </a:xfrm>
            <a:custGeom>
              <a:rect b="b" l="l" r="r" t="t"/>
              <a:pathLst>
                <a:path extrusionOk="0" h="23482" w="7985">
                  <a:moveTo>
                    <a:pt x="7984" y="0"/>
                  </a:moveTo>
                  <a:lnTo>
                    <a:pt x="0" y="4380"/>
                  </a:lnTo>
                  <a:lnTo>
                    <a:pt x="0" y="23481"/>
                  </a:lnTo>
                  <a:lnTo>
                    <a:pt x="7984" y="19101"/>
                  </a:lnTo>
                  <a:lnTo>
                    <a:pt x="79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 rot="-5400000">
              <a:off x="7323607" y="-124248"/>
              <a:ext cx="534835" cy="1570949"/>
            </a:xfrm>
            <a:custGeom>
              <a:rect b="b" l="l" r="r" t="t"/>
              <a:pathLst>
                <a:path extrusionOk="0" h="23454" w="7985">
                  <a:moveTo>
                    <a:pt x="0" y="0"/>
                  </a:moveTo>
                  <a:lnTo>
                    <a:pt x="0" y="19101"/>
                  </a:lnTo>
                  <a:lnTo>
                    <a:pt x="7985" y="23453"/>
                  </a:lnTo>
                  <a:lnTo>
                    <a:pt x="7985" y="43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flipH="1" rot="-5400000">
              <a:off x="8281819" y="-1087009"/>
              <a:ext cx="625928" cy="2538944"/>
            </a:xfrm>
            <a:custGeom>
              <a:rect b="b" l="l" r="r" t="t"/>
              <a:pathLst>
                <a:path extrusionOk="0" h="37906" w="9345">
                  <a:moveTo>
                    <a:pt x="9345" y="0"/>
                  </a:moveTo>
                  <a:lnTo>
                    <a:pt x="0" y="5125"/>
                  </a:lnTo>
                  <a:lnTo>
                    <a:pt x="0" y="37906"/>
                  </a:lnTo>
                  <a:lnTo>
                    <a:pt x="9345" y="32782"/>
                  </a:lnTo>
                  <a:lnTo>
                    <a:pt x="93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 flipH="1" rot="-5400000">
              <a:off x="8280848" y="-460188"/>
              <a:ext cx="625727" cy="2536801"/>
            </a:xfrm>
            <a:custGeom>
              <a:rect b="b" l="l" r="r" t="t"/>
              <a:pathLst>
                <a:path extrusionOk="0" h="37874" w="9342">
                  <a:moveTo>
                    <a:pt x="1" y="0"/>
                  </a:moveTo>
                  <a:lnTo>
                    <a:pt x="1" y="32782"/>
                  </a:lnTo>
                  <a:lnTo>
                    <a:pt x="9341" y="37874"/>
                  </a:lnTo>
                  <a:lnTo>
                    <a:pt x="9341" y="50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 flipH="1" rot="-5400000">
              <a:off x="8791398" y="-63569"/>
              <a:ext cx="364706" cy="1776711"/>
            </a:xfrm>
            <a:custGeom>
              <a:rect b="b" l="l" r="r" t="t"/>
              <a:pathLst>
                <a:path extrusionOk="0" h="26526" w="5445">
                  <a:moveTo>
                    <a:pt x="5445" y="1"/>
                  </a:moveTo>
                  <a:lnTo>
                    <a:pt x="1" y="3021"/>
                  </a:lnTo>
                  <a:lnTo>
                    <a:pt x="1" y="23558"/>
                  </a:lnTo>
                  <a:lnTo>
                    <a:pt x="5445" y="26526"/>
                  </a:lnTo>
                  <a:lnTo>
                    <a:pt x="54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 flipH="1" rot="-5400000">
              <a:off x="7904818" y="624216"/>
              <a:ext cx="364706" cy="401143"/>
            </a:xfrm>
            <a:custGeom>
              <a:rect b="b" l="l" r="r" t="t"/>
              <a:pathLst>
                <a:path extrusionOk="0" h="5989" w="5445">
                  <a:moveTo>
                    <a:pt x="1" y="1"/>
                  </a:moveTo>
                  <a:lnTo>
                    <a:pt x="1" y="5989"/>
                  </a:lnTo>
                  <a:lnTo>
                    <a:pt x="5445" y="29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/>
          <p:nvPr>
            <p:ph idx="1" type="subTitle"/>
          </p:nvPr>
        </p:nvSpPr>
        <p:spPr>
          <a:xfrm>
            <a:off x="602050" y="1441825"/>
            <a:ext cx="4622100" cy="30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type="title"/>
          </p:nvPr>
        </p:nvSpPr>
        <p:spPr>
          <a:xfrm>
            <a:off x="602050" y="445025"/>
            <a:ext cx="793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1" name="Google Shape;71;p7"/>
          <p:cNvGrpSpPr/>
          <p:nvPr/>
        </p:nvGrpSpPr>
        <p:grpSpPr>
          <a:xfrm>
            <a:off x="6275500" y="647250"/>
            <a:ext cx="2868505" cy="5388307"/>
            <a:chOff x="6275500" y="647250"/>
            <a:chExt cx="2868505" cy="5388307"/>
          </a:xfrm>
        </p:grpSpPr>
        <p:sp>
          <p:nvSpPr>
            <p:cNvPr id="72" name="Google Shape;72;p7"/>
            <p:cNvSpPr/>
            <p:nvPr/>
          </p:nvSpPr>
          <p:spPr>
            <a:xfrm>
              <a:off x="6275500" y="2785396"/>
              <a:ext cx="1172446" cy="3250161"/>
            </a:xfrm>
            <a:custGeom>
              <a:rect b="b" l="l" r="r" t="t"/>
              <a:pathLst>
                <a:path extrusionOk="0" h="48939" w="17654">
                  <a:moveTo>
                    <a:pt x="17653" y="0"/>
                  </a:moveTo>
                  <a:lnTo>
                    <a:pt x="0" y="9533"/>
                  </a:lnTo>
                  <a:lnTo>
                    <a:pt x="0" y="48938"/>
                  </a:lnTo>
                  <a:lnTo>
                    <a:pt x="17653" y="44894"/>
                  </a:lnTo>
                  <a:lnTo>
                    <a:pt x="17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6619247" y="3654859"/>
              <a:ext cx="370117" cy="841978"/>
            </a:xfrm>
            <a:custGeom>
              <a:rect b="b" l="l" r="r" t="t"/>
              <a:pathLst>
                <a:path extrusionOk="0" h="12678" w="5573">
                  <a:moveTo>
                    <a:pt x="1" y="1"/>
                  </a:moveTo>
                  <a:lnTo>
                    <a:pt x="1" y="12677"/>
                  </a:lnTo>
                  <a:lnTo>
                    <a:pt x="5573" y="9641"/>
                  </a:lnTo>
                  <a:lnTo>
                    <a:pt x="5573" y="30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6619247" y="3452967"/>
              <a:ext cx="370117" cy="407308"/>
            </a:xfrm>
            <a:custGeom>
              <a:rect b="b" l="l" r="r" t="t"/>
              <a:pathLst>
                <a:path extrusionOk="0" h="6133" w="5573">
                  <a:moveTo>
                    <a:pt x="5573" y="1"/>
                  </a:moveTo>
                  <a:lnTo>
                    <a:pt x="1" y="3041"/>
                  </a:lnTo>
                  <a:lnTo>
                    <a:pt x="5573" y="6133"/>
                  </a:lnTo>
                  <a:lnTo>
                    <a:pt x="55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6619247" y="4735577"/>
              <a:ext cx="370117" cy="841978"/>
            </a:xfrm>
            <a:custGeom>
              <a:rect b="b" l="l" r="r" t="t"/>
              <a:pathLst>
                <a:path extrusionOk="0" h="12678" w="5573">
                  <a:moveTo>
                    <a:pt x="1" y="0"/>
                  </a:moveTo>
                  <a:lnTo>
                    <a:pt x="1" y="12677"/>
                  </a:lnTo>
                  <a:lnTo>
                    <a:pt x="5573" y="9641"/>
                  </a:lnTo>
                  <a:lnTo>
                    <a:pt x="5573" y="30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6619247" y="4533686"/>
              <a:ext cx="370117" cy="407308"/>
            </a:xfrm>
            <a:custGeom>
              <a:rect b="b" l="l" r="r" t="t"/>
              <a:pathLst>
                <a:path extrusionOk="0" h="6133" w="5573">
                  <a:moveTo>
                    <a:pt x="5573" y="0"/>
                  </a:moveTo>
                  <a:lnTo>
                    <a:pt x="1" y="3040"/>
                  </a:lnTo>
                  <a:lnTo>
                    <a:pt x="5573" y="6133"/>
                  </a:lnTo>
                  <a:lnTo>
                    <a:pt x="55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7200300" y="647250"/>
              <a:ext cx="1943705" cy="5388306"/>
            </a:xfrm>
            <a:custGeom>
              <a:rect b="b" l="l" r="r" t="t"/>
              <a:pathLst>
                <a:path extrusionOk="0" h="48939" w="17654">
                  <a:moveTo>
                    <a:pt x="17653" y="0"/>
                  </a:moveTo>
                  <a:lnTo>
                    <a:pt x="0" y="9533"/>
                  </a:lnTo>
                  <a:lnTo>
                    <a:pt x="0" y="48938"/>
                  </a:lnTo>
                  <a:lnTo>
                    <a:pt x="17653" y="44894"/>
                  </a:lnTo>
                  <a:lnTo>
                    <a:pt x="176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7770183" y="2088697"/>
              <a:ext cx="613587" cy="1395879"/>
            </a:xfrm>
            <a:custGeom>
              <a:rect b="b" l="l" r="r" t="t"/>
              <a:pathLst>
                <a:path extrusionOk="0" h="12678" w="5573">
                  <a:moveTo>
                    <a:pt x="1" y="1"/>
                  </a:moveTo>
                  <a:lnTo>
                    <a:pt x="1" y="12677"/>
                  </a:lnTo>
                  <a:lnTo>
                    <a:pt x="5573" y="9641"/>
                  </a:lnTo>
                  <a:lnTo>
                    <a:pt x="5573" y="30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7770183" y="1753989"/>
              <a:ext cx="613587" cy="675259"/>
            </a:xfrm>
            <a:custGeom>
              <a:rect b="b" l="l" r="r" t="t"/>
              <a:pathLst>
                <a:path extrusionOk="0" h="6133" w="5573">
                  <a:moveTo>
                    <a:pt x="5573" y="1"/>
                  </a:moveTo>
                  <a:lnTo>
                    <a:pt x="1" y="3041"/>
                  </a:lnTo>
                  <a:lnTo>
                    <a:pt x="5573" y="6133"/>
                  </a:lnTo>
                  <a:lnTo>
                    <a:pt x="55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7770183" y="3880376"/>
              <a:ext cx="613587" cy="1395879"/>
            </a:xfrm>
            <a:custGeom>
              <a:rect b="b" l="l" r="r" t="t"/>
              <a:pathLst>
                <a:path extrusionOk="0" h="12678" w="5573">
                  <a:moveTo>
                    <a:pt x="1" y="0"/>
                  </a:moveTo>
                  <a:lnTo>
                    <a:pt x="1" y="12677"/>
                  </a:lnTo>
                  <a:lnTo>
                    <a:pt x="5573" y="9641"/>
                  </a:lnTo>
                  <a:lnTo>
                    <a:pt x="5573" y="30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7770183" y="3545668"/>
              <a:ext cx="613587" cy="675259"/>
            </a:xfrm>
            <a:custGeom>
              <a:rect b="b" l="l" r="r" t="t"/>
              <a:pathLst>
                <a:path extrusionOk="0" h="6133" w="5573">
                  <a:moveTo>
                    <a:pt x="5573" y="0"/>
                  </a:moveTo>
                  <a:lnTo>
                    <a:pt x="1" y="3040"/>
                  </a:lnTo>
                  <a:lnTo>
                    <a:pt x="5573" y="6133"/>
                  </a:lnTo>
                  <a:lnTo>
                    <a:pt x="55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/>
          <p:nvPr>
            <p:ph type="title"/>
          </p:nvPr>
        </p:nvSpPr>
        <p:spPr>
          <a:xfrm>
            <a:off x="602050" y="939550"/>
            <a:ext cx="4674900" cy="20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4" name="Google Shape;84;p8"/>
          <p:cNvGrpSpPr/>
          <p:nvPr/>
        </p:nvGrpSpPr>
        <p:grpSpPr>
          <a:xfrm>
            <a:off x="-1495760" y="880735"/>
            <a:ext cx="10872165" cy="4929728"/>
            <a:chOff x="-222025" y="801891"/>
            <a:chExt cx="9369325" cy="4248301"/>
          </a:xfrm>
        </p:grpSpPr>
        <p:sp>
          <p:nvSpPr>
            <p:cNvPr id="85" name="Google Shape;85;p8"/>
            <p:cNvSpPr/>
            <p:nvPr/>
          </p:nvSpPr>
          <p:spPr>
            <a:xfrm>
              <a:off x="4139250" y="3502096"/>
              <a:ext cx="5004747" cy="1548096"/>
            </a:xfrm>
            <a:custGeom>
              <a:rect b="b" l="l" r="r" t="t"/>
              <a:pathLst>
                <a:path extrusionOk="0" h="13331" w="43097">
                  <a:moveTo>
                    <a:pt x="43097" y="0"/>
                  </a:moveTo>
                  <a:lnTo>
                    <a:pt x="1" y="4961"/>
                  </a:lnTo>
                  <a:lnTo>
                    <a:pt x="1" y="12945"/>
                  </a:lnTo>
                  <a:lnTo>
                    <a:pt x="43097" y="13331"/>
                  </a:lnTo>
                  <a:lnTo>
                    <a:pt x="430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5938071" y="801891"/>
              <a:ext cx="1180784" cy="3331930"/>
            </a:xfrm>
            <a:custGeom>
              <a:rect b="b" l="l" r="r" t="t"/>
              <a:pathLst>
                <a:path extrusionOk="0" h="28692" w="10168">
                  <a:moveTo>
                    <a:pt x="10167" y="0"/>
                  </a:moveTo>
                  <a:lnTo>
                    <a:pt x="0" y="3572"/>
                  </a:lnTo>
                  <a:lnTo>
                    <a:pt x="0" y="26042"/>
                  </a:lnTo>
                  <a:lnTo>
                    <a:pt x="10167" y="28692"/>
                  </a:lnTo>
                  <a:lnTo>
                    <a:pt x="101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118744" y="801891"/>
              <a:ext cx="2010399" cy="3331930"/>
            </a:xfrm>
            <a:custGeom>
              <a:rect b="b" l="l" r="r" t="t"/>
              <a:pathLst>
                <a:path extrusionOk="0" h="28692" w="17312">
                  <a:moveTo>
                    <a:pt x="0" y="0"/>
                  </a:moveTo>
                  <a:lnTo>
                    <a:pt x="0" y="28692"/>
                  </a:lnTo>
                  <a:lnTo>
                    <a:pt x="17311" y="24023"/>
                  </a:lnTo>
                  <a:lnTo>
                    <a:pt x="17311" y="5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5839130" y="3910053"/>
              <a:ext cx="1080450" cy="444768"/>
            </a:xfrm>
            <a:custGeom>
              <a:rect b="b" l="l" r="r" t="t"/>
              <a:pathLst>
                <a:path extrusionOk="0" h="3830" w="9304">
                  <a:moveTo>
                    <a:pt x="9303" y="1"/>
                  </a:moveTo>
                  <a:lnTo>
                    <a:pt x="0" y="2335"/>
                  </a:lnTo>
                  <a:lnTo>
                    <a:pt x="0" y="3829"/>
                  </a:lnTo>
                  <a:lnTo>
                    <a:pt x="9303" y="1507"/>
                  </a:lnTo>
                  <a:lnTo>
                    <a:pt x="93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680500" y="3866737"/>
              <a:ext cx="1239080" cy="314589"/>
            </a:xfrm>
            <a:custGeom>
              <a:rect b="b" l="l" r="r" t="t"/>
              <a:pathLst>
                <a:path extrusionOk="0" h="2709" w="10670">
                  <a:moveTo>
                    <a:pt x="8755" y="0"/>
                  </a:moveTo>
                  <a:lnTo>
                    <a:pt x="1" y="2440"/>
                  </a:lnTo>
                  <a:lnTo>
                    <a:pt x="1366" y="2708"/>
                  </a:lnTo>
                  <a:lnTo>
                    <a:pt x="10669" y="374"/>
                  </a:lnTo>
                  <a:lnTo>
                    <a:pt x="8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5681893" y="3704042"/>
              <a:ext cx="1080450" cy="444768"/>
            </a:xfrm>
            <a:custGeom>
              <a:rect b="b" l="l" r="r" t="t"/>
              <a:pathLst>
                <a:path extrusionOk="0" h="3830" w="9304">
                  <a:moveTo>
                    <a:pt x="9303" y="1"/>
                  </a:moveTo>
                  <a:lnTo>
                    <a:pt x="0" y="2323"/>
                  </a:lnTo>
                  <a:lnTo>
                    <a:pt x="0" y="3829"/>
                  </a:lnTo>
                  <a:lnTo>
                    <a:pt x="9303" y="1506"/>
                  </a:lnTo>
                  <a:lnTo>
                    <a:pt x="93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5523262" y="3660727"/>
              <a:ext cx="1239080" cy="313196"/>
            </a:xfrm>
            <a:custGeom>
              <a:rect b="b" l="l" r="r" t="t"/>
              <a:pathLst>
                <a:path extrusionOk="0" h="2697" w="10670">
                  <a:moveTo>
                    <a:pt x="8743" y="0"/>
                  </a:moveTo>
                  <a:lnTo>
                    <a:pt x="0" y="2440"/>
                  </a:lnTo>
                  <a:lnTo>
                    <a:pt x="1366" y="2696"/>
                  </a:lnTo>
                  <a:lnTo>
                    <a:pt x="10669" y="374"/>
                  </a:lnTo>
                  <a:lnTo>
                    <a:pt x="87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5524656" y="3498031"/>
              <a:ext cx="1080450" cy="444652"/>
            </a:xfrm>
            <a:custGeom>
              <a:rect b="b" l="l" r="r" t="t"/>
              <a:pathLst>
                <a:path extrusionOk="0" h="3829" w="9304">
                  <a:moveTo>
                    <a:pt x="9303" y="0"/>
                  </a:moveTo>
                  <a:lnTo>
                    <a:pt x="0" y="2323"/>
                  </a:lnTo>
                  <a:lnTo>
                    <a:pt x="0" y="3829"/>
                  </a:lnTo>
                  <a:lnTo>
                    <a:pt x="9303" y="1506"/>
                  </a:lnTo>
                  <a:lnTo>
                    <a:pt x="93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5364632" y="3454600"/>
              <a:ext cx="1240474" cy="313312"/>
            </a:xfrm>
            <a:custGeom>
              <a:rect b="b" l="l" r="r" t="t"/>
              <a:pathLst>
                <a:path extrusionOk="0" h="2698" w="10682">
                  <a:moveTo>
                    <a:pt x="8755" y="1"/>
                  </a:moveTo>
                  <a:lnTo>
                    <a:pt x="1" y="2440"/>
                  </a:lnTo>
                  <a:lnTo>
                    <a:pt x="1378" y="2697"/>
                  </a:lnTo>
                  <a:lnTo>
                    <a:pt x="10681" y="374"/>
                  </a:lnTo>
                  <a:lnTo>
                    <a:pt x="87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5366025" y="3292021"/>
              <a:ext cx="1080450" cy="444652"/>
            </a:xfrm>
            <a:custGeom>
              <a:rect b="b" l="l" r="r" t="t"/>
              <a:pathLst>
                <a:path extrusionOk="0" h="3829" w="9304">
                  <a:moveTo>
                    <a:pt x="9304" y="0"/>
                  </a:moveTo>
                  <a:lnTo>
                    <a:pt x="0" y="2323"/>
                  </a:lnTo>
                  <a:lnTo>
                    <a:pt x="0" y="3829"/>
                  </a:lnTo>
                  <a:lnTo>
                    <a:pt x="9304" y="1506"/>
                  </a:lnTo>
                  <a:lnTo>
                    <a:pt x="93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5207394" y="3260782"/>
              <a:ext cx="1239080" cy="301002"/>
            </a:xfrm>
            <a:custGeom>
              <a:rect b="b" l="l" r="r" t="t"/>
              <a:pathLst>
                <a:path extrusionOk="0" h="2592" w="10670">
                  <a:moveTo>
                    <a:pt x="9316" y="1"/>
                  </a:moveTo>
                  <a:lnTo>
                    <a:pt x="1" y="2335"/>
                  </a:lnTo>
                  <a:lnTo>
                    <a:pt x="1366" y="2592"/>
                  </a:lnTo>
                  <a:lnTo>
                    <a:pt x="10670" y="269"/>
                  </a:lnTo>
                  <a:lnTo>
                    <a:pt x="93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5208788" y="3085894"/>
              <a:ext cx="1080450" cy="444768"/>
            </a:xfrm>
            <a:custGeom>
              <a:rect b="b" l="l" r="r" t="t"/>
              <a:pathLst>
                <a:path extrusionOk="0" h="3830" w="9304">
                  <a:moveTo>
                    <a:pt x="9304" y="1"/>
                  </a:moveTo>
                  <a:lnTo>
                    <a:pt x="0" y="2324"/>
                  </a:lnTo>
                  <a:lnTo>
                    <a:pt x="0" y="3829"/>
                  </a:lnTo>
                  <a:lnTo>
                    <a:pt x="9304" y="1507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5048880" y="3041184"/>
              <a:ext cx="1240358" cy="314589"/>
            </a:xfrm>
            <a:custGeom>
              <a:rect b="b" l="l" r="r" t="t"/>
              <a:pathLst>
                <a:path extrusionOk="0" h="2709" w="10681">
                  <a:moveTo>
                    <a:pt x="8755" y="1"/>
                  </a:moveTo>
                  <a:lnTo>
                    <a:pt x="0" y="2452"/>
                  </a:lnTo>
                  <a:lnTo>
                    <a:pt x="1377" y="2709"/>
                  </a:lnTo>
                  <a:lnTo>
                    <a:pt x="10681" y="386"/>
                  </a:lnTo>
                  <a:lnTo>
                    <a:pt x="87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5050157" y="2878489"/>
              <a:ext cx="1081844" cy="446162"/>
            </a:xfrm>
            <a:custGeom>
              <a:rect b="b" l="l" r="r" t="t"/>
              <a:pathLst>
                <a:path extrusionOk="0" h="3842" w="9316">
                  <a:moveTo>
                    <a:pt x="9316" y="1"/>
                  </a:moveTo>
                  <a:lnTo>
                    <a:pt x="1" y="2335"/>
                  </a:lnTo>
                  <a:lnTo>
                    <a:pt x="1" y="3841"/>
                  </a:lnTo>
                  <a:lnTo>
                    <a:pt x="9316" y="1507"/>
                  </a:lnTo>
                  <a:lnTo>
                    <a:pt x="93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4891527" y="2850038"/>
              <a:ext cx="1240474" cy="299725"/>
            </a:xfrm>
            <a:custGeom>
              <a:rect b="b" l="l" r="r" t="t"/>
              <a:pathLst>
                <a:path extrusionOk="0" h="2581" w="10682">
                  <a:moveTo>
                    <a:pt x="9304" y="1"/>
                  </a:moveTo>
                  <a:lnTo>
                    <a:pt x="1" y="2312"/>
                  </a:lnTo>
                  <a:lnTo>
                    <a:pt x="1367" y="2580"/>
                  </a:lnTo>
                  <a:lnTo>
                    <a:pt x="10682" y="246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7633887" y="3427542"/>
              <a:ext cx="1500600" cy="784906"/>
            </a:xfrm>
            <a:custGeom>
              <a:rect b="b" l="l" r="r" t="t"/>
              <a:pathLst>
                <a:path extrusionOk="0" h="6759" w="12922">
                  <a:moveTo>
                    <a:pt x="12922" y="0"/>
                  </a:moveTo>
                  <a:lnTo>
                    <a:pt x="0" y="2673"/>
                  </a:lnTo>
                  <a:lnTo>
                    <a:pt x="0" y="6759"/>
                  </a:lnTo>
                  <a:lnTo>
                    <a:pt x="12922" y="3070"/>
                  </a:lnTo>
                  <a:lnTo>
                    <a:pt x="129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7292239" y="3628095"/>
              <a:ext cx="341763" cy="584354"/>
            </a:xfrm>
            <a:custGeom>
              <a:rect b="b" l="l" r="r" t="t"/>
              <a:pathLst>
                <a:path extrusionOk="0" h="5032" w="2943">
                  <a:moveTo>
                    <a:pt x="0" y="1"/>
                  </a:moveTo>
                  <a:lnTo>
                    <a:pt x="0" y="4016"/>
                  </a:lnTo>
                  <a:lnTo>
                    <a:pt x="2942" y="5032"/>
                  </a:lnTo>
                  <a:lnTo>
                    <a:pt x="2942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7292239" y="3217466"/>
              <a:ext cx="1842247" cy="520600"/>
            </a:xfrm>
            <a:custGeom>
              <a:rect b="b" l="l" r="r" t="t"/>
              <a:pathLst>
                <a:path extrusionOk="0" h="4483" w="15864">
                  <a:moveTo>
                    <a:pt x="15817" y="0"/>
                  </a:moveTo>
                  <a:lnTo>
                    <a:pt x="0" y="3537"/>
                  </a:lnTo>
                  <a:lnTo>
                    <a:pt x="2942" y="4482"/>
                  </a:lnTo>
                  <a:lnTo>
                    <a:pt x="15864" y="1517"/>
                  </a:lnTo>
                  <a:lnTo>
                    <a:pt x="158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4893700" y="3120650"/>
              <a:ext cx="953775" cy="1244850"/>
            </a:xfrm>
            <a:custGeom>
              <a:rect b="b" l="l" r="r" t="t"/>
              <a:pathLst>
                <a:path extrusionOk="0" h="49794" w="38151">
                  <a:moveTo>
                    <a:pt x="0" y="0"/>
                  </a:moveTo>
                  <a:lnTo>
                    <a:pt x="6549" y="1143"/>
                  </a:lnTo>
                  <a:lnTo>
                    <a:pt x="6549" y="8316"/>
                  </a:lnTo>
                  <a:lnTo>
                    <a:pt x="12786" y="9252"/>
                  </a:lnTo>
                  <a:lnTo>
                    <a:pt x="12786" y="16633"/>
                  </a:lnTo>
                  <a:lnTo>
                    <a:pt x="19127" y="17568"/>
                  </a:lnTo>
                  <a:lnTo>
                    <a:pt x="19127" y="24845"/>
                  </a:lnTo>
                  <a:lnTo>
                    <a:pt x="25261" y="25989"/>
                  </a:lnTo>
                  <a:lnTo>
                    <a:pt x="25261" y="33161"/>
                  </a:lnTo>
                  <a:lnTo>
                    <a:pt x="31498" y="34097"/>
                  </a:lnTo>
                  <a:lnTo>
                    <a:pt x="31498" y="41270"/>
                  </a:lnTo>
                  <a:lnTo>
                    <a:pt x="38151" y="42517"/>
                  </a:lnTo>
                  <a:lnTo>
                    <a:pt x="37943" y="49794"/>
                  </a:lnTo>
                  <a:lnTo>
                    <a:pt x="1767" y="35448"/>
                  </a:lnTo>
                  <a:lnTo>
                    <a:pt x="1767" y="52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04" name="Google Shape;104;p8"/>
            <p:cNvSpPr/>
            <p:nvPr/>
          </p:nvSpPr>
          <p:spPr>
            <a:xfrm>
              <a:off x="-222025" y="4011200"/>
              <a:ext cx="9369325" cy="1021300"/>
            </a:xfrm>
            <a:custGeom>
              <a:rect b="b" l="l" r="r" t="t"/>
              <a:pathLst>
                <a:path extrusionOk="0" h="40852" w="374773">
                  <a:moveTo>
                    <a:pt x="201300" y="0"/>
                  </a:moveTo>
                  <a:lnTo>
                    <a:pt x="0" y="17761"/>
                  </a:lnTo>
                  <a:lnTo>
                    <a:pt x="0" y="40852"/>
                  </a:lnTo>
                  <a:lnTo>
                    <a:pt x="374773" y="40852"/>
                  </a:lnTo>
                  <a:lnTo>
                    <a:pt x="202484" y="153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idx="1" type="subTitle"/>
          </p:nvPr>
        </p:nvSpPr>
        <p:spPr>
          <a:xfrm>
            <a:off x="3522650" y="1511914"/>
            <a:ext cx="4562100" cy="27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7" name="Google Shape;107;p9"/>
          <p:cNvSpPr txBox="1"/>
          <p:nvPr>
            <p:ph type="title"/>
          </p:nvPr>
        </p:nvSpPr>
        <p:spPr>
          <a:xfrm>
            <a:off x="3522650" y="852088"/>
            <a:ext cx="4729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8" name="Google Shape;108;p9"/>
          <p:cNvGrpSpPr/>
          <p:nvPr/>
        </p:nvGrpSpPr>
        <p:grpSpPr>
          <a:xfrm>
            <a:off x="-243150" y="284825"/>
            <a:ext cx="2914315" cy="5143468"/>
            <a:chOff x="-243150" y="284825"/>
            <a:chExt cx="2914315" cy="5143468"/>
          </a:xfrm>
        </p:grpSpPr>
        <p:sp>
          <p:nvSpPr>
            <p:cNvPr id="109" name="Google Shape;109;p9"/>
            <p:cNvSpPr/>
            <p:nvPr/>
          </p:nvSpPr>
          <p:spPr>
            <a:xfrm>
              <a:off x="2408870" y="284825"/>
              <a:ext cx="262295" cy="5143461"/>
            </a:xfrm>
            <a:custGeom>
              <a:rect b="b" l="l" r="r" t="t"/>
              <a:pathLst>
                <a:path extrusionOk="0" h="36650" w="1869">
                  <a:moveTo>
                    <a:pt x="1" y="0"/>
                  </a:moveTo>
                  <a:lnTo>
                    <a:pt x="1" y="36650"/>
                  </a:lnTo>
                  <a:lnTo>
                    <a:pt x="1869" y="36650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452379" y="284825"/>
              <a:ext cx="1956620" cy="5143461"/>
            </a:xfrm>
            <a:custGeom>
              <a:rect b="b" l="l" r="r" t="t"/>
              <a:pathLst>
                <a:path extrusionOk="0" h="36650" w="13942">
                  <a:moveTo>
                    <a:pt x="13942" y="0"/>
                  </a:moveTo>
                  <a:lnTo>
                    <a:pt x="1" y="6653"/>
                  </a:lnTo>
                  <a:lnTo>
                    <a:pt x="1" y="36650"/>
                  </a:lnTo>
                  <a:lnTo>
                    <a:pt x="13942" y="36650"/>
                  </a:lnTo>
                  <a:lnTo>
                    <a:pt x="139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1738602" y="3925392"/>
              <a:ext cx="262295" cy="1502901"/>
            </a:xfrm>
            <a:custGeom>
              <a:rect b="b" l="l" r="r" t="t"/>
              <a:pathLst>
                <a:path extrusionOk="0" h="10709" w="1869">
                  <a:moveTo>
                    <a:pt x="0" y="0"/>
                  </a:moveTo>
                  <a:lnTo>
                    <a:pt x="0" y="10709"/>
                  </a:lnTo>
                  <a:lnTo>
                    <a:pt x="1868" y="10709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452379" y="3925392"/>
              <a:ext cx="1286356" cy="1502901"/>
            </a:xfrm>
            <a:custGeom>
              <a:rect b="b" l="l" r="r" t="t"/>
              <a:pathLst>
                <a:path extrusionOk="0" h="10709" w="9166">
                  <a:moveTo>
                    <a:pt x="9165" y="0"/>
                  </a:moveTo>
                  <a:lnTo>
                    <a:pt x="1" y="4373"/>
                  </a:lnTo>
                  <a:lnTo>
                    <a:pt x="1" y="10709"/>
                  </a:lnTo>
                  <a:lnTo>
                    <a:pt x="9165" y="10709"/>
                  </a:lnTo>
                  <a:lnTo>
                    <a:pt x="91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1043074" y="3925392"/>
              <a:ext cx="262295" cy="1502901"/>
            </a:xfrm>
            <a:custGeom>
              <a:rect b="b" l="l" r="r" t="t"/>
              <a:pathLst>
                <a:path extrusionOk="0" h="10709" w="1869">
                  <a:moveTo>
                    <a:pt x="0" y="0"/>
                  </a:moveTo>
                  <a:lnTo>
                    <a:pt x="0" y="10709"/>
                  </a:lnTo>
                  <a:lnTo>
                    <a:pt x="1868" y="10709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-243150" y="3925392"/>
              <a:ext cx="1286356" cy="1502901"/>
            </a:xfrm>
            <a:custGeom>
              <a:rect b="b" l="l" r="r" t="t"/>
              <a:pathLst>
                <a:path extrusionOk="0" h="10709" w="9166">
                  <a:moveTo>
                    <a:pt x="9165" y="0"/>
                  </a:moveTo>
                  <a:lnTo>
                    <a:pt x="1" y="4373"/>
                  </a:lnTo>
                  <a:lnTo>
                    <a:pt x="1" y="10709"/>
                  </a:lnTo>
                  <a:lnTo>
                    <a:pt x="9165" y="10709"/>
                  </a:lnTo>
                  <a:lnTo>
                    <a:pt x="91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998726" y="1597287"/>
              <a:ext cx="864635" cy="1352036"/>
            </a:xfrm>
            <a:custGeom>
              <a:rect b="b" l="l" r="r" t="t"/>
              <a:pathLst>
                <a:path extrusionOk="0" h="9634" w="6161">
                  <a:moveTo>
                    <a:pt x="6060" y="1"/>
                  </a:moveTo>
                  <a:lnTo>
                    <a:pt x="0" y="2893"/>
                  </a:lnTo>
                  <a:lnTo>
                    <a:pt x="96" y="9633"/>
                  </a:lnTo>
                  <a:lnTo>
                    <a:pt x="6160" y="6741"/>
                  </a:lnTo>
                  <a:lnTo>
                    <a:pt x="60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1095842" y="1729207"/>
              <a:ext cx="767519" cy="1174646"/>
            </a:xfrm>
            <a:custGeom>
              <a:rect b="b" l="l" r="r" t="t"/>
              <a:pathLst>
                <a:path extrusionOk="0" h="8370" w="5469">
                  <a:moveTo>
                    <a:pt x="5380" y="1"/>
                  </a:moveTo>
                  <a:lnTo>
                    <a:pt x="0" y="2569"/>
                  </a:lnTo>
                  <a:lnTo>
                    <a:pt x="84" y="8369"/>
                  </a:lnTo>
                  <a:lnTo>
                    <a:pt x="5468" y="5801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602050" y="539500"/>
            <a:ext cx="4235100" cy="847200"/>
          </a:xfrm>
          <a:prstGeom prst="rect">
            <a:avLst/>
          </a:prstGeom>
          <a:effectLst>
            <a:outerShdw rotWithShape="0" algn="bl" dir="2700000" dist="3810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Notable"/>
                <a:ea typeface="Notable"/>
                <a:cs typeface="Notable"/>
                <a:sym typeface="Notable"/>
              </a:defRPr>
            </a:lvl1pPr>
          </a:lstStyle>
          <a:p/>
        </p:txBody>
      </p:sp>
      <p:grpSp>
        <p:nvGrpSpPr>
          <p:cNvPr id="119" name="Google Shape;119;p10"/>
          <p:cNvGrpSpPr/>
          <p:nvPr/>
        </p:nvGrpSpPr>
        <p:grpSpPr>
          <a:xfrm>
            <a:off x="-6" y="2301100"/>
            <a:ext cx="3624271" cy="3688440"/>
            <a:chOff x="-6" y="2301100"/>
            <a:chExt cx="3624271" cy="3688440"/>
          </a:xfrm>
        </p:grpSpPr>
        <p:sp>
          <p:nvSpPr>
            <p:cNvPr id="120" name="Google Shape;120;p10"/>
            <p:cNvSpPr/>
            <p:nvPr/>
          </p:nvSpPr>
          <p:spPr>
            <a:xfrm>
              <a:off x="-6" y="2301100"/>
              <a:ext cx="3624271" cy="3688440"/>
            </a:xfrm>
            <a:custGeom>
              <a:rect b="b" l="l" r="r" t="t"/>
              <a:pathLst>
                <a:path extrusionOk="0" h="34718" w="34114">
                  <a:moveTo>
                    <a:pt x="1" y="0"/>
                  </a:moveTo>
                  <a:lnTo>
                    <a:pt x="1" y="34718"/>
                  </a:lnTo>
                  <a:lnTo>
                    <a:pt x="34114" y="34718"/>
                  </a:lnTo>
                  <a:lnTo>
                    <a:pt x="34114" y="25210"/>
                  </a:lnTo>
                  <a:lnTo>
                    <a:pt x="32323" y="25210"/>
                  </a:lnTo>
                  <a:lnTo>
                    <a:pt x="32323" y="23807"/>
                  </a:lnTo>
                  <a:lnTo>
                    <a:pt x="30521" y="23807"/>
                  </a:lnTo>
                  <a:lnTo>
                    <a:pt x="30521" y="22415"/>
                  </a:lnTo>
                  <a:lnTo>
                    <a:pt x="28730" y="22415"/>
                  </a:lnTo>
                  <a:lnTo>
                    <a:pt x="28730" y="21012"/>
                  </a:lnTo>
                  <a:lnTo>
                    <a:pt x="26928" y="21012"/>
                  </a:lnTo>
                  <a:lnTo>
                    <a:pt x="26928" y="19609"/>
                  </a:lnTo>
                  <a:lnTo>
                    <a:pt x="25138" y="19609"/>
                  </a:lnTo>
                  <a:lnTo>
                    <a:pt x="25138" y="18206"/>
                  </a:lnTo>
                  <a:lnTo>
                    <a:pt x="23347" y="18206"/>
                  </a:lnTo>
                  <a:lnTo>
                    <a:pt x="23347" y="16803"/>
                  </a:lnTo>
                  <a:lnTo>
                    <a:pt x="21545" y="16803"/>
                  </a:lnTo>
                  <a:lnTo>
                    <a:pt x="21545" y="15411"/>
                  </a:lnTo>
                  <a:lnTo>
                    <a:pt x="19755" y="15411"/>
                  </a:lnTo>
                  <a:lnTo>
                    <a:pt x="19755" y="14008"/>
                  </a:lnTo>
                  <a:lnTo>
                    <a:pt x="17952" y="14008"/>
                  </a:lnTo>
                  <a:lnTo>
                    <a:pt x="17952" y="12605"/>
                  </a:lnTo>
                  <a:lnTo>
                    <a:pt x="16162" y="12605"/>
                  </a:lnTo>
                  <a:lnTo>
                    <a:pt x="16162" y="11202"/>
                  </a:lnTo>
                  <a:lnTo>
                    <a:pt x="14372" y="11202"/>
                  </a:lnTo>
                  <a:lnTo>
                    <a:pt x="14372" y="9811"/>
                  </a:lnTo>
                  <a:lnTo>
                    <a:pt x="12569" y="9811"/>
                  </a:lnTo>
                  <a:lnTo>
                    <a:pt x="12569" y="8407"/>
                  </a:lnTo>
                  <a:lnTo>
                    <a:pt x="10779" y="8407"/>
                  </a:lnTo>
                  <a:lnTo>
                    <a:pt x="10779" y="7004"/>
                  </a:lnTo>
                  <a:lnTo>
                    <a:pt x="8976" y="7004"/>
                  </a:lnTo>
                  <a:lnTo>
                    <a:pt x="8976" y="5601"/>
                  </a:lnTo>
                  <a:lnTo>
                    <a:pt x="7186" y="5601"/>
                  </a:lnTo>
                  <a:lnTo>
                    <a:pt x="7186" y="4210"/>
                  </a:lnTo>
                  <a:lnTo>
                    <a:pt x="5384" y="4210"/>
                  </a:lnTo>
                  <a:lnTo>
                    <a:pt x="5384" y="2807"/>
                  </a:lnTo>
                  <a:lnTo>
                    <a:pt x="3593" y="2807"/>
                  </a:lnTo>
                  <a:lnTo>
                    <a:pt x="3593" y="1403"/>
                  </a:lnTo>
                  <a:lnTo>
                    <a:pt x="1803" y="1403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800096" y="3886349"/>
              <a:ext cx="827050" cy="1156047"/>
            </a:xfrm>
            <a:custGeom>
              <a:rect b="b" l="l" r="r" t="t"/>
              <a:pathLst>
                <a:path extrusionOk="0" h="7864" w="5626">
                  <a:moveTo>
                    <a:pt x="2819" y="1"/>
                  </a:moveTo>
                  <a:lnTo>
                    <a:pt x="2807" y="13"/>
                  </a:lnTo>
                  <a:cubicBezTo>
                    <a:pt x="1258" y="13"/>
                    <a:pt x="0" y="1271"/>
                    <a:pt x="0" y="2819"/>
                  </a:cubicBezTo>
                  <a:lnTo>
                    <a:pt x="0" y="7863"/>
                  </a:lnTo>
                  <a:lnTo>
                    <a:pt x="5625" y="7863"/>
                  </a:lnTo>
                  <a:lnTo>
                    <a:pt x="5625" y="2807"/>
                  </a:lnTo>
                  <a:cubicBezTo>
                    <a:pt x="5625" y="1259"/>
                    <a:pt x="4367" y="1"/>
                    <a:pt x="2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800096" y="3886349"/>
              <a:ext cx="485558" cy="1156047"/>
            </a:xfrm>
            <a:custGeom>
              <a:rect b="b" l="l" r="r" t="t"/>
              <a:pathLst>
                <a:path extrusionOk="0" h="7864" w="3303">
                  <a:moveTo>
                    <a:pt x="2819" y="1"/>
                  </a:moveTo>
                  <a:cubicBezTo>
                    <a:pt x="1258" y="1"/>
                    <a:pt x="0" y="1259"/>
                    <a:pt x="0" y="2819"/>
                  </a:cubicBezTo>
                  <a:lnTo>
                    <a:pt x="0" y="7863"/>
                  </a:lnTo>
                  <a:lnTo>
                    <a:pt x="980" y="7863"/>
                  </a:lnTo>
                  <a:lnTo>
                    <a:pt x="980" y="2819"/>
                  </a:lnTo>
                  <a:cubicBezTo>
                    <a:pt x="968" y="1452"/>
                    <a:pt x="1960" y="279"/>
                    <a:pt x="3303" y="49"/>
                  </a:cubicBezTo>
                  <a:cubicBezTo>
                    <a:pt x="3145" y="13"/>
                    <a:pt x="2976" y="1"/>
                    <a:pt x="2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2050" y="445025"/>
            <a:ext cx="7939800" cy="572700"/>
          </a:xfrm>
          <a:prstGeom prst="rect">
            <a:avLst/>
          </a:prstGeom>
          <a:noFill/>
          <a:ln>
            <a:noFill/>
          </a:ln>
          <a:effectLst>
            <a:outerShdw rotWithShape="0" algn="bl" dir="2220000" dist="38100">
              <a:schemeClr val="lt2">
                <a:alpha val="55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able"/>
              <a:buNone/>
              <a:defRPr sz="3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able"/>
              <a:buNone/>
              <a:defRPr sz="3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able"/>
              <a:buNone/>
              <a:defRPr sz="3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able"/>
              <a:buNone/>
              <a:defRPr sz="3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able"/>
              <a:buNone/>
              <a:defRPr sz="3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able"/>
              <a:buNone/>
              <a:defRPr sz="3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able"/>
              <a:buNone/>
              <a:defRPr sz="3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able"/>
              <a:buNone/>
              <a:defRPr sz="3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able"/>
              <a:buNone/>
              <a:defRPr sz="3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2050" y="1152475"/>
            <a:ext cx="7939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Relationship Id="rId4" Type="http://schemas.openxmlformats.org/officeDocument/2006/relationships/image" Target="../media/image31.png"/><Relationship Id="rId5" Type="http://schemas.openxmlformats.org/officeDocument/2006/relationships/image" Target="../media/image37.png"/><Relationship Id="rId6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5"/>
          <p:cNvSpPr txBox="1"/>
          <p:nvPr>
            <p:ph type="ctrTitle"/>
          </p:nvPr>
        </p:nvSpPr>
        <p:spPr>
          <a:xfrm>
            <a:off x="649425" y="1651500"/>
            <a:ext cx="7897200" cy="18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UNIVERSIDAD NACIONAL </a:t>
            </a:r>
            <a:r>
              <a:rPr lang="en" sz="2000"/>
              <a:t>aUTÓNOMA</a:t>
            </a:r>
            <a:r>
              <a:rPr lang="en" sz="2000"/>
              <a:t> DE MÉXICO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INSTITUTO DE ENERGÍAS rENOVABLES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Proyecto final de Energía en edificaciones</a:t>
            </a:r>
            <a:endParaRPr sz="3000">
              <a:solidFill>
                <a:schemeClr val="accent1"/>
              </a:solidFill>
            </a:endParaRPr>
          </a:p>
        </p:txBody>
      </p:sp>
      <p:pic>
        <p:nvPicPr>
          <p:cNvPr id="503" name="Google Shape;5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600" y="315575"/>
            <a:ext cx="126682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725" y="434700"/>
            <a:ext cx="1526600" cy="91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35"/>
          <p:cNvSpPr txBox="1"/>
          <p:nvPr/>
        </p:nvSpPr>
        <p:spPr>
          <a:xfrm>
            <a:off x="506550" y="4466400"/>
            <a:ext cx="823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POR . DIEGO YAEL CRISÓTOMO NAVA Y  EDUARDO SEBASTIAN GODINEZ TORRES </a:t>
            </a:r>
            <a:endParaRPr b="1" sz="16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4"/>
          <p:cNvSpPr txBox="1"/>
          <p:nvPr/>
        </p:nvSpPr>
        <p:spPr>
          <a:xfrm>
            <a:off x="308900" y="260550"/>
            <a:ext cx="784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Notable"/>
                <a:ea typeface="Notable"/>
                <a:cs typeface="Notable"/>
                <a:sym typeface="Notable"/>
              </a:rPr>
              <a:t>Parámetros de calibración y validación</a:t>
            </a:r>
            <a:endParaRPr b="1" sz="2000">
              <a:latin typeface="Notable"/>
              <a:ea typeface="Notable"/>
              <a:cs typeface="Notable"/>
              <a:sym typeface="Notable"/>
            </a:endParaRPr>
          </a:p>
        </p:txBody>
      </p:sp>
      <p:pic>
        <p:nvPicPr>
          <p:cNvPr id="569" name="Google Shape;56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0" y="874000"/>
            <a:ext cx="9074176" cy="168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26300"/>
            <a:ext cx="8839199" cy="1692434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44"/>
          <p:cNvSpPr txBox="1"/>
          <p:nvPr/>
        </p:nvSpPr>
        <p:spPr>
          <a:xfrm>
            <a:off x="1141500" y="2592463"/>
            <a:ext cx="43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Cargas internas de equipos eléctricos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2" name="Google Shape;572;p44"/>
          <p:cNvSpPr txBox="1"/>
          <p:nvPr/>
        </p:nvSpPr>
        <p:spPr>
          <a:xfrm>
            <a:off x="1419050" y="4752350"/>
            <a:ext cx="30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Infiltración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5"/>
          <p:cNvSpPr txBox="1"/>
          <p:nvPr/>
        </p:nvSpPr>
        <p:spPr>
          <a:xfrm>
            <a:off x="308900" y="260550"/>
            <a:ext cx="790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Notable"/>
                <a:ea typeface="Notable"/>
                <a:cs typeface="Notable"/>
                <a:sym typeface="Notable"/>
              </a:rPr>
              <a:t>Parámetros de calibración y validación</a:t>
            </a:r>
            <a:endParaRPr b="1" sz="2000">
              <a:latin typeface="Notable"/>
              <a:ea typeface="Notable"/>
              <a:cs typeface="Notable"/>
              <a:sym typeface="Notable"/>
            </a:endParaRPr>
          </a:p>
        </p:txBody>
      </p:sp>
      <p:sp>
        <p:nvSpPr>
          <p:cNvPr id="578" name="Google Shape;578;p45"/>
          <p:cNvSpPr txBox="1"/>
          <p:nvPr/>
        </p:nvSpPr>
        <p:spPr>
          <a:xfrm>
            <a:off x="1141500" y="2592463"/>
            <a:ext cx="43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Cargas internas de equipos eléctricos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9" name="Google Shape;579;p45"/>
          <p:cNvSpPr txBox="1"/>
          <p:nvPr/>
        </p:nvSpPr>
        <p:spPr>
          <a:xfrm>
            <a:off x="3229700" y="3265613"/>
            <a:ext cx="24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Notable"/>
                <a:ea typeface="Notable"/>
                <a:cs typeface="Notable"/>
                <a:sym typeface="Notable"/>
              </a:rPr>
              <a:t>Schedules</a:t>
            </a:r>
            <a:endParaRPr sz="2200">
              <a:solidFill>
                <a:schemeClr val="accent1"/>
              </a:solidFill>
              <a:latin typeface="Notable"/>
              <a:ea typeface="Notable"/>
              <a:cs typeface="Notable"/>
              <a:sym typeface="Notable"/>
            </a:endParaRPr>
          </a:p>
        </p:txBody>
      </p:sp>
      <p:pic>
        <p:nvPicPr>
          <p:cNvPr id="580" name="Google Shape;5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50" y="753149"/>
            <a:ext cx="7794899" cy="234195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45"/>
          <p:cNvSpPr txBox="1"/>
          <p:nvPr/>
        </p:nvSpPr>
        <p:spPr>
          <a:xfrm>
            <a:off x="618850" y="4229575"/>
            <a:ext cx="1495200" cy="268800"/>
          </a:xfrm>
          <a:prstGeom prst="rect">
            <a:avLst/>
          </a:prstGeom>
          <a:noFill/>
          <a:ln>
            <a:noFill/>
          </a:ln>
          <a:effectLst>
            <a:outerShdw rotWithShape="0" algn="bl" dir="2160000" dist="28575">
              <a:schemeClr val="accent3">
                <a:alpha val="3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rPr>
              <a:t>jorge</a:t>
            </a:r>
            <a:endParaRPr sz="1800">
              <a:solidFill>
                <a:schemeClr val="dk1"/>
              </a:solidFill>
              <a:latin typeface="Notable"/>
              <a:ea typeface="Notable"/>
              <a:cs typeface="Notable"/>
              <a:sym typeface="Notable"/>
            </a:endParaRPr>
          </a:p>
        </p:txBody>
      </p:sp>
      <p:sp>
        <p:nvSpPr>
          <p:cNvPr id="582" name="Google Shape;582;p45"/>
          <p:cNvSpPr txBox="1"/>
          <p:nvPr/>
        </p:nvSpPr>
        <p:spPr>
          <a:xfrm>
            <a:off x="2170925" y="3788825"/>
            <a:ext cx="1004700" cy="268800"/>
          </a:xfrm>
          <a:prstGeom prst="rect">
            <a:avLst/>
          </a:prstGeom>
          <a:noFill/>
          <a:ln>
            <a:noFill/>
          </a:ln>
          <a:effectLst>
            <a:outerShdw rotWithShape="0" algn="bl" dir="2160000" dist="28575">
              <a:schemeClr val="accent3">
                <a:alpha val="3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Notable"/>
                <a:ea typeface="Notable"/>
                <a:cs typeface="Notable"/>
                <a:sym typeface="Notable"/>
              </a:rPr>
              <a:t>00:00</a:t>
            </a:r>
            <a:endParaRPr sz="1800">
              <a:solidFill>
                <a:schemeClr val="accent1"/>
              </a:solidFill>
              <a:latin typeface="Notable"/>
              <a:ea typeface="Notable"/>
              <a:cs typeface="Notable"/>
              <a:sym typeface="Notable"/>
            </a:endParaRPr>
          </a:p>
        </p:txBody>
      </p:sp>
      <p:sp>
        <p:nvSpPr>
          <p:cNvPr id="583" name="Google Shape;583;p45"/>
          <p:cNvSpPr txBox="1"/>
          <p:nvPr/>
        </p:nvSpPr>
        <p:spPr>
          <a:xfrm>
            <a:off x="3230188" y="3788825"/>
            <a:ext cx="1004700" cy="268800"/>
          </a:xfrm>
          <a:prstGeom prst="rect">
            <a:avLst/>
          </a:prstGeom>
          <a:noFill/>
          <a:ln>
            <a:noFill/>
          </a:ln>
          <a:effectLst>
            <a:outerShdw rotWithShape="0" algn="bl" dir="2160000" dist="28575">
              <a:schemeClr val="accent3">
                <a:alpha val="3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Notable"/>
                <a:ea typeface="Notable"/>
                <a:cs typeface="Notable"/>
                <a:sym typeface="Notable"/>
              </a:rPr>
              <a:t>09:00</a:t>
            </a:r>
            <a:endParaRPr sz="1800">
              <a:solidFill>
                <a:schemeClr val="accent1"/>
              </a:solidFill>
              <a:latin typeface="Notable"/>
              <a:ea typeface="Notable"/>
              <a:cs typeface="Notable"/>
              <a:sym typeface="Notable"/>
            </a:endParaRPr>
          </a:p>
        </p:txBody>
      </p:sp>
      <p:sp>
        <p:nvSpPr>
          <p:cNvPr id="584" name="Google Shape;584;p45"/>
          <p:cNvSpPr txBox="1"/>
          <p:nvPr/>
        </p:nvSpPr>
        <p:spPr>
          <a:xfrm>
            <a:off x="4289450" y="3788825"/>
            <a:ext cx="1004700" cy="268800"/>
          </a:xfrm>
          <a:prstGeom prst="rect">
            <a:avLst/>
          </a:prstGeom>
          <a:noFill/>
          <a:ln>
            <a:noFill/>
          </a:ln>
          <a:effectLst>
            <a:outerShdw rotWithShape="0" algn="bl" dir="2160000" dist="28575">
              <a:schemeClr val="accent3">
                <a:alpha val="3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Notable"/>
                <a:ea typeface="Notable"/>
                <a:cs typeface="Notable"/>
                <a:sym typeface="Notable"/>
              </a:rPr>
              <a:t>18:00</a:t>
            </a:r>
            <a:endParaRPr sz="1800">
              <a:solidFill>
                <a:schemeClr val="accent1"/>
              </a:solidFill>
              <a:latin typeface="Notable"/>
              <a:ea typeface="Notable"/>
              <a:cs typeface="Notable"/>
              <a:sym typeface="Notable"/>
            </a:endParaRPr>
          </a:p>
        </p:txBody>
      </p:sp>
      <p:sp>
        <p:nvSpPr>
          <p:cNvPr id="585" name="Google Shape;585;p45"/>
          <p:cNvSpPr txBox="1"/>
          <p:nvPr/>
        </p:nvSpPr>
        <p:spPr>
          <a:xfrm>
            <a:off x="5348688" y="3788825"/>
            <a:ext cx="1004700" cy="268800"/>
          </a:xfrm>
          <a:prstGeom prst="rect">
            <a:avLst/>
          </a:prstGeom>
          <a:noFill/>
          <a:ln>
            <a:noFill/>
          </a:ln>
          <a:effectLst>
            <a:outerShdw rotWithShape="0" algn="bl" dir="2160000" dist="28575">
              <a:schemeClr val="accent3">
                <a:alpha val="3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Notable"/>
                <a:ea typeface="Notable"/>
                <a:cs typeface="Notable"/>
                <a:sym typeface="Notable"/>
              </a:rPr>
              <a:t>24:00</a:t>
            </a:r>
            <a:endParaRPr sz="1800">
              <a:solidFill>
                <a:schemeClr val="accent1"/>
              </a:solidFill>
              <a:latin typeface="Notable"/>
              <a:ea typeface="Notable"/>
              <a:cs typeface="Notable"/>
              <a:sym typeface="Notable"/>
            </a:endParaRPr>
          </a:p>
        </p:txBody>
      </p:sp>
      <p:cxnSp>
        <p:nvCxnSpPr>
          <p:cNvPr id="586" name="Google Shape;586;p45"/>
          <p:cNvCxnSpPr/>
          <p:nvPr/>
        </p:nvCxnSpPr>
        <p:spPr>
          <a:xfrm>
            <a:off x="2170925" y="4363975"/>
            <a:ext cx="41826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45"/>
          <p:cNvCxnSpPr/>
          <p:nvPr/>
        </p:nvCxnSpPr>
        <p:spPr>
          <a:xfrm>
            <a:off x="2170925" y="4845025"/>
            <a:ext cx="41826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8" name="Google Shape;588;p45"/>
          <p:cNvSpPr/>
          <p:nvPr/>
        </p:nvSpPr>
        <p:spPr>
          <a:xfrm>
            <a:off x="3598150" y="4242738"/>
            <a:ext cx="268800" cy="26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rotWithShape="0" algn="bl" dir="2700000" dist="57150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5"/>
          <p:cNvSpPr/>
          <p:nvPr/>
        </p:nvSpPr>
        <p:spPr>
          <a:xfrm>
            <a:off x="2431950" y="4670325"/>
            <a:ext cx="268800" cy="26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rotWithShape="0" algn="bl" dir="2700000" dist="57150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5"/>
          <p:cNvSpPr/>
          <p:nvPr/>
        </p:nvSpPr>
        <p:spPr>
          <a:xfrm>
            <a:off x="4657400" y="4670325"/>
            <a:ext cx="268800" cy="26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rotWithShape="0" algn="bl" dir="2700000" dist="57150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5"/>
          <p:cNvSpPr/>
          <p:nvPr/>
        </p:nvSpPr>
        <p:spPr>
          <a:xfrm>
            <a:off x="5716650" y="4229575"/>
            <a:ext cx="268800" cy="26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rotWithShape="0" algn="bl" dir="2700000" dist="57150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6"/>
          <p:cNvSpPr txBox="1"/>
          <p:nvPr/>
        </p:nvSpPr>
        <p:spPr>
          <a:xfrm>
            <a:off x="308900" y="260550"/>
            <a:ext cx="790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Notable"/>
                <a:ea typeface="Notable"/>
                <a:cs typeface="Notable"/>
                <a:sym typeface="Notable"/>
              </a:rPr>
              <a:t>Casos de análisis</a:t>
            </a:r>
            <a:endParaRPr b="1" sz="2000">
              <a:latin typeface="Notable"/>
              <a:ea typeface="Notable"/>
              <a:cs typeface="Notable"/>
              <a:sym typeface="Notable"/>
            </a:endParaRPr>
          </a:p>
        </p:txBody>
      </p:sp>
      <p:sp>
        <p:nvSpPr>
          <p:cNvPr id="597" name="Google Shape;597;p46"/>
          <p:cNvSpPr txBox="1"/>
          <p:nvPr/>
        </p:nvSpPr>
        <p:spPr>
          <a:xfrm>
            <a:off x="241725" y="1060925"/>
            <a:ext cx="8393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1er. Se simula considerando porcentajes de uso cuando no está Jorge en el cubículo de 0.2 para todos los equipos eléctricos.  V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alor del Air Mass Flow Coefficient at Reference Conditions de 0.01 m/s.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2do. Se simula considerando porcentajes de uso de los equipos eléctricos particulares, tratando de considerar que equipos si se utilizan durante todo el tiempo que se encuentra Jorge en el cubículo y cuales solo algunas veces. Se mantiene valor del Air Mass Flow Coefficient at Reference Conditions.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3er. Se simula considerando ya la modificación del segundo caso además de que se modifica el valor del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Air Mass Flow Coefficient at Reference Conditions a 0.02. 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8" name="Google Shape;59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025" y="3710950"/>
            <a:ext cx="54673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550" y="334250"/>
            <a:ext cx="5419725" cy="19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550" y="2440200"/>
            <a:ext cx="5419725" cy="1871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5175" y="1598750"/>
            <a:ext cx="2700675" cy="20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0" y="1314900"/>
            <a:ext cx="6257649" cy="27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Google Shape;61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25" y="1036825"/>
            <a:ext cx="4162425" cy="3638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6" name="Google Shape;616;p49"/>
          <p:cNvGraphicFramePr/>
          <p:nvPr/>
        </p:nvGraphicFramePr>
        <p:xfrm>
          <a:off x="5123400" y="124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{6318F8E7-A0F0-4522-83BC-D0EDB5D74101}</a:tableStyleId>
              </a:tblPr>
              <a:tblGrid>
                <a:gridCol w="1109700"/>
                <a:gridCol w="2294275"/>
              </a:tblGrid>
              <a:tr h="57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6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</a:t>
                      </a:r>
                      <a:endParaRPr b="1" sz="2200">
                        <a:solidFill>
                          <a:schemeClr val="accent6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6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0.7404616063</a:t>
                      </a:r>
                      <a:endParaRPr b="1" sz="2200">
                        <a:solidFill>
                          <a:schemeClr val="accent6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7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6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b="1" sz="2200">
                        <a:solidFill>
                          <a:schemeClr val="accent6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6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1.780915977</a:t>
                      </a:r>
                      <a:endParaRPr b="1" sz="2200">
                        <a:solidFill>
                          <a:schemeClr val="accent6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7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6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</a:t>
                      </a:r>
                      <a:endParaRPr b="1" sz="2200">
                        <a:solidFill>
                          <a:schemeClr val="accent6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6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0.920200330</a:t>
                      </a:r>
                      <a:endParaRPr b="1" sz="2200">
                        <a:solidFill>
                          <a:schemeClr val="accent6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17" name="Google Shape;617;p49"/>
          <p:cNvSpPr txBox="1"/>
          <p:nvPr/>
        </p:nvSpPr>
        <p:spPr>
          <a:xfrm>
            <a:off x="80575" y="306675"/>
            <a:ext cx="792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rPr>
              <a:t>Uso de métricas: regresión lineal</a:t>
            </a:r>
            <a:endParaRPr sz="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400" y="1251200"/>
            <a:ext cx="4105275" cy="3695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3" name="Google Shape;623;p50"/>
          <p:cNvGraphicFramePr/>
          <p:nvPr/>
        </p:nvGraphicFramePr>
        <p:xfrm>
          <a:off x="5141300" y="1714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{6318F8E7-A0F0-4522-83BC-D0EDB5D74101}</a:tableStyleId>
              </a:tblPr>
              <a:tblGrid>
                <a:gridCol w="1109700"/>
                <a:gridCol w="2294275"/>
              </a:tblGrid>
              <a:tr h="57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6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</a:t>
                      </a:r>
                      <a:endParaRPr b="1" sz="2200">
                        <a:solidFill>
                          <a:schemeClr val="accent6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6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0.75881373335</a:t>
                      </a:r>
                      <a:endParaRPr b="1" sz="2200">
                        <a:solidFill>
                          <a:schemeClr val="accent6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7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6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b="1" sz="2200">
                        <a:solidFill>
                          <a:schemeClr val="accent6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6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0.787178145</a:t>
                      </a:r>
                      <a:endParaRPr b="1" sz="2200">
                        <a:solidFill>
                          <a:schemeClr val="accent6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7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6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</a:t>
                      </a:r>
                      <a:endParaRPr b="1" sz="2200">
                        <a:solidFill>
                          <a:schemeClr val="accent6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6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0.917568697122</a:t>
                      </a:r>
                      <a:endParaRPr b="1" sz="2200">
                        <a:solidFill>
                          <a:schemeClr val="accent6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24" name="Google Shape;624;p50"/>
          <p:cNvSpPr txBox="1"/>
          <p:nvPr/>
        </p:nvSpPr>
        <p:spPr>
          <a:xfrm>
            <a:off x="420100" y="261150"/>
            <a:ext cx="563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rPr>
              <a:t>segunda</a:t>
            </a:r>
            <a:r>
              <a:rPr lang="en" sz="3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rPr>
              <a:t> simulación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62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00" y="1313875"/>
            <a:ext cx="4038600" cy="3676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0" name="Google Shape;630;p51"/>
          <p:cNvGraphicFramePr/>
          <p:nvPr/>
        </p:nvGraphicFramePr>
        <p:xfrm>
          <a:off x="5157475" y="1477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{6318F8E7-A0F0-4522-83BC-D0EDB5D74101}</a:tableStyleId>
              </a:tblPr>
              <a:tblGrid>
                <a:gridCol w="1109700"/>
                <a:gridCol w="2294275"/>
              </a:tblGrid>
              <a:tr h="57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6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</a:t>
                      </a:r>
                      <a:endParaRPr b="1" sz="2200">
                        <a:solidFill>
                          <a:schemeClr val="accent6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6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0.8128053366</a:t>
                      </a:r>
                      <a:endParaRPr b="1" sz="2200">
                        <a:solidFill>
                          <a:schemeClr val="accent6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7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6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b="1" sz="2200">
                        <a:solidFill>
                          <a:schemeClr val="accent6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6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0.51350095453</a:t>
                      </a:r>
                      <a:endParaRPr b="1" sz="2200">
                        <a:solidFill>
                          <a:schemeClr val="accent6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7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6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</a:t>
                      </a:r>
                      <a:endParaRPr b="1" sz="2200">
                        <a:solidFill>
                          <a:schemeClr val="accent6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6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0.9032359511</a:t>
                      </a:r>
                      <a:endParaRPr b="1" sz="2200">
                        <a:solidFill>
                          <a:schemeClr val="accent6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31" name="Google Shape;631;p51"/>
          <p:cNvSpPr txBox="1"/>
          <p:nvPr/>
        </p:nvSpPr>
        <p:spPr>
          <a:xfrm>
            <a:off x="431500" y="499600"/>
            <a:ext cx="655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rPr>
              <a:t>Tercer </a:t>
            </a:r>
            <a:r>
              <a:rPr lang="en" sz="30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rPr>
              <a:t>simulación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13" y="1072176"/>
            <a:ext cx="3243625" cy="14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6925" y="3281400"/>
            <a:ext cx="2636800" cy="7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52"/>
          <p:cNvSpPr txBox="1"/>
          <p:nvPr>
            <p:ph type="title"/>
          </p:nvPr>
        </p:nvSpPr>
        <p:spPr>
          <a:xfrm>
            <a:off x="159180" y="499475"/>
            <a:ext cx="4632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000000"/>
                </a:solidFill>
              </a:rPr>
              <a:t>Correlación</a:t>
            </a:r>
            <a:r>
              <a:rPr b="1" lang="en" sz="1950">
                <a:solidFill>
                  <a:srgbClr val="000000"/>
                </a:solidFill>
              </a:rPr>
              <a:t> de Pearson</a:t>
            </a:r>
            <a:endParaRPr/>
          </a:p>
        </p:txBody>
      </p:sp>
      <p:sp>
        <p:nvSpPr>
          <p:cNvPr id="639" name="Google Shape;639;p52"/>
          <p:cNvSpPr txBox="1"/>
          <p:nvPr/>
        </p:nvSpPr>
        <p:spPr>
          <a:xfrm>
            <a:off x="573475" y="2736375"/>
            <a:ext cx="3803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50">
                <a:latin typeface="Notable"/>
                <a:ea typeface="Notable"/>
                <a:cs typeface="Notable"/>
                <a:sym typeface="Notable"/>
              </a:rPr>
              <a:t>Correlacion dRMSE</a:t>
            </a:r>
            <a:endParaRPr b="1" sz="1950">
              <a:latin typeface="Notable"/>
              <a:ea typeface="Notable"/>
              <a:cs typeface="Notable"/>
              <a:sym typeface="Notabl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Google Shape;64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631" y="720206"/>
            <a:ext cx="2684275" cy="76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8125" y="2394275"/>
            <a:ext cx="2583274" cy="7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5956" y="3730375"/>
            <a:ext cx="3087617" cy="7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53"/>
          <p:cNvSpPr txBox="1"/>
          <p:nvPr>
            <p:ph type="title"/>
          </p:nvPr>
        </p:nvSpPr>
        <p:spPr>
          <a:xfrm>
            <a:off x="287975" y="104300"/>
            <a:ext cx="496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000000"/>
                </a:solidFill>
              </a:rPr>
              <a:t>Diferencia Promedio de Ti</a:t>
            </a:r>
            <a:endParaRPr sz="6800"/>
          </a:p>
        </p:txBody>
      </p:sp>
      <p:sp>
        <p:nvSpPr>
          <p:cNvPr id="648" name="Google Shape;648;p53"/>
          <p:cNvSpPr txBox="1"/>
          <p:nvPr/>
        </p:nvSpPr>
        <p:spPr>
          <a:xfrm>
            <a:off x="-55525" y="1578050"/>
            <a:ext cx="5648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50">
                <a:latin typeface="Notable"/>
                <a:ea typeface="Notable"/>
                <a:cs typeface="Notable"/>
                <a:sym typeface="Notable"/>
              </a:rPr>
              <a:t>Diferencia promedio de las temperaturas máximas diarias</a:t>
            </a:r>
            <a:endParaRPr b="1" sz="1750">
              <a:latin typeface="Notable"/>
              <a:ea typeface="Notable"/>
              <a:cs typeface="Notable"/>
              <a:sym typeface="Notable"/>
            </a:endParaRPr>
          </a:p>
        </p:txBody>
      </p:sp>
      <p:sp>
        <p:nvSpPr>
          <p:cNvPr id="649" name="Google Shape;649;p53"/>
          <p:cNvSpPr txBox="1"/>
          <p:nvPr/>
        </p:nvSpPr>
        <p:spPr>
          <a:xfrm>
            <a:off x="-55537" y="3217838"/>
            <a:ext cx="5529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50">
                <a:latin typeface="Notable"/>
                <a:ea typeface="Notable"/>
                <a:cs typeface="Notable"/>
                <a:sym typeface="Notable"/>
              </a:rPr>
              <a:t>Diferencia promedio en el FD</a:t>
            </a:r>
            <a:endParaRPr b="1" sz="1750">
              <a:latin typeface="Notable"/>
              <a:ea typeface="Notable"/>
              <a:cs typeface="Notable"/>
              <a:sym typeface="Notab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6"/>
          <p:cNvSpPr txBox="1"/>
          <p:nvPr>
            <p:ph type="title"/>
          </p:nvPr>
        </p:nvSpPr>
        <p:spPr>
          <a:xfrm>
            <a:off x="602050" y="445025"/>
            <a:ext cx="793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</a:t>
            </a:r>
            <a:endParaRPr/>
          </a:p>
        </p:txBody>
      </p:sp>
      <p:sp>
        <p:nvSpPr>
          <p:cNvPr id="511" name="Google Shape;511;p36"/>
          <p:cNvSpPr txBox="1"/>
          <p:nvPr>
            <p:ph idx="1" type="body"/>
          </p:nvPr>
        </p:nvSpPr>
        <p:spPr>
          <a:xfrm>
            <a:off x="602050" y="1152475"/>
            <a:ext cx="835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Quicksand"/>
              <a:buChar char="●"/>
            </a:pPr>
            <a:r>
              <a:rPr b="1" lang="en" sz="1900">
                <a:latin typeface="Quicksand"/>
                <a:ea typeface="Quicksand"/>
                <a:cs typeface="Quicksand"/>
                <a:sym typeface="Quicksand"/>
              </a:rPr>
              <a:t>PRESENTACIÓN</a:t>
            </a:r>
            <a:r>
              <a:rPr b="1" lang="en" sz="1900">
                <a:latin typeface="Quicksand"/>
                <a:ea typeface="Quicksand"/>
                <a:cs typeface="Quicksand"/>
                <a:sym typeface="Quicksand"/>
              </a:rPr>
              <a:t> DEL PROBLEMA </a:t>
            </a:r>
            <a:endParaRPr b="1" sz="1900">
              <a:latin typeface="Quicksand"/>
              <a:ea typeface="Quicksand"/>
              <a:cs typeface="Quicksand"/>
              <a:sym typeface="Quicksa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Quicksand"/>
              <a:buChar char="●"/>
            </a:pPr>
            <a:r>
              <a:rPr b="1" lang="en" sz="1900">
                <a:latin typeface="Quicksand"/>
                <a:ea typeface="Quicksand"/>
                <a:cs typeface="Quicksand"/>
                <a:sym typeface="Quicksand"/>
              </a:rPr>
              <a:t>SIMPLIFICACIONES, </a:t>
            </a:r>
            <a:r>
              <a:rPr b="1" lang="en" sz="1900">
                <a:latin typeface="Quicksand"/>
                <a:ea typeface="Quicksand"/>
                <a:cs typeface="Quicksand"/>
                <a:sym typeface="Quicksand"/>
              </a:rPr>
              <a:t>CARACTERÍSTICAS</a:t>
            </a:r>
            <a:r>
              <a:rPr b="1" lang="en" sz="1900">
                <a:latin typeface="Quicksand"/>
                <a:ea typeface="Quicksand"/>
                <a:cs typeface="Quicksand"/>
                <a:sym typeface="Quicksand"/>
              </a:rPr>
              <a:t> Y DATOS DISPONIBLES </a:t>
            </a:r>
            <a:endParaRPr b="1" sz="1900">
              <a:latin typeface="Quicksand"/>
              <a:ea typeface="Quicksand"/>
              <a:cs typeface="Quicksand"/>
              <a:sym typeface="Quicksa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Quicksand"/>
              <a:buChar char="●"/>
            </a:pPr>
            <a:r>
              <a:rPr b="1" lang="en" sz="1900">
                <a:latin typeface="Quicksand"/>
                <a:ea typeface="Quicksand"/>
                <a:cs typeface="Quicksand"/>
                <a:sym typeface="Quicksand"/>
              </a:rPr>
              <a:t>CALIBRACION Y VALIDACION (SIN PERSONAS) </a:t>
            </a:r>
            <a:endParaRPr b="1" sz="1900"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icksand"/>
              <a:buChar char="○"/>
            </a:pP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PARAMETROS DE </a:t>
            </a: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CALIBRACION</a:t>
            </a: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Quicksand"/>
              <a:buChar char="●"/>
            </a:pPr>
            <a:r>
              <a:rPr b="1" lang="en" sz="1900">
                <a:latin typeface="Quicksand"/>
                <a:ea typeface="Quicksand"/>
                <a:cs typeface="Quicksand"/>
                <a:sym typeface="Quicksand"/>
              </a:rPr>
              <a:t>SIMULACIÓN</a:t>
            </a:r>
            <a:r>
              <a:rPr b="1" lang="en" sz="1900">
                <a:latin typeface="Quicksand"/>
                <a:ea typeface="Quicksand"/>
                <a:cs typeface="Quicksand"/>
                <a:sym typeface="Quicksand"/>
              </a:rPr>
              <a:t> DE TEMPORADA CALIDAD EVALUADA CON PPD  Y PMV </a:t>
            </a:r>
            <a:endParaRPr b="1" sz="1900">
              <a:latin typeface="Quicksand"/>
              <a:ea typeface="Quicksand"/>
              <a:cs typeface="Quicksand"/>
              <a:sym typeface="Quicksa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Quicksand"/>
              <a:buChar char="●"/>
            </a:pPr>
            <a:r>
              <a:rPr b="1" lang="en" sz="1900">
                <a:latin typeface="Quicksand"/>
                <a:ea typeface="Quicksand"/>
                <a:cs typeface="Quicksand"/>
                <a:sym typeface="Quicksand"/>
              </a:rPr>
              <a:t>CONCLUSIONES </a:t>
            </a:r>
            <a:endParaRPr b="1" sz="19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4"/>
          <p:cNvSpPr txBox="1"/>
          <p:nvPr/>
        </p:nvSpPr>
        <p:spPr>
          <a:xfrm>
            <a:off x="107000" y="924475"/>
            <a:ext cx="52932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chemeClr val="accent6"/>
                </a:solidFill>
                <a:latin typeface="Notable"/>
                <a:ea typeface="Notable"/>
                <a:cs typeface="Notable"/>
                <a:sym typeface="Notable"/>
              </a:rPr>
              <a:t>PPD Y PMV</a:t>
            </a:r>
            <a:r>
              <a:rPr b="1" lang="en" sz="27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1" sz="6500">
              <a:solidFill>
                <a:schemeClr val="accent6"/>
              </a:solidFill>
              <a:latin typeface="Notable"/>
              <a:ea typeface="Notable"/>
              <a:cs typeface="Notable"/>
              <a:sym typeface="Notable"/>
            </a:endParaRPr>
          </a:p>
        </p:txBody>
      </p:sp>
      <p:sp>
        <p:nvSpPr>
          <p:cNvPr id="655" name="Google Shape;655;p54"/>
          <p:cNvSpPr txBox="1"/>
          <p:nvPr/>
        </p:nvSpPr>
        <p:spPr>
          <a:xfrm>
            <a:off x="134186" y="866450"/>
            <a:ext cx="52932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accent2"/>
                </a:solidFill>
                <a:latin typeface="Notable"/>
                <a:ea typeface="Notable"/>
                <a:cs typeface="Notable"/>
                <a:sym typeface="Notable"/>
              </a:rPr>
              <a:t>PPD Y PMV</a:t>
            </a:r>
            <a:r>
              <a:rPr b="1" lang="en" sz="2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1" sz="6300">
              <a:solidFill>
                <a:schemeClr val="accent2"/>
              </a:solidFill>
              <a:latin typeface="Notable"/>
              <a:ea typeface="Notable"/>
              <a:cs typeface="Notable"/>
              <a:sym typeface="Notable"/>
            </a:endParaRPr>
          </a:p>
        </p:txBody>
      </p:sp>
      <p:sp>
        <p:nvSpPr>
          <p:cNvPr id="656" name="Google Shape;656;p54"/>
          <p:cNvSpPr txBox="1"/>
          <p:nvPr/>
        </p:nvSpPr>
        <p:spPr>
          <a:xfrm>
            <a:off x="-36076" y="519250"/>
            <a:ext cx="563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rPr>
              <a:t>TEMPORADA CALIDAD EVALUADA CON</a:t>
            </a:r>
            <a:r>
              <a:rPr b="1" lang="en" sz="2500">
                <a:solidFill>
                  <a:schemeClr val="dk1"/>
                </a:solidFill>
                <a:latin typeface="Notable"/>
                <a:ea typeface="Notable"/>
                <a:cs typeface="Notable"/>
                <a:sym typeface="Notable"/>
              </a:rPr>
              <a:t> </a:t>
            </a:r>
            <a:endParaRPr b="1" sz="6300">
              <a:solidFill>
                <a:schemeClr val="accent2"/>
              </a:solidFill>
              <a:latin typeface="Notable"/>
              <a:ea typeface="Notable"/>
              <a:cs typeface="Notable"/>
              <a:sym typeface="Notabl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75" y="1101200"/>
            <a:ext cx="4162375" cy="31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55"/>
          <p:cNvSpPr txBox="1"/>
          <p:nvPr/>
        </p:nvSpPr>
        <p:spPr>
          <a:xfrm>
            <a:off x="4366000" y="2538438"/>
            <a:ext cx="4698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value greater than zero will result in a reduction of heat that impacts the thermal comfort energy balance of a person within the space, resulting in PMV results appearing lower than expected.</a:t>
            </a:r>
            <a:endParaRPr/>
          </a:p>
        </p:txBody>
      </p:sp>
      <p:sp>
        <p:nvSpPr>
          <p:cNvPr id="663" name="Google Shape;663;p55"/>
          <p:cNvSpPr txBox="1"/>
          <p:nvPr/>
        </p:nvSpPr>
        <p:spPr>
          <a:xfrm>
            <a:off x="349175" y="402875"/>
            <a:ext cx="617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otable"/>
                <a:ea typeface="Notable"/>
                <a:cs typeface="Notable"/>
                <a:sym typeface="Notable"/>
              </a:rPr>
              <a:t>Forma de asignar el valor del Clo y Work Efficiency</a:t>
            </a:r>
            <a:endParaRPr sz="1500">
              <a:latin typeface="Notable"/>
              <a:ea typeface="Notable"/>
              <a:cs typeface="Notable"/>
              <a:sym typeface="Notable"/>
            </a:endParaRPr>
          </a:p>
        </p:txBody>
      </p:sp>
      <p:pic>
        <p:nvPicPr>
          <p:cNvPr id="664" name="Google Shape;66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9175" y="3655251"/>
            <a:ext cx="6295726" cy="12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6"/>
          <p:cNvSpPr txBox="1"/>
          <p:nvPr/>
        </p:nvSpPr>
        <p:spPr>
          <a:xfrm>
            <a:off x="6835300" y="1566900"/>
            <a:ext cx="654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 de mayo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Valor max PMV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 persona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0" name="Google Shape;67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50" y="129700"/>
            <a:ext cx="5184125" cy="23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588" y="2613600"/>
            <a:ext cx="5366061" cy="246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6851" y="1566900"/>
            <a:ext cx="29337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6"/>
          <p:cNvSpPr/>
          <p:nvPr/>
        </p:nvSpPr>
        <p:spPr>
          <a:xfrm>
            <a:off x="2713675" y="181675"/>
            <a:ext cx="567600" cy="90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4" name="Google Shape;674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6849" y="3155450"/>
            <a:ext cx="176212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47875" cy="239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47165"/>
            <a:ext cx="5047876" cy="2343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9776" y="779000"/>
            <a:ext cx="292417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57"/>
          <p:cNvSpPr/>
          <p:nvPr/>
        </p:nvSpPr>
        <p:spPr>
          <a:xfrm>
            <a:off x="2332675" y="181675"/>
            <a:ext cx="528600" cy="13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3" name="Google Shape;683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5800" y="2549175"/>
            <a:ext cx="2009450" cy="19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8"/>
          <p:cNvSpPr txBox="1"/>
          <p:nvPr>
            <p:ph idx="1" type="subTitle"/>
          </p:nvPr>
        </p:nvSpPr>
        <p:spPr>
          <a:xfrm>
            <a:off x="602050" y="1441825"/>
            <a:ext cx="5333700" cy="3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Importancia del: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Uso de métricas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Validación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Comparación de casos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Simplificaciones que se pueden hacer para la geometría y asignación de infiltración.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Parámetros mediante los cuales se puede evaluar el comportamiento térmico de una edificació.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89" name="Google Shape;689;p58"/>
          <p:cNvSpPr txBox="1"/>
          <p:nvPr>
            <p:ph type="title"/>
          </p:nvPr>
        </p:nvSpPr>
        <p:spPr>
          <a:xfrm>
            <a:off x="602050" y="445025"/>
            <a:ext cx="793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7"/>
          <p:cNvSpPr txBox="1"/>
          <p:nvPr/>
        </p:nvSpPr>
        <p:spPr>
          <a:xfrm>
            <a:off x="537200" y="631200"/>
            <a:ext cx="528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Notable"/>
                <a:ea typeface="Notable"/>
                <a:cs typeface="Notable"/>
                <a:sym typeface="Notable"/>
              </a:rPr>
              <a:t>Presentación del Problema</a:t>
            </a:r>
            <a:r>
              <a:rPr b="1" lang="en" sz="2000">
                <a:latin typeface="Lato"/>
                <a:ea typeface="Lato"/>
                <a:cs typeface="Lato"/>
                <a:sym typeface="Lato"/>
              </a:rPr>
              <a:t> 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7" name="Google Shape;517;p37"/>
          <p:cNvSpPr txBox="1"/>
          <p:nvPr/>
        </p:nvSpPr>
        <p:spPr>
          <a:xfrm>
            <a:off x="214875" y="1181800"/>
            <a:ext cx="5694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icksand"/>
                <a:ea typeface="Quicksand"/>
                <a:cs typeface="Quicksand"/>
                <a:sym typeface="Quicksand"/>
              </a:rPr>
              <a:t>Realizar una simulación de un espacio real, considerando cargas térmicas por equipos eléctricos y ocupación por personas e infiltración.  Desarrollando y validando en primera instancia un caso base mediante el uso de métricas y posteriormente simulando para la ocupación de una y dos personas evaluando el confort térmico dentro de la edificación mediante los índices PMV y PPD.  Además de ello presentar una estrategia bioclimática pasiva. 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8"/>
          <p:cNvSpPr txBox="1"/>
          <p:nvPr/>
        </p:nvSpPr>
        <p:spPr>
          <a:xfrm>
            <a:off x="213225" y="322325"/>
            <a:ext cx="588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otable"/>
                <a:ea typeface="Notable"/>
                <a:cs typeface="Notable"/>
                <a:sym typeface="Notable"/>
              </a:rPr>
              <a:t>Simplificaciones, Características y Datos Disponibles</a:t>
            </a:r>
            <a:endParaRPr sz="1800">
              <a:latin typeface="Notable"/>
              <a:ea typeface="Notable"/>
              <a:cs typeface="Notable"/>
              <a:sym typeface="Notable"/>
            </a:endParaRPr>
          </a:p>
        </p:txBody>
      </p:sp>
      <p:sp>
        <p:nvSpPr>
          <p:cNvPr id="523" name="Google Shape;523;p38"/>
          <p:cNvSpPr txBox="1"/>
          <p:nvPr/>
        </p:nvSpPr>
        <p:spPr>
          <a:xfrm>
            <a:off x="3041100" y="4351150"/>
            <a:ext cx="273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Planos y Datos Disponibles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24" name="Google Shape;5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4050"/>
            <a:ext cx="4318225" cy="30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975" y="855850"/>
            <a:ext cx="2397089" cy="342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4825" y="1844500"/>
            <a:ext cx="2219175" cy="253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9"/>
          <p:cNvSpPr txBox="1"/>
          <p:nvPr/>
        </p:nvSpPr>
        <p:spPr>
          <a:xfrm>
            <a:off x="213225" y="322325"/>
            <a:ext cx="588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otable"/>
                <a:ea typeface="Notable"/>
                <a:cs typeface="Notable"/>
                <a:sym typeface="Notable"/>
              </a:rPr>
              <a:t>Simplificaciones, Características y Datos Disponibles</a:t>
            </a:r>
            <a:endParaRPr sz="1800">
              <a:latin typeface="Notable"/>
              <a:ea typeface="Notable"/>
              <a:cs typeface="Notable"/>
              <a:sym typeface="Notable"/>
            </a:endParaRPr>
          </a:p>
        </p:txBody>
      </p:sp>
      <p:sp>
        <p:nvSpPr>
          <p:cNvPr id="532" name="Google Shape;532;p39"/>
          <p:cNvSpPr txBox="1"/>
          <p:nvPr/>
        </p:nvSpPr>
        <p:spPr>
          <a:xfrm>
            <a:off x="3376850" y="4472025"/>
            <a:ext cx="198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Cararacterísticas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33" name="Google Shape;5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50" y="1070725"/>
            <a:ext cx="5676000" cy="14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700" y="2819425"/>
            <a:ext cx="3408844" cy="14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0"/>
          <p:cNvSpPr txBox="1"/>
          <p:nvPr/>
        </p:nvSpPr>
        <p:spPr>
          <a:xfrm>
            <a:off x="213225" y="322325"/>
            <a:ext cx="588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otable"/>
                <a:ea typeface="Notable"/>
                <a:cs typeface="Notable"/>
                <a:sym typeface="Notable"/>
              </a:rPr>
              <a:t>Simplificaciones, Características y Datos Disponibles</a:t>
            </a:r>
            <a:endParaRPr sz="1800">
              <a:latin typeface="Notable"/>
              <a:ea typeface="Notable"/>
              <a:cs typeface="Notable"/>
              <a:sym typeface="Notable"/>
            </a:endParaRPr>
          </a:p>
        </p:txBody>
      </p:sp>
      <p:sp>
        <p:nvSpPr>
          <p:cNvPr id="540" name="Google Shape;540;p40"/>
          <p:cNvSpPr txBox="1"/>
          <p:nvPr/>
        </p:nvSpPr>
        <p:spPr>
          <a:xfrm>
            <a:off x="3041100" y="4351150"/>
            <a:ext cx="306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Vista frontal de cubículos.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1" name="Google Shape;5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2750"/>
            <a:ext cx="8839200" cy="3058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1"/>
          <p:cNvSpPr txBox="1"/>
          <p:nvPr/>
        </p:nvSpPr>
        <p:spPr>
          <a:xfrm>
            <a:off x="213225" y="322325"/>
            <a:ext cx="588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otable"/>
                <a:ea typeface="Notable"/>
                <a:cs typeface="Notable"/>
                <a:sym typeface="Notable"/>
              </a:rPr>
              <a:t>Simplificaciones, Características y Datos Disponibles</a:t>
            </a:r>
            <a:endParaRPr sz="1800">
              <a:latin typeface="Notable"/>
              <a:ea typeface="Notable"/>
              <a:cs typeface="Notable"/>
              <a:sym typeface="Notable"/>
            </a:endParaRPr>
          </a:p>
        </p:txBody>
      </p:sp>
      <p:pic>
        <p:nvPicPr>
          <p:cNvPr id="547" name="Google Shape;5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8" y="1283100"/>
            <a:ext cx="9068225" cy="29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1"/>
          <p:cNvSpPr txBox="1"/>
          <p:nvPr/>
        </p:nvSpPr>
        <p:spPr>
          <a:xfrm>
            <a:off x="3041100" y="4351150"/>
            <a:ext cx="306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Vista posterior de cubículos.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2"/>
          <p:cNvSpPr txBox="1"/>
          <p:nvPr/>
        </p:nvSpPr>
        <p:spPr>
          <a:xfrm>
            <a:off x="213225" y="322325"/>
            <a:ext cx="588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otable"/>
                <a:ea typeface="Notable"/>
                <a:cs typeface="Notable"/>
                <a:sym typeface="Notable"/>
              </a:rPr>
              <a:t>Simplificaciones, Características y Datos Disponibles</a:t>
            </a:r>
            <a:endParaRPr sz="1800">
              <a:latin typeface="Notable"/>
              <a:ea typeface="Notable"/>
              <a:cs typeface="Notable"/>
              <a:sym typeface="Notable"/>
            </a:endParaRPr>
          </a:p>
        </p:txBody>
      </p:sp>
      <p:sp>
        <p:nvSpPr>
          <p:cNvPr id="554" name="Google Shape;554;p42"/>
          <p:cNvSpPr txBox="1"/>
          <p:nvPr/>
        </p:nvSpPr>
        <p:spPr>
          <a:xfrm>
            <a:off x="3444000" y="4498875"/>
            <a:ext cx="169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Zonas Térmicas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5" name="Google Shape;5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50" y="1088825"/>
            <a:ext cx="8260901" cy="32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3"/>
          <p:cNvSpPr txBox="1"/>
          <p:nvPr/>
        </p:nvSpPr>
        <p:spPr>
          <a:xfrm>
            <a:off x="213225" y="322325"/>
            <a:ext cx="588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otable"/>
                <a:ea typeface="Notable"/>
                <a:cs typeface="Notable"/>
                <a:sym typeface="Notable"/>
              </a:rPr>
              <a:t>Simplificaciones, Características y Datos Disponibles</a:t>
            </a:r>
            <a:endParaRPr sz="1800">
              <a:latin typeface="Notable"/>
              <a:ea typeface="Notable"/>
              <a:cs typeface="Notable"/>
              <a:sym typeface="Notable"/>
            </a:endParaRPr>
          </a:p>
        </p:txBody>
      </p:sp>
      <p:sp>
        <p:nvSpPr>
          <p:cNvPr id="561" name="Google Shape;561;p43"/>
          <p:cNvSpPr txBox="1"/>
          <p:nvPr/>
        </p:nvSpPr>
        <p:spPr>
          <a:xfrm>
            <a:off x="3336575" y="4498875"/>
            <a:ext cx="306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Condiciones de Frontera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2" name="Google Shape;562;p43"/>
          <p:cNvPicPr preferRelativeResize="0"/>
          <p:nvPr/>
        </p:nvPicPr>
        <p:blipFill rotWithShape="1">
          <a:blip r:embed="rId3">
            <a:alphaModFix/>
          </a:blip>
          <a:srcRect b="0" l="12401" r="4369" t="0"/>
          <a:stretch/>
        </p:blipFill>
        <p:spPr>
          <a:xfrm>
            <a:off x="213225" y="1057275"/>
            <a:ext cx="4821200" cy="32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6825" y="1337475"/>
            <a:ext cx="3804775" cy="2982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rld Architecture Day by Slidesgo">
  <a:themeElements>
    <a:clrScheme name="Simple Light">
      <a:dk1>
        <a:srgbClr val="0D0F22"/>
      </a:dk1>
      <a:lt1>
        <a:srgbClr val="CFE2E0"/>
      </a:lt1>
      <a:dk2>
        <a:srgbClr val="0D0F22"/>
      </a:dk2>
      <a:lt2>
        <a:srgbClr val="90B6C3"/>
      </a:lt2>
      <a:accent1>
        <a:srgbClr val="D76D46"/>
      </a:accent1>
      <a:accent2>
        <a:srgbClr val="E5A8B0"/>
      </a:accent2>
      <a:accent3>
        <a:srgbClr val="1C3A45"/>
      </a:accent3>
      <a:accent4>
        <a:srgbClr val="FFFFFF"/>
      </a:accent4>
      <a:accent5>
        <a:srgbClr val="FFFFFF"/>
      </a:accent5>
      <a:accent6>
        <a:srgbClr val="FFFFFF"/>
      </a:accent6>
      <a:hlink>
        <a:srgbClr val="0D0F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