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5BC2C-9F34-4CF3-918B-8FB5E73BCA4D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D7359-BF65-48ED-A45F-A34FCE840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3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3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1649" y="6477000"/>
            <a:ext cx="5355168" cy="100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fr-FR" sz="651" dirty="0"/>
            </a:lvl1pPr>
          </a:lstStyle>
          <a:p>
            <a:pPr>
              <a:spcBef>
                <a:spcPts val="600"/>
              </a:spcBef>
              <a:buSzPct val="100000"/>
            </a:pPr>
            <a:r>
              <a:rPr lang="fr-FR"/>
              <a:t>© 2019 Fondation d'Entreprise Deloitte - Document Confidentiel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382379" y="6477000"/>
            <a:ext cx="307975" cy="100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fr-FR" sz="651" smtClean="0"/>
            </a:lvl1pPr>
          </a:lstStyle>
          <a:p>
            <a:pPr>
              <a:spcBef>
                <a:spcPts val="600"/>
              </a:spcBef>
              <a:buSzPct val="100000"/>
            </a:pPr>
            <a:fld id="{4654C24A-AA93-4318-A7E9-AF587A936244}" type="slidenum">
              <a:rPr lang="en-US" smtClean="0"/>
              <a:pPr>
                <a:spcBef>
                  <a:spcPts val="600"/>
                </a:spcBef>
                <a:buSzPct val="100000"/>
              </a:pPr>
              <a:t>‹N°›</a:t>
            </a:fld>
            <a:endParaRPr lang="en-US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6335184" y="6477000"/>
            <a:ext cx="4896560" cy="100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fr-FR" sz="651" smtClean="0"/>
            </a:lvl1pPr>
          </a:lstStyle>
          <a:p>
            <a:pPr>
              <a:buSzPct val="100000"/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5106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2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0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8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tsenegalnational@gmail.com" TargetMode="External"/><Relationship Id="rId2" Type="http://schemas.openxmlformats.org/officeDocument/2006/relationships/hyperlink" Target="mailto:solution221.sn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ltsenega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ltsenegalnational@gmail.com" TargetMode="External"/><Relationship Id="rId5" Type="http://schemas.openxmlformats.org/officeDocument/2006/relationships/hyperlink" Target="https://ltsenegal.com/" TargetMode="External"/><Relationship Id="rId4" Type="http://schemas.openxmlformats.org/officeDocument/2006/relationships/hyperlink" Target="http://www.ltseneg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5101"/>
            <a:ext cx="6172200" cy="6223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0D7D1A"/>
                </a:solidFill>
              </a:rPr>
              <a:t>Concours national d’idées de projets</a:t>
            </a:r>
            <a:endParaRPr lang="fr-FR" sz="3200" b="1" dirty="0">
              <a:solidFill>
                <a:srgbClr val="0D7D1A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994400"/>
            <a:ext cx="7289800" cy="863600"/>
          </a:xfrm>
        </p:spPr>
        <p:txBody>
          <a:bodyPr>
            <a:normAutofit fontScale="92500"/>
          </a:bodyPr>
          <a:lstStyle/>
          <a:p>
            <a:r>
              <a:rPr lang="fr-FR" b="1" dirty="0" smtClean="0"/>
              <a:t>Prix SOLUTIONS 221 (idée de projet pour l’éducation)                </a:t>
            </a:r>
            <a:r>
              <a:rPr lang="fr-FR" dirty="0" smtClean="0"/>
              <a:t>Dossier de candidature du projet [titre de votre idée de projet]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96" y="1695451"/>
            <a:ext cx="1311704" cy="1289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9800" y="1295400"/>
            <a:ext cx="4546600" cy="38481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Insérer </a:t>
            </a:r>
            <a:r>
              <a:rPr lang="fr-FR" dirty="0">
                <a:solidFill>
                  <a:schemeClr val="tx1"/>
                </a:solidFill>
              </a:rPr>
              <a:t>une photo / 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9131300" y="6451600"/>
            <a:ext cx="3060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@2020 LT SENEGAL, document conditionnel </a:t>
            </a:r>
            <a:endParaRPr lang="fr-FR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162" y="2984500"/>
            <a:ext cx="3144838" cy="8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300" y="352424"/>
            <a:ext cx="2832100" cy="600075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0D7D1A"/>
                </a:solidFill>
              </a:rPr>
              <a:t>Introduction </a:t>
            </a:r>
            <a:endParaRPr lang="fr-FR" sz="2800" b="1" dirty="0">
              <a:solidFill>
                <a:srgbClr val="0D7D1A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300" y="3326283"/>
            <a:ext cx="11112500" cy="29892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1800" b="0" dirty="0" smtClean="0"/>
              <a:t>Ce dossier est à rendre avant le </a:t>
            </a:r>
            <a:r>
              <a:rPr lang="fr-FR" sz="1800" dirty="0" smtClean="0"/>
              <a:t>lundi </a:t>
            </a:r>
            <a:r>
              <a:rPr lang="fr-FR" sz="1800" b="1" dirty="0" smtClean="0"/>
              <a:t>25 mai 2020 </a:t>
            </a:r>
            <a:r>
              <a:rPr lang="fr-FR" sz="1800" b="0" dirty="0" smtClean="0"/>
              <a:t>par mail </a:t>
            </a:r>
            <a:r>
              <a:rPr lang="fr-FR" sz="1800" b="0" smtClean="0"/>
              <a:t>à </a:t>
            </a:r>
            <a:r>
              <a:rPr lang="fr-FR" sz="1800" b="0" smtClean="0">
                <a:hlinkClick r:id="rId2"/>
              </a:rPr>
              <a:t>solution221.sn@gmail.com</a:t>
            </a:r>
            <a:r>
              <a:rPr lang="fr-FR" sz="1800" b="0" smtClean="0"/>
              <a:t> </a:t>
            </a:r>
            <a:endParaRPr lang="fr-FR" sz="1800" b="0" dirty="0" smtClean="0"/>
          </a:p>
          <a:p>
            <a:pPr lvl="1"/>
            <a:r>
              <a:rPr lang="fr-FR" sz="1800" b="0" dirty="0" smtClean="0"/>
              <a:t>A partir du </a:t>
            </a:r>
            <a:r>
              <a:rPr lang="fr-FR" sz="1800" dirty="0" smtClean="0"/>
              <a:t>30 mai 2020</a:t>
            </a:r>
            <a:r>
              <a:rPr lang="fr-FR" sz="1800" b="0" dirty="0" smtClean="0"/>
              <a:t>, les 10 dossiers </a:t>
            </a:r>
            <a:r>
              <a:rPr lang="fr-FR" sz="1800" dirty="0" smtClean="0"/>
              <a:t>demi-finalistes</a:t>
            </a:r>
            <a:r>
              <a:rPr lang="fr-FR" sz="1800" b="0" dirty="0" smtClean="0"/>
              <a:t> devront mener leur campagne pour la vote du Public (60%)</a:t>
            </a:r>
          </a:p>
          <a:p>
            <a:pPr lvl="1"/>
            <a:r>
              <a:rPr lang="fr-FR" sz="1800" b="0" dirty="0" smtClean="0"/>
              <a:t>Les finalistes soutiendront leurs idées de projets devant un jury de professionnels composé de professeurs, d’experts, de directeurs d’instituts et d’entrepreneurs le </a:t>
            </a:r>
            <a:r>
              <a:rPr lang="fr-FR" sz="1800" dirty="0" smtClean="0"/>
              <a:t>06 juin 2020. L</a:t>
            </a:r>
            <a:r>
              <a:rPr lang="fr-FR" sz="1800" b="0" dirty="0" smtClean="0"/>
              <a:t>a date de remise des Prix sera annoncée aux gagnants ultérieurement.</a:t>
            </a:r>
          </a:p>
          <a:p>
            <a:pPr marL="457200" lvl="1" indent="0">
              <a:buNone/>
            </a:pPr>
            <a:endParaRPr lang="fr-FR" sz="1800" b="0" dirty="0" smtClean="0"/>
          </a:p>
          <a:p>
            <a:pPr lvl="1"/>
            <a:r>
              <a:rPr lang="fr-FR" sz="1800" b="0" dirty="0" smtClean="0"/>
              <a:t>Pour toute question, vous pouvez nous joindre par mail à </a:t>
            </a:r>
            <a:r>
              <a:rPr lang="fr-FR" sz="1800" dirty="0" smtClean="0">
                <a:hlinkClick r:id="rId3"/>
              </a:rPr>
              <a:t>ltsenegalnational@gmail.com</a:t>
            </a:r>
            <a:r>
              <a:rPr lang="fr-FR" sz="1800" dirty="0"/>
              <a:t> </a:t>
            </a:r>
            <a:r>
              <a:rPr lang="fr-FR" sz="1800" b="0" dirty="0" smtClean="0"/>
              <a:t>, </a:t>
            </a:r>
          </a:p>
          <a:p>
            <a:pPr marL="457200" lvl="1" indent="0">
              <a:buNone/>
            </a:pPr>
            <a:r>
              <a:rPr lang="fr-FR" sz="1800" b="0" dirty="0" smtClean="0"/>
              <a:t>ou sur notre site internet </a:t>
            </a:r>
            <a:r>
              <a:rPr lang="fr-FR" sz="1800" b="0" dirty="0" smtClean="0">
                <a:hlinkClick r:id="rId4"/>
              </a:rPr>
              <a:t>https://ltsenegal.com</a:t>
            </a:r>
            <a:r>
              <a:rPr lang="fr-FR" sz="1800" b="0" dirty="0" smtClean="0"/>
              <a:t> </a:t>
            </a:r>
          </a:p>
          <a:p>
            <a:pPr marL="457200" lvl="1" indent="0">
              <a:buNone/>
            </a:pPr>
            <a:r>
              <a:rPr lang="fr-FR" sz="1800" b="0" dirty="0" smtClean="0"/>
              <a:t>ou contactez l’</a:t>
            </a:r>
            <a:r>
              <a:rPr lang="fr-FR" sz="1800" dirty="0" smtClean="0"/>
              <a:t>é</a:t>
            </a:r>
            <a:r>
              <a:rPr lang="fr-FR" sz="1800" b="0" dirty="0" smtClean="0"/>
              <a:t>quipe au (+221) </a:t>
            </a:r>
            <a:r>
              <a:rPr lang="fr-FR" sz="1800" b="1" dirty="0" smtClean="0"/>
              <a:t>77 248 27 95 - 77 138 62 72 – 77 237 64 97 - 77 142 48 18 – 77 252 36 82  </a:t>
            </a:r>
            <a:endParaRPr lang="fr-FR" sz="18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19100" y="1320800"/>
            <a:ext cx="11112500" cy="181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1800" dirty="0"/>
              <a:t>L’équipe </a:t>
            </a:r>
            <a:r>
              <a:rPr lang="fr-FR" sz="1800" dirty="0" smtClean="0"/>
              <a:t>de l’organisation de développement LT SENEGAL est </a:t>
            </a:r>
            <a:r>
              <a:rPr lang="fr-FR" sz="1800" dirty="0"/>
              <a:t>heureuse de vous proposer ce dossier d’inscription au </a:t>
            </a:r>
            <a:r>
              <a:rPr lang="fr-FR" sz="1800" dirty="0" smtClean="0"/>
              <a:t>concours national d’idées de projet pour l’éducation </a:t>
            </a:r>
            <a:r>
              <a:rPr lang="fr-FR" sz="1800" b="1" dirty="0" smtClean="0"/>
              <a:t>SOLUTIONS 221</a:t>
            </a:r>
            <a:r>
              <a:rPr lang="fr-FR" sz="1800" dirty="0" smtClean="0"/>
              <a:t>.</a:t>
            </a:r>
            <a:endParaRPr lang="fr-FR" sz="1800" dirty="0"/>
          </a:p>
          <a:p>
            <a:pPr lvl="1"/>
            <a:r>
              <a:rPr lang="fr-FR" sz="1800" dirty="0"/>
              <a:t>SOLUTIONS </a:t>
            </a:r>
            <a:r>
              <a:rPr lang="fr-FR" sz="1800" dirty="0" smtClean="0"/>
              <a:t>221 est un projet de l’organisation qui consiste à donner aux jeunes sénégalais l’opportunité de proposer des solutions efficaces de développement aux autorités. </a:t>
            </a:r>
          </a:p>
          <a:p>
            <a:pPr lvl="1"/>
            <a:r>
              <a:rPr lang="fr-FR" sz="1800" dirty="0" smtClean="0"/>
              <a:t>Cette </a:t>
            </a:r>
            <a:r>
              <a:rPr lang="fr-FR" sz="1800" dirty="0"/>
              <a:t>é</a:t>
            </a:r>
            <a:r>
              <a:rPr lang="fr-FR" sz="1800" dirty="0" smtClean="0"/>
              <a:t>dition porte sur des solutions pour le </a:t>
            </a:r>
            <a:r>
              <a:rPr lang="fr-FR" sz="1800" b="1" dirty="0" smtClean="0"/>
              <a:t>système </a:t>
            </a:r>
            <a:r>
              <a:rPr lang="fr-FR" sz="1800" b="1" dirty="0"/>
              <a:t>é</a:t>
            </a:r>
            <a:r>
              <a:rPr lang="fr-FR" sz="1800" b="1" dirty="0" smtClean="0"/>
              <a:t>ducatif sénégalais</a:t>
            </a:r>
            <a:r>
              <a:rPr lang="fr-FR" sz="1800" dirty="0" smtClean="0"/>
              <a:t> face la situation de/post crise COVID-19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4700" y="6504929"/>
            <a:ext cx="2527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/>
              <a:t>@2020 LT SENEGAL, document conditionnel </a:t>
            </a:r>
            <a:endParaRPr lang="fr-FR" sz="9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31" y="0"/>
            <a:ext cx="1985169" cy="5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A55AD08-29D7-4E08-9066-AEDFACA95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49" y="684952"/>
            <a:ext cx="3092449" cy="504097"/>
          </a:xfrm>
        </p:spPr>
        <p:txBody>
          <a:bodyPr/>
          <a:lstStyle/>
          <a:p>
            <a:r>
              <a:rPr lang="fr-FR" dirty="0" smtClean="0"/>
              <a:t>[Titre </a:t>
            </a:r>
            <a:r>
              <a:rPr lang="fr-FR" dirty="0"/>
              <a:t>de votre idée de projet]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7B5E758B-5AA7-45C7-AD9E-758EA129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0" y="95269"/>
            <a:ext cx="11162349" cy="334101"/>
          </a:xfrm>
        </p:spPr>
        <p:txBody>
          <a:bodyPr/>
          <a:lstStyle/>
          <a:p>
            <a:r>
              <a:rPr lang="fr-FR" sz="3200" b="1" dirty="0">
                <a:solidFill>
                  <a:srgbClr val="0D7D1A"/>
                </a:solidFill>
              </a:rPr>
              <a:t>Caractéristiques Générales </a:t>
            </a:r>
            <a:r>
              <a:rPr lang="fr-FR" sz="3200" b="1" dirty="0" smtClean="0">
                <a:solidFill>
                  <a:srgbClr val="0D7D1A"/>
                </a:solidFill>
              </a:rPr>
              <a:t>de l’idée de </a:t>
            </a:r>
            <a:r>
              <a:rPr lang="fr-FR" sz="3200" b="1" dirty="0">
                <a:solidFill>
                  <a:srgbClr val="0D7D1A"/>
                </a:solidFill>
              </a:rPr>
              <a:t>Projet</a:t>
            </a:r>
            <a:endParaRPr lang="en-US" sz="3200" b="1" dirty="0">
              <a:solidFill>
                <a:srgbClr val="0D7D1A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9CFE1FB9-98C3-4514-9E65-02AD9987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1" y="1700213"/>
            <a:ext cx="10585449" cy="4678987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Résumé du projet </a:t>
            </a:r>
          </a:p>
          <a:p>
            <a:pPr marL="0" indent="0">
              <a:buNone/>
            </a:pPr>
            <a:r>
              <a:rPr lang="fr-FR" dirty="0"/>
              <a:t>[2 lignes]</a:t>
            </a:r>
          </a:p>
          <a:p>
            <a:endParaRPr lang="fr-FR" b="1" dirty="0"/>
          </a:p>
          <a:p>
            <a:r>
              <a:rPr lang="fr-FR" b="1" dirty="0"/>
              <a:t>Montant total nécessaire pour le projet</a:t>
            </a:r>
          </a:p>
          <a:p>
            <a:pPr marL="0" indent="0">
              <a:buNone/>
            </a:pPr>
            <a:r>
              <a:rPr lang="fr-FR" dirty="0"/>
              <a:t>[Total en </a:t>
            </a:r>
            <a:r>
              <a:rPr lang="fr-FR" dirty="0" smtClean="0"/>
              <a:t>FCFA]</a:t>
            </a:r>
            <a:endParaRPr lang="fr-FR" dirty="0"/>
          </a:p>
          <a:p>
            <a:endParaRPr lang="fr-FR" b="1" dirty="0"/>
          </a:p>
          <a:p>
            <a:r>
              <a:rPr lang="fr-FR" b="1" dirty="0" smtClean="0"/>
              <a:t>Localisation (phase teste) </a:t>
            </a:r>
            <a:r>
              <a:rPr lang="fr-FR" b="1" dirty="0"/>
              <a:t>du projet</a:t>
            </a:r>
          </a:p>
          <a:p>
            <a:pPr marL="0" indent="0">
              <a:buNone/>
            </a:pPr>
            <a:r>
              <a:rPr lang="fr-FR" dirty="0" smtClean="0"/>
              <a:t>[département, commune]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Dates du projet</a:t>
            </a:r>
          </a:p>
          <a:p>
            <a:r>
              <a:rPr lang="fr-FR" dirty="0"/>
              <a:t>[Dates et durée du projet]</a:t>
            </a:r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079" y="95269"/>
            <a:ext cx="615950" cy="5651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64700" y="6504929"/>
            <a:ext cx="2527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/>
              <a:t>@2020 LT SENEGAL, document conditionnel </a:t>
            </a:r>
            <a:endParaRPr lang="fr-FR" sz="9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5" y="649429"/>
            <a:ext cx="1146969" cy="324285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80139"/>
            <a:ext cx="615950" cy="56514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46" y="634299"/>
            <a:ext cx="1146969" cy="3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9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A55AD08-29D7-4E08-9066-AEDFACA95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1" y="651603"/>
            <a:ext cx="3117849" cy="392919"/>
          </a:xfrm>
        </p:spPr>
        <p:txBody>
          <a:bodyPr/>
          <a:lstStyle/>
          <a:p>
            <a:r>
              <a:rPr lang="fr-FR" dirty="0"/>
              <a:t>[Titre de votre idée de projet]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7B5E758B-5AA7-45C7-AD9E-758EA129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3" y="130488"/>
            <a:ext cx="5883858" cy="334101"/>
          </a:xfrm>
        </p:spPr>
        <p:txBody>
          <a:bodyPr/>
          <a:lstStyle/>
          <a:p>
            <a:r>
              <a:rPr lang="fr-FR" sz="3200" b="1" dirty="0">
                <a:solidFill>
                  <a:srgbClr val="0D7D1A"/>
                </a:solidFill>
              </a:rPr>
              <a:t>Description </a:t>
            </a:r>
            <a:r>
              <a:rPr lang="fr-FR" sz="3200" b="1" dirty="0" smtClean="0">
                <a:solidFill>
                  <a:srgbClr val="0D7D1A"/>
                </a:solidFill>
              </a:rPr>
              <a:t>de l’idée de projet </a:t>
            </a:r>
            <a:r>
              <a:rPr lang="fr-FR" sz="3200" b="1" dirty="0">
                <a:solidFill>
                  <a:srgbClr val="0D7D1A"/>
                </a:solidFill>
              </a:rPr>
              <a:t>1/2</a:t>
            </a:r>
            <a:endParaRPr lang="en-US" sz="3200" b="1" dirty="0">
              <a:solidFill>
                <a:srgbClr val="0D7D1A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9CFE1FB9-98C3-4514-9E65-02AD9987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Bénéficiaires</a:t>
            </a:r>
          </a:p>
          <a:p>
            <a:r>
              <a:rPr lang="fr-FR" dirty="0"/>
              <a:t>[Présenter ici les bénéficiaires finaux du projet.]</a:t>
            </a:r>
          </a:p>
          <a:p>
            <a:endParaRPr lang="fr-FR" dirty="0"/>
          </a:p>
          <a:p>
            <a:r>
              <a:rPr lang="fr-FR" b="1" dirty="0"/>
              <a:t>Présentation </a:t>
            </a:r>
            <a:r>
              <a:rPr lang="fr-FR" b="1" dirty="0" smtClean="0"/>
              <a:t>de l’idée de </a:t>
            </a:r>
            <a:r>
              <a:rPr lang="fr-FR" b="1" dirty="0"/>
              <a:t>projet</a:t>
            </a:r>
          </a:p>
          <a:p>
            <a:r>
              <a:rPr lang="fr-FR" dirty="0"/>
              <a:t>[Décrire ici votre </a:t>
            </a:r>
            <a:r>
              <a:rPr lang="fr-FR" dirty="0" smtClean="0"/>
              <a:t>idée de projet</a:t>
            </a:r>
            <a:r>
              <a:rPr lang="fr-FR" dirty="0"/>
              <a:t>. Votre présentation doit être rédigée de manière claire et attractive. </a:t>
            </a:r>
          </a:p>
          <a:p>
            <a:r>
              <a:rPr lang="fr-FR" dirty="0"/>
              <a:t>Elle doit permettre de comprendre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A quel besoin/problème répondez-vous ?</a:t>
            </a:r>
          </a:p>
          <a:p>
            <a:pPr marL="171450" indent="-171450">
              <a:buFontTx/>
              <a:buChar char="-"/>
            </a:pPr>
            <a:r>
              <a:rPr lang="fr-FR" dirty="0"/>
              <a:t>Quelle solution apportez-vous ? comment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775676-FF9C-4C7E-8923-4A5B57BA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100000"/>
            </a:pPr>
            <a:fld id="{4654C24A-AA93-4318-A7E9-AF587A936244}" type="slidenum">
              <a:rPr lang="en-US" smtClean="0"/>
              <a:pPr>
                <a:spcBef>
                  <a:spcPts val="600"/>
                </a:spcBef>
                <a:buSzPct val="100000"/>
              </a:pPr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64700" y="6504929"/>
            <a:ext cx="2527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/>
              <a:t>@2020 LT SENEGAL, document conditionnel </a:t>
            </a:r>
            <a:endParaRPr lang="fr-FR" sz="900" dirty="0"/>
          </a:p>
        </p:txBody>
      </p:sp>
      <p:pic>
        <p:nvPicPr>
          <p:cNvPr id="17" name="Imag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80139"/>
            <a:ext cx="615950" cy="56514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46" y="634299"/>
            <a:ext cx="1146969" cy="3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3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A55AD08-29D7-4E08-9066-AEDFACA95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1" y="651604"/>
            <a:ext cx="5162549" cy="418342"/>
          </a:xfrm>
        </p:spPr>
        <p:txBody>
          <a:bodyPr/>
          <a:lstStyle/>
          <a:p>
            <a:r>
              <a:rPr lang="fr-FR" dirty="0"/>
              <a:t>[Titre de votre idée de projet]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7B5E758B-5AA7-45C7-AD9E-758EA129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3" y="77841"/>
            <a:ext cx="6099758" cy="334101"/>
          </a:xfrm>
        </p:spPr>
        <p:txBody>
          <a:bodyPr/>
          <a:lstStyle/>
          <a:p>
            <a:r>
              <a:rPr lang="fr-FR" sz="3200" b="1" dirty="0">
                <a:solidFill>
                  <a:srgbClr val="0D7D1A"/>
                </a:solidFill>
              </a:rPr>
              <a:t>Description </a:t>
            </a:r>
            <a:r>
              <a:rPr lang="fr-FR" sz="3200" b="1" dirty="0" smtClean="0">
                <a:solidFill>
                  <a:srgbClr val="0D7D1A"/>
                </a:solidFill>
              </a:rPr>
              <a:t>de l’idée de </a:t>
            </a:r>
            <a:r>
              <a:rPr lang="fr-FR" sz="3200" b="1" dirty="0">
                <a:solidFill>
                  <a:srgbClr val="0D7D1A"/>
                </a:solidFill>
              </a:rPr>
              <a:t>projet 2/2</a:t>
            </a:r>
            <a:endParaRPr lang="en-US" sz="3200" b="1" dirty="0">
              <a:solidFill>
                <a:srgbClr val="0D7D1A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9CFE1FB9-98C3-4514-9E65-02AD9987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49" y="1686652"/>
            <a:ext cx="11165416" cy="4678987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Complémentarité avec l’existant</a:t>
            </a:r>
          </a:p>
          <a:p>
            <a:r>
              <a:rPr lang="fr-FR" dirty="0"/>
              <a:t>[Décrire ici clairement les interactions/synergies avec les programmes déjà en place et la valeur ajoutée du projet.]</a:t>
            </a:r>
          </a:p>
          <a:p>
            <a:endParaRPr lang="fr-FR" dirty="0"/>
          </a:p>
          <a:p>
            <a:r>
              <a:rPr lang="fr-FR" b="1" dirty="0"/>
              <a:t>Valeur sociale/environnementale créée</a:t>
            </a:r>
          </a:p>
          <a:p>
            <a:r>
              <a:rPr lang="fr-FR" dirty="0"/>
              <a:t>[Décrire ici la valeur créée par le projet et l’utilité du service ou du </a:t>
            </a:r>
            <a:r>
              <a:rPr lang="fr-FR" dirty="0" smtClean="0"/>
              <a:t>produit qui </a:t>
            </a:r>
            <a:r>
              <a:rPr lang="fr-FR" dirty="0"/>
              <a:t>est apportée au bénéficiaire final.]</a:t>
            </a:r>
          </a:p>
          <a:p>
            <a:endParaRPr lang="fr-FR" dirty="0"/>
          </a:p>
          <a:p>
            <a:r>
              <a:rPr lang="fr-FR" b="1" dirty="0"/>
              <a:t>Mesure d’impact social et environnemental</a:t>
            </a:r>
            <a:endParaRPr lang="fr-FR" dirty="0"/>
          </a:p>
          <a:p>
            <a:r>
              <a:rPr lang="fr-FR" dirty="0"/>
              <a:t>[Décrire ici la manière dont vous allez mesurer le succès de votre projet.]</a:t>
            </a:r>
          </a:p>
          <a:p>
            <a:endParaRPr lang="fr-FR" dirty="0"/>
          </a:p>
          <a:p>
            <a:r>
              <a:rPr lang="fr-FR" b="1" dirty="0"/>
              <a:t>Pérennité du projet</a:t>
            </a:r>
          </a:p>
          <a:p>
            <a:r>
              <a:rPr lang="fr-FR" dirty="0"/>
              <a:t>[Décrire ici la manière dont vous comptez vous assurer de la pérennité du projet, et suivre les avancements d’année en année.]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1C6B7F1-F39E-4161-8DB6-15000FC1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100000"/>
            </a:pPr>
            <a:fld id="{4654C24A-AA93-4318-A7E9-AF587A936244}" type="slidenum">
              <a:rPr lang="en-US" smtClean="0"/>
              <a:pPr>
                <a:spcBef>
                  <a:spcPts val="600"/>
                </a:spcBef>
                <a:buSzPct val="100000"/>
              </a:pPr>
              <a:t>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64700" y="6504929"/>
            <a:ext cx="2527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/>
              <a:t>@2020 LT SENEGAL, document conditionnel </a:t>
            </a:r>
            <a:endParaRPr lang="fr-FR" sz="900" dirty="0"/>
          </a:p>
        </p:txBody>
      </p:sp>
      <p:pic>
        <p:nvPicPr>
          <p:cNvPr id="17" name="Imag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80139"/>
            <a:ext cx="615950" cy="56514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46" y="634299"/>
            <a:ext cx="1146969" cy="3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2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21A6C3-1264-40EA-BCE8-17A65727A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1" y="651603"/>
            <a:ext cx="3613149" cy="471733"/>
          </a:xfrm>
        </p:spPr>
        <p:txBody>
          <a:bodyPr/>
          <a:lstStyle/>
          <a:p>
            <a:r>
              <a:rPr lang="fr-FR" dirty="0"/>
              <a:t>[Titre de votre idée de projet]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B5BCCA-DA38-4BB9-9566-2F3FE6CF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1" y="47606"/>
            <a:ext cx="3107370" cy="334101"/>
          </a:xfrm>
        </p:spPr>
        <p:txBody>
          <a:bodyPr/>
          <a:lstStyle/>
          <a:p>
            <a:r>
              <a:rPr lang="fr-FR" sz="3600" b="1" dirty="0">
                <a:solidFill>
                  <a:srgbClr val="0D7D1A"/>
                </a:solidFill>
              </a:rPr>
              <a:t>Équipe Projet </a:t>
            </a:r>
            <a:endParaRPr lang="en-US" sz="3600" b="1" dirty="0">
              <a:solidFill>
                <a:srgbClr val="0D7D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C65ED8-2576-4192-818D-60030E5C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Présentation </a:t>
            </a:r>
            <a:r>
              <a:rPr lang="fr-FR" b="1" dirty="0" smtClean="0"/>
              <a:t>du /des </a:t>
            </a:r>
            <a:r>
              <a:rPr lang="fr-FR" b="1" dirty="0"/>
              <a:t>porteurs de </a:t>
            </a:r>
            <a:r>
              <a:rPr lang="fr-FR" b="1" dirty="0" smtClean="0"/>
              <a:t>l’idée de projet</a:t>
            </a:r>
            <a:endParaRPr lang="fr-FR" b="1" dirty="0"/>
          </a:p>
          <a:p>
            <a:r>
              <a:rPr lang="fr-FR" dirty="0"/>
              <a:t>[Par porteur de projet : [Nom, Prénom, Type de formation, Établissement/École/Université, adresse email, numéro de téléphone.]</a:t>
            </a:r>
          </a:p>
          <a:p>
            <a:endParaRPr lang="fr-FR" b="1" dirty="0"/>
          </a:p>
          <a:p>
            <a:r>
              <a:rPr lang="fr-FR" b="1" dirty="0"/>
              <a:t>Motivations personnelles </a:t>
            </a:r>
            <a:r>
              <a:rPr lang="fr-FR" b="1" dirty="0" smtClean="0"/>
              <a:t>du /des porteurs de l’idée de </a:t>
            </a:r>
            <a:r>
              <a:rPr lang="fr-FR" b="1" dirty="0"/>
              <a:t>projet</a:t>
            </a:r>
          </a:p>
          <a:p>
            <a:r>
              <a:rPr lang="fr-FR" dirty="0"/>
              <a:t>[Indiquez ici toutes les informations que vous souhaitez communiquer à l’équipe qui étudiera votre </a:t>
            </a:r>
            <a:r>
              <a:rPr lang="fr-FR" dirty="0" smtClean="0"/>
              <a:t>idée.]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DFB239-0B52-4342-9F6D-0E99DC439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100000"/>
            </a:pPr>
            <a:fld id="{4654C24A-AA93-4318-A7E9-AF587A936244}" type="slidenum">
              <a:rPr lang="en-US" smtClean="0"/>
              <a:pPr>
                <a:spcBef>
                  <a:spcPts val="600"/>
                </a:spcBef>
                <a:buSzPct val="100000"/>
              </a:pPr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64700" y="6504929"/>
            <a:ext cx="2527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/>
              <a:t>@2020 LT SENEGAL, document conditionnel </a:t>
            </a:r>
            <a:endParaRPr lang="fr-FR" sz="900" dirty="0"/>
          </a:p>
        </p:txBody>
      </p:sp>
      <p:pic>
        <p:nvPicPr>
          <p:cNvPr id="14" name="Imag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80139"/>
            <a:ext cx="615950" cy="56514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46" y="634299"/>
            <a:ext cx="1146969" cy="3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96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21A6C3-1264-40EA-BCE8-17A65727A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1" y="651603"/>
            <a:ext cx="3321049" cy="527559"/>
          </a:xfrm>
        </p:spPr>
        <p:txBody>
          <a:bodyPr/>
          <a:lstStyle/>
          <a:p>
            <a:r>
              <a:rPr lang="fr-FR" dirty="0"/>
              <a:t>[Titre de votre idée de projet]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B5BCCA-DA38-4BB9-9566-2F3FE6CF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1" y="189370"/>
            <a:ext cx="3917949" cy="334101"/>
          </a:xfrm>
        </p:spPr>
        <p:txBody>
          <a:bodyPr/>
          <a:lstStyle/>
          <a:p>
            <a:r>
              <a:rPr lang="fr-FR" sz="3200" b="1" dirty="0">
                <a:solidFill>
                  <a:srgbClr val="0D7D1A"/>
                </a:solidFill>
              </a:rPr>
              <a:t>Volet technique</a:t>
            </a:r>
            <a:endParaRPr lang="en-US" sz="3200" b="1" dirty="0">
              <a:solidFill>
                <a:srgbClr val="0D7D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C65ED8-2576-4192-818D-60030E5C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Compétences et expérience personnelles</a:t>
            </a:r>
          </a:p>
          <a:p>
            <a:r>
              <a:rPr lang="fr-FR" dirty="0"/>
              <a:t>[Décrire ici votre expérience personnelle dans le déploiement de votre solution. </a:t>
            </a:r>
          </a:p>
          <a:p>
            <a:r>
              <a:rPr lang="fr-FR" dirty="0"/>
              <a:t>Quelles sont vos compétences techniques utiles pour le déploiement du projet ?</a:t>
            </a:r>
          </a:p>
          <a:p>
            <a:r>
              <a:rPr lang="fr-FR" dirty="0"/>
              <a:t>Que comptez-vous apprendre lors de votre mission ? Comment comptez-vous vous former ?]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C6593A-BB8B-493C-99A1-0EF862047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100000"/>
            </a:pPr>
            <a:fld id="{4654C24A-AA93-4318-A7E9-AF587A936244}" type="slidenum">
              <a:rPr lang="en-US" smtClean="0"/>
              <a:pPr>
                <a:spcBef>
                  <a:spcPts val="600"/>
                </a:spcBef>
                <a:buSzPct val="100000"/>
              </a:pPr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64700" y="6504929"/>
            <a:ext cx="2527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/>
              <a:t>@2020 LT SENEGAL, document conditionnel </a:t>
            </a:r>
            <a:endParaRPr lang="fr-FR" sz="900" dirty="0"/>
          </a:p>
        </p:txBody>
      </p:sp>
      <p:pic>
        <p:nvPicPr>
          <p:cNvPr id="12" name="Imag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80139"/>
            <a:ext cx="615950" cy="56514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46" y="634299"/>
            <a:ext cx="1146969" cy="3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8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2251" y="6472208"/>
            <a:ext cx="25273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/>
              <a:t>@2020 LT SENEGAL, document conditionnel </a:t>
            </a:r>
            <a:endParaRPr lang="fr-FR" sz="900" dirty="0"/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64082"/>
            <a:ext cx="1111250" cy="9953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8" y="64082"/>
            <a:ext cx="3305171" cy="934478"/>
          </a:xfrm>
          <a:prstGeom prst="rect">
            <a:avLst/>
          </a:prstGeom>
        </p:spPr>
      </p:pic>
      <p:sp>
        <p:nvSpPr>
          <p:cNvPr id="14" name="Zone de texte 62"/>
          <p:cNvSpPr txBox="1"/>
          <p:nvPr/>
        </p:nvSpPr>
        <p:spPr>
          <a:xfrm>
            <a:off x="4764133" y="8476706"/>
            <a:ext cx="2838450" cy="20669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40000"/>
              </a:lnSpc>
              <a:spcAft>
                <a:spcPts val="900"/>
              </a:spcAft>
            </a:pPr>
            <a:endParaRPr lang="en-US" sz="1000">
              <a:solidFill>
                <a:srgbClr val="0072E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3700" y="1205431"/>
            <a:ext cx="11579316" cy="46781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LT Sénégal est une organisation nationale de développement à but non lucratif, laïque et apolitique qui prône le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developpement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inclusif et durable. L’organisation se veut être une université d’excellence qui fait émerger des leaders communautaires. 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Notre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regroupe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jeunes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engagés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compétents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venant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divers horizons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agés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15 à 35 ans.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LT Sénégal est un pont entre les jeunes et le milieu professionnel et un noyau d’espoir et d’aide pour les enfants et les couches vulnérables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voulons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aider les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jeunes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sénégalais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bénéficier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opportunités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d’un bon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réseautage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des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expériences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multiples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qu’offre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le monde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finalité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faire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émerger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acteurs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changement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positif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communautés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LT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Sénégal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intervient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sur trois (3) 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volets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Leadership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l’Entrepreneuriat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l’Action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Citoyenne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Notre Vision </a:t>
            </a:r>
            <a:endParaRPr kumimoji="0" lang="en-US" alt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Faire de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chaque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jeune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modéle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réussite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favorisation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l’impulsion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d’un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developpement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économique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durable des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jeunes</a:t>
            </a:r>
            <a:endParaRPr kumimoji="0" lang="en-US" alt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Notre Mission </a:t>
            </a:r>
            <a:endParaRPr kumimoji="0" lang="en-US" alt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Offrir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aux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jeunes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les chances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d’affirmer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leur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leadership par des actions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concrètes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créer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changement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positif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n-US" altLang="fr-FR" sz="16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Valeurs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Respect                   </a:t>
            </a: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Ethique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Patriotisme</a:t>
            </a:r>
            <a:r>
              <a:rPr lang="en-US" sz="1600" dirty="0">
                <a:solidFill>
                  <a:schemeClr val="bg1"/>
                </a:solidFill>
              </a:rPr>
              <a:t>             - </a:t>
            </a:r>
            <a:r>
              <a:rPr lang="en-US" sz="1600" dirty="0" err="1">
                <a:solidFill>
                  <a:schemeClr val="bg1"/>
                </a:solidFill>
              </a:rPr>
              <a:t>Solidarité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Responsabilité</a:t>
            </a:r>
            <a:r>
              <a:rPr lang="en-US" sz="1600" dirty="0">
                <a:solidFill>
                  <a:schemeClr val="bg1"/>
                </a:solidFill>
              </a:rPr>
              <a:t>       - Excellence</a:t>
            </a:r>
            <a:endParaRPr lang="fr-FR" sz="16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Oeuvrer</a:t>
            </a:r>
            <a:r>
              <a:rPr kumimoji="0" lang="en-US" altLang="fr-FR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ensemble pour un </a:t>
            </a:r>
            <a:r>
              <a:rPr kumimoji="0" lang="en-US" altLang="fr-FR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developpement</a:t>
            </a:r>
            <a:r>
              <a:rPr kumimoji="0" lang="en-US" altLang="fr-FR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inclusive et durable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-169817" y="1123406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95550" y="6015704"/>
            <a:ext cx="8324849" cy="6462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1600" b="1" i="1" dirty="0" smtClean="0">
                <a:latin typeface="Arial" panose="020B0604020202020204" pitchFamily="34" charset="0"/>
                <a:hlinkClick r:id="rId4"/>
              </a:rPr>
              <a:t>Randouléne Nord, Thiés, Villa N°223    </a:t>
            </a:r>
            <a:endParaRPr kumimoji="0" lang="en-US" altLang="fr-FR" sz="1600" b="1" i="1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hlinkClick r:id="rId4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i="1" dirty="0">
                <a:latin typeface="Arial" panose="020B0604020202020204" pitchFamily="34" charset="0"/>
                <a:hlinkClick r:id="rId5"/>
              </a:rPr>
              <a:t>https://</a:t>
            </a:r>
            <a:r>
              <a:rPr lang="en-US" altLang="fr-FR" sz="1600" b="1" i="1" dirty="0" smtClean="0">
                <a:latin typeface="Arial" panose="020B0604020202020204" pitchFamily="34" charset="0"/>
                <a:hlinkClick r:id="rId5"/>
              </a:rPr>
              <a:t>ltsenegal.com</a:t>
            </a:r>
            <a:r>
              <a:rPr lang="en-US" altLang="fr-FR" sz="1600" b="1" i="1" dirty="0">
                <a:latin typeface="Arial" panose="020B0604020202020204" pitchFamily="34" charset="0"/>
              </a:rPr>
              <a:t> </a:t>
            </a:r>
            <a:r>
              <a:rPr lang="en-US" altLang="fr-FR" sz="1600" b="1" i="1" dirty="0" smtClean="0">
                <a:latin typeface="Arial" panose="020B0604020202020204" pitchFamily="34" charset="0"/>
              </a:rPr>
              <a:t> </a:t>
            </a:r>
            <a:r>
              <a:rPr kumimoji="0" lang="en-US" altLang="fr-FR" sz="16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 e-mail</a:t>
            </a:r>
            <a:r>
              <a:rPr kumimoji="0" lang="en-US" altLang="fr-FR" sz="1600" b="1" i="1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fr-FR" sz="16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fr-FR" sz="16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hlinkClick r:id="rId6"/>
              </a:rPr>
              <a:t>ltsenegalnational@gmail.com</a:t>
            </a:r>
            <a:r>
              <a:rPr kumimoji="0" lang="en-US" altLang="fr-FR" sz="16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- </a:t>
            </a:r>
            <a:r>
              <a:rPr kumimoji="0" lang="en-US" altLang="fr-FR" sz="14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Tel : +221 77 237</a:t>
            </a:r>
            <a:r>
              <a:rPr kumimoji="0" lang="en-US" altLang="fr-FR" sz="1400" b="1" i="1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64 97 </a:t>
            </a:r>
            <a:r>
              <a:rPr kumimoji="0" lang="en-US" altLang="fr-FR" sz="14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75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842</Words>
  <Application>Microsoft Office PowerPoint</Application>
  <PresentationFormat>Grand écran</PresentationFormat>
  <Paragraphs>92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Thème Office</vt:lpstr>
      <vt:lpstr>Concours national d’idées de projets</vt:lpstr>
      <vt:lpstr>Introduction </vt:lpstr>
      <vt:lpstr>Caractéristiques Générales de l’idée de Projet</vt:lpstr>
      <vt:lpstr>Description de l’idée de projet 1/2</vt:lpstr>
      <vt:lpstr>Description de l’idée de projet 2/2</vt:lpstr>
      <vt:lpstr>Équipe Projet </vt:lpstr>
      <vt:lpstr>Volet technique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Concours national d’idées de projets</dc:title>
  <dc:creator>Birane Macoly 2017</dc:creator>
  <cp:lastModifiedBy>user</cp:lastModifiedBy>
  <cp:revision>28</cp:revision>
  <dcterms:created xsi:type="dcterms:W3CDTF">2020-05-04T10:43:16Z</dcterms:created>
  <dcterms:modified xsi:type="dcterms:W3CDTF">2020-05-14T15:25:01Z</dcterms:modified>
</cp:coreProperties>
</file>