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0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5F6E-0343-417E-80DC-78B9958B21C4}" type="datetimeFigureOut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18E73-260E-4255-9DA6-A5DA6B92A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1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E58F2F-4BA8-4869-B56F-F5CED3744B76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7B3AE8-6FB6-4C67-8A0C-449B56AAD2CE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235310-F5FF-4762-B04D-96BA4F61C949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4D82C0-838A-486E-AB3C-6E01B7D6359A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886BA8-5719-4B29-B3F9-40AEB02EF8D3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FBCC3-2468-436D-9D44-7021A8CA7D3F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4EA3BA-0FD5-4F4D-9383-3790903D7E5C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E32C0-45B6-441A-8C15-E39FC9E3093B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895B39-9AB9-4BE6-81C4-8E8D3F830454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67899-1FEB-4D22-96F7-DCF1438F61D6}" type="datetime1">
              <a:rPr kumimoji="1" lang="ja-JP" altLang="en-US" smtClean="0"/>
              <a:t>2013/11/14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93" y="6392617"/>
            <a:ext cx="662743" cy="334685"/>
          </a:xfrm>
          <a:prstGeom prst="rect">
            <a:avLst/>
          </a:prstGeom>
        </p:spPr>
      </p:pic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687834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723" y="6412571"/>
            <a:ext cx="3476422" cy="29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コネクタ 9"/>
          <p:cNvCxnSpPr/>
          <p:nvPr userDrawn="1"/>
        </p:nvCxnSpPr>
        <p:spPr>
          <a:xfrm>
            <a:off x="251520" y="6309320"/>
            <a:ext cx="864096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251520" y="1052736"/>
            <a:ext cx="864096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425788"/>
            <a:ext cx="442641" cy="2493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</p:spPr>
        <p:txBody>
          <a:bodyPr/>
          <a:lstStyle/>
          <a:p>
            <a:r>
              <a:rPr lang="ja-JP" altLang="en-US" dirty="0"/>
              <a:t>発表タイトル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50000" y="4293096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ご所属</a:t>
            </a:r>
            <a:endParaRPr kumimoji="1" lang="en-US" altLang="ja-JP" sz="2800" dirty="0" smtClean="0"/>
          </a:p>
          <a:p>
            <a:pPr algn="r"/>
            <a:r>
              <a:rPr lang="ja-JP" altLang="en-US" sz="2800" dirty="0" smtClean="0"/>
              <a:t>発表者氏名</a:t>
            </a:r>
            <a:endParaRPr lang="en-US" altLang="ja-JP" sz="2800" dirty="0" smtClean="0"/>
          </a:p>
          <a:p>
            <a:pPr algn="r"/>
            <a:r>
              <a:rPr kumimoji="1" lang="ja-JP" altLang="en-US" sz="2800" dirty="0" smtClean="0"/>
              <a:t>共著者氏名</a:t>
            </a:r>
            <a:endParaRPr kumimoji="1" lang="ja-JP" altLang="en-US" sz="28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876256" y="404664"/>
            <a:ext cx="2016224" cy="476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ご所属のロゴはこちらにお願いします。不要な場合、削除願います。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251520" y="1052736"/>
            <a:ext cx="0" cy="5256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892480" y="1052736"/>
            <a:ext cx="0" cy="5256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55786"/>
            <a:ext cx="7355160" cy="796950"/>
          </a:xfrm>
        </p:spPr>
        <p:txBody>
          <a:bodyPr/>
          <a:lstStyle/>
          <a:p>
            <a:r>
              <a:rPr lang="ja-JP" altLang="en-US" dirty="0" smtClean="0"/>
              <a:t>スライド</a:t>
            </a:r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本文の</a:t>
            </a:r>
            <a:r>
              <a:rPr kumimoji="1" lang="ja-JP" altLang="en-US" sz="2400" dirty="0" smtClean="0"/>
              <a:t>フォントサイズは</a:t>
            </a:r>
            <a:r>
              <a:rPr kumimoji="1" lang="en-US" altLang="ja-JP" sz="2400" dirty="0" smtClean="0"/>
              <a:t>24pt</a:t>
            </a:r>
            <a:r>
              <a:rPr kumimoji="1" lang="ja-JP" altLang="en-US" sz="2400" dirty="0" smtClean="0"/>
              <a:t>以上を推奨します</a:t>
            </a:r>
            <a:r>
              <a:rPr kumimoji="1" lang="ja-JP" altLang="en-US" sz="2400" dirty="0" smtClean="0"/>
              <a:t>。</a:t>
            </a:r>
            <a:endParaRPr lang="en-US" altLang="ja-JP" sz="24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876256" y="404664"/>
            <a:ext cx="2016224" cy="476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bg1">
                    <a:lumMod val="65000"/>
                  </a:schemeClr>
                </a:solidFill>
              </a:rPr>
              <a:t>ご所属のロゴはこちらにお願いします。不要な場合、削除願います。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画面に合わせる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発表タイトル</vt:lpstr>
      <vt:lpstr>スライドタイトル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</dc:title>
  <dc:creator>13005</dc:creator>
  <cp:lastModifiedBy>okubo</cp:lastModifiedBy>
  <cp:revision>4</cp:revision>
  <dcterms:created xsi:type="dcterms:W3CDTF">2013-11-13T02:04:45Z</dcterms:created>
  <dcterms:modified xsi:type="dcterms:W3CDTF">2013-11-14T00:36:39Z</dcterms:modified>
</cp:coreProperties>
</file>