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5F6E-0343-417E-80DC-78B9958B21C4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18E73-260E-4255-9DA6-A5DA6B92A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1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93" y="6392617"/>
            <a:ext cx="662743" cy="334685"/>
          </a:xfrm>
          <a:prstGeom prst="rect">
            <a:avLst/>
          </a:prstGeom>
        </p:spPr>
      </p:pic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195736" y="6381328"/>
            <a:ext cx="468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</a:t>
            </a:r>
            <a:endParaRPr kumimoji="1" lang="en-US" altLang="ja-JP" dirty="0" smtClean="0"/>
          </a:p>
          <a:p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25788"/>
            <a:ext cx="442641" cy="2493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>
          <a:xfrm>
            <a:off x="179512" y="6351711"/>
            <a:ext cx="94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r>
              <a:rPr kumimoji="1" lang="en-US" altLang="ja-JP" sz="12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kumimoji="1" lang="en-US" altLang="ja-JP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WOCS</a:t>
            </a:r>
            <a:r>
              <a:rPr kumimoji="1" lang="en-US" altLang="ja-JP" sz="12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kumimoji="1" lang="en-US" altLang="ja-JP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1/20/2016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</p:spPr>
        <p:txBody>
          <a:bodyPr/>
          <a:lstStyle/>
          <a:p>
            <a:r>
              <a:rPr lang="ja-JP" altLang="en-US" dirty="0"/>
              <a:t>発表タイトル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50000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ご所属</a:t>
            </a:r>
            <a:endParaRPr kumimoji="1" lang="en-US" altLang="ja-JP" sz="2800" dirty="0" smtClean="0"/>
          </a:p>
          <a:p>
            <a:pPr algn="r"/>
            <a:r>
              <a:rPr lang="ja-JP" altLang="en-US" sz="2800" dirty="0" smtClean="0"/>
              <a:t>発表者氏名</a:t>
            </a:r>
            <a:endParaRPr lang="en-US" altLang="ja-JP" sz="2800" dirty="0" smtClean="0"/>
          </a:p>
          <a:p>
            <a:pPr algn="r"/>
            <a:r>
              <a:rPr kumimoji="1" lang="ja-JP" altLang="en-US" sz="2800" dirty="0" smtClean="0"/>
              <a:t>共著者氏名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6876256" y="404664"/>
            <a:ext cx="2016224" cy="476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ご所属のロゴはこちらにお願いします。不要な場合、削除願います。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251520" y="1052736"/>
            <a:ext cx="0" cy="5256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892480" y="1052736"/>
            <a:ext cx="0" cy="5256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21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5786"/>
            <a:ext cx="7355160" cy="796950"/>
          </a:xfrm>
        </p:spPr>
        <p:txBody>
          <a:bodyPr/>
          <a:lstStyle/>
          <a:p>
            <a:r>
              <a:rPr lang="ja-JP" altLang="en-US" dirty="0" smtClean="0"/>
              <a:t>スライド</a:t>
            </a:r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本文の</a:t>
            </a:r>
            <a:r>
              <a:rPr kumimoji="1" lang="ja-JP" altLang="en-US" sz="2400" dirty="0" smtClean="0"/>
              <a:t>フォントサイズは</a:t>
            </a:r>
            <a:r>
              <a:rPr kumimoji="1" lang="en-US" altLang="ja-JP" sz="2400" dirty="0" smtClean="0"/>
              <a:t>24pt</a:t>
            </a:r>
            <a:r>
              <a:rPr kumimoji="1" lang="ja-JP" altLang="en-US" sz="2400" dirty="0" smtClean="0"/>
              <a:t>以上を推奨します。</a:t>
            </a:r>
            <a:endParaRPr lang="en-US" altLang="ja-JP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76256" y="404664"/>
            <a:ext cx="2016224" cy="476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ご所属のロゴはこちらにお願いします。不要な場合、削除願います。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5736" y="6381328"/>
            <a:ext cx="4680520" cy="365125"/>
          </a:xfrm>
        </p:spPr>
        <p:txBody>
          <a:bodyPr/>
          <a:lstStyle/>
          <a:p>
            <a:r>
              <a:rPr kumimoji="1" lang="en-US" altLang="ja-JP" dirty="0" smtClean="0"/>
              <a:t>Copyright © 2016 </a:t>
            </a:r>
            <a:r>
              <a:rPr kumimoji="1" lang="ja-JP" altLang="en-US" dirty="0" smtClean="0"/>
              <a:t>著作権保有者名 </a:t>
            </a:r>
            <a:r>
              <a:rPr kumimoji="1" lang="en-US" altLang="ja-JP" dirty="0" smtClean="0"/>
              <a:t>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43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</Words>
  <Application>Microsoft Office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テーマ</vt:lpstr>
      <vt:lpstr>発表タイトル</vt:lpstr>
      <vt:lpstr>スライドタイトル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</dc:title>
  <dc:creator>13005</dc:creator>
  <cp:lastModifiedBy>Conference-4</cp:lastModifiedBy>
  <cp:revision>9</cp:revision>
  <dcterms:created xsi:type="dcterms:W3CDTF">2013-11-13T02:04:45Z</dcterms:created>
  <dcterms:modified xsi:type="dcterms:W3CDTF">2015-11-26T00:42:05Z</dcterms:modified>
</cp:coreProperties>
</file>