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jpeg" ContentType="image/jpeg"/>
  <Override PartName="/ppt/media/image1.jpeg" ContentType="image/jpeg"/>
  <Override PartName="/ppt/media/image3.png" ContentType="image/png"/>
  <Override PartName="/ppt/media/image2.jpeg" ContentType="image/jpeg"/>
  <Override PartName="/ppt/media/image6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687960"/>
            <a:ext cx="8229240" cy="369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687960"/>
            <a:ext cx="8229240" cy="369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lIns="0" rIns="0" tIns="0" bIns="0" anchor="ctr"/>
          <a:p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図 12" descr=""/>
          <p:cNvPicPr/>
          <p:nvPr/>
        </p:nvPicPr>
        <p:blipFill>
          <a:blip r:embed="rId2"/>
          <a:stretch/>
        </p:blipFill>
        <p:spPr>
          <a:xfrm>
            <a:off x="6933600" y="6392520"/>
            <a:ext cx="662400" cy="3344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251280" y="6309000"/>
            <a:ext cx="8641080" cy="0"/>
          </a:xfrm>
          <a:prstGeom prst="line">
            <a:avLst/>
          </a:prstGeom>
          <a:ln w="284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251280" y="1052640"/>
            <a:ext cx="8641080" cy="0"/>
          </a:xfrm>
          <a:prstGeom prst="line">
            <a:avLst/>
          </a:prstGeom>
          <a:ln w="284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図 10" descr=""/>
          <p:cNvPicPr/>
          <p:nvPr/>
        </p:nvPicPr>
        <p:blipFill>
          <a:blip r:embed="rId3"/>
          <a:stretch/>
        </p:blipFill>
        <p:spPr>
          <a:xfrm>
            <a:off x="7740360" y="6425640"/>
            <a:ext cx="442440" cy="24912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207360" y="6351840"/>
            <a:ext cx="885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r>
              <a:rPr b="1" lang="en-US" sz="1200" spc="-1" strike="noStrike" baseline="30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WOCS</a:t>
            </a:r>
            <a:r>
              <a:rPr b="1" lang="en-US" sz="1200" spc="-1" strike="noStrike" baseline="30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1/20/2016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 タイトルの書式設定</a:t>
            </a:r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 サブタイトルの書式設定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/>
          </p:nvPr>
        </p:nvSpPr>
        <p:spPr>
          <a:xfrm>
            <a:off x="2195640" y="6381360"/>
            <a:ext cx="468000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Copyright © 2016 </a:t>
            </a: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著作権保有者名 </a:t>
            </a: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Rights Reserved.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sldNum"/>
          </p:nvPr>
        </p:nvSpPr>
        <p:spPr>
          <a:xfrm>
            <a:off x="673236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343061-27A0-4FE6-A2B2-36B63F2BA208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12" descr=""/>
          <p:cNvPicPr/>
          <p:nvPr/>
        </p:nvPicPr>
        <p:blipFill>
          <a:blip r:embed="rId2"/>
          <a:stretch/>
        </p:blipFill>
        <p:spPr>
          <a:xfrm>
            <a:off x="6933600" y="6392520"/>
            <a:ext cx="662400" cy="3344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251280" y="6309000"/>
            <a:ext cx="8641080" cy="0"/>
          </a:xfrm>
          <a:prstGeom prst="line">
            <a:avLst/>
          </a:prstGeom>
          <a:ln w="284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251280" y="1052640"/>
            <a:ext cx="8641080" cy="0"/>
          </a:xfrm>
          <a:prstGeom prst="line">
            <a:avLst/>
          </a:prstGeom>
          <a:ln w="284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図 10" descr=""/>
          <p:cNvPicPr/>
          <p:nvPr/>
        </p:nvPicPr>
        <p:blipFill>
          <a:blip r:embed="rId3"/>
          <a:stretch/>
        </p:blipFill>
        <p:spPr>
          <a:xfrm>
            <a:off x="7740360" y="6425640"/>
            <a:ext cx="442440" cy="24912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207360" y="6351840"/>
            <a:ext cx="885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r>
              <a:rPr b="1" lang="en-US" sz="1200" spc="-1" strike="noStrike" baseline="30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WOCS</a:t>
            </a:r>
            <a:r>
              <a:rPr b="1" lang="en-US" sz="1200" spc="-1" strike="noStrike" baseline="30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1/20/2016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687960"/>
            <a:ext cx="8229240" cy="796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 タイトルの書式設定</a:t>
            </a:r>
            <a:endParaRPr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 テキストの書式設定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673236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020F9D-3F55-4B17-9945-D257190E5C07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2195640" y="6381360"/>
            <a:ext cx="468000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Copyright © 2016 </a:t>
            </a: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著作権保有者名 </a:t>
            </a: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Rights Reserved.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251280" y="1052640"/>
            <a:ext cx="0" cy="5256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2"/>
          <p:cNvSpPr/>
          <p:nvPr/>
        </p:nvSpPr>
        <p:spPr>
          <a:xfrm>
            <a:off x="8892360" y="1052640"/>
            <a:ext cx="0" cy="5256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3"/>
          <p:cNvSpPr txBox="1"/>
          <p:nvPr/>
        </p:nvSpPr>
        <p:spPr>
          <a:xfrm>
            <a:off x="673236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79F7C6-CF5B-46E8-BC67-DB830E78837C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2195640" y="6381360"/>
            <a:ext cx="468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Copyright © 2016 </a:t>
            </a: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著作権保有者名 </a:t>
            </a: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Rights Reserved.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73236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2640825-8489-4632-AB60-D86B16B0E1A0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195640" y="6381360"/>
            <a:ext cx="468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Copyright © 2016 </a:t>
            </a: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著作権保有者名 </a:t>
            </a: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Rights Reserved.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Application>LibreOffice/5.0.4.2$Linux_X86_64 LibreOffice_project/00m0$Build-2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2013-11-13T02:04:45Z</dcterms:created>
  <dc:creator>13005</dc:creator>
  <dc:language>ja-JP</dc:language>
  <dcterms:modified xsi:type="dcterms:W3CDTF">2015-12-17T20:47:37Z</dcterms:modified>
  <cp:revision>11</cp:revision>
  <dc:title>発表タイトル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