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9810-B6D2-4B2A-BD2B-E19E7B89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6CAEE-07A5-43DC-9E71-4955424C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2862-D23A-4721-B23C-BDD299BC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2C9B-0439-41F0-AE6E-3AB3BCDC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28BB-28CF-4520-8FB7-4832F12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48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A324-32CA-4474-BC0D-C7851B3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79DB-5270-40A2-82BE-C3B150F7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46A6-A13C-4299-A573-F5AD0D5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C858-BD31-4B16-8E59-100E3FC6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F59E-0169-4C75-A6AC-493413E2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432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A8B26-B2B5-4117-8687-2297DC489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D7A8-C262-41DE-818E-D038D797A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D7F5-EB5B-481A-AEDC-39A30585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9372-D68F-451D-8F21-6AF93C4F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9CA7-3DE8-491B-B1D0-1263765E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9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FF4A-982A-4247-8E3C-6233C610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5CA7-42D1-455F-83DD-4A2FE8D7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076E-136D-44B0-BCF2-4BB212F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4F952-08A0-4E38-82C5-19C3C18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834A-B447-4DA3-BF79-4DE79B3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9841-B1F9-417C-AC09-A474C7FD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A225-0B92-43B9-8D75-AAAD1E7C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1EE-CAD5-49FD-BD24-587A2878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7EA3-BF76-4845-AEBD-8A7F0A0E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3C5-EAF1-45E5-9B30-66D65384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80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0E16-7F51-4594-A568-85A1FECD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CAA7-FC48-4EA0-B2E6-EDA35D8DE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354C-1834-4174-98E6-8F889365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FE3EA-87AE-4363-8D0A-F000AB5A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2558-2692-48BE-A5B8-6006D605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8342-547D-4CEB-8CE1-BFC89E66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4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A85A-DA2F-42F7-8F59-D2A5EA24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F118-BBEE-4E8A-B66A-2FFB2825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941C-4B94-4298-8392-09CE5902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4F6F7-43A2-4B84-9661-350A554A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8BE5-6BEB-4540-B8A5-C342CD534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BC770-9CF0-4462-B493-C68AEA02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7F290-7355-4277-9B9D-3AE334B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44455-71CE-49EC-BB6F-3D43804B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47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D8F-79E1-431C-AF3F-FAC9C6E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5953-183F-4F9D-99AE-C0B06063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BF27-71EA-497E-AFCA-6006FFC2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3357-C8DC-4482-8BC1-DE8B874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60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A011A-3C1C-4349-95E4-C0270719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0A175-4DB5-4035-8438-55473370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54732-BF03-4401-8905-0F32EB01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33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51E-0656-45D6-9916-131489CA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A911-F141-4F9A-A00D-71DA4B8B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D04C-66A7-42CE-8404-193B11F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3CD6A-C4B5-405A-9AC6-7D9F4A1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A0641-CFD7-43D9-BDCF-F5CA6E34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C995-F937-4EAE-9830-93DA462D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55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715D-0291-48F3-B35C-B4CA3CB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DCA1F-CD7D-4808-9D34-7F8810AE9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DCB6A-E51B-47C7-9346-966986E3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43E0-D7D9-441C-BB35-36F20246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D7A9-98DE-4A0E-B7F1-B1E5F26E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2E0BE-F652-4BE9-8C0A-1DB90FD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98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DD110-DDDB-4C74-BD68-39B1057C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FCED-909F-4566-B761-EB43AE1B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5B6D-D9BF-48C5-A838-8A22E9C2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786B-208E-4B4F-9C5C-41CC6808E553}" type="datetimeFigureOut">
              <a:rPr lang="en-ID" smtClean="0"/>
              <a:t>11/05/2021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1DB8-6138-4F9C-8536-5D02D4BDA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3F6C-BCF1-498A-B793-14C7CE4B7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FEE4-C964-42D3-BAF0-3098DB0AEFA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8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7C1-98FA-486B-99AE-4396AF502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SO 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142F-A3C5-40BD-BC67-AA12896B1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0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EE95-B087-4790-81E9-2FE900E0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01D6-FF5F-485B-98FA-D90FBB3B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SO 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1 data,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di </a:t>
            </a:r>
            <a:r>
              <a:rPr lang="en-US" dirty="0" err="1"/>
              <a:t>cabang</a:t>
            </a:r>
            <a:r>
              <a:rPr lang="en-US" dirty="0"/>
              <a:t>.</a:t>
            </a:r>
          </a:p>
          <a:p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\</a:t>
            </a:r>
          </a:p>
          <a:p>
            <a:r>
              <a:rPr lang="en-US" dirty="0"/>
              <a:t>Script python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laptop,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dashboard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97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00B8F13-5A70-4C45-AD96-5E36C8D0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231051-5355-4735-8E60-409510A5515B}"/>
              </a:ext>
            </a:extLst>
          </p:cNvPr>
          <p:cNvSpPr/>
          <p:nvPr/>
        </p:nvSpPr>
        <p:spPr>
          <a:xfrm>
            <a:off x="4769960" y="3836709"/>
            <a:ext cx="6014302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yang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membangun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order </a:t>
            </a:r>
            <a:r>
              <a:rPr lang="en-US" sz="2400" b="1" dirty="0" err="1"/>
              <a:t>ayam</a:t>
            </a:r>
            <a:r>
              <a:rPr lang="en-US" sz="2400" b="1" dirty="0"/>
              <a:t> </a:t>
            </a:r>
            <a:r>
              <a:rPr lang="en-US" sz="2400" b="1" dirty="0" err="1"/>
              <a:t>otomatis</a:t>
            </a:r>
            <a:r>
              <a:rPr lang="en-US" sz="2400" b="1" dirty="0"/>
              <a:t>. Tag [SELESAI] </a:t>
            </a:r>
            <a:r>
              <a:rPr lang="en-US" sz="2400" b="1" dirty="0" err="1"/>
              <a:t>artinya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ditranslate</a:t>
            </a:r>
            <a:r>
              <a:rPr lang="en-US" sz="2400" b="1" dirty="0"/>
              <a:t> </a:t>
            </a:r>
            <a:r>
              <a:rPr lang="en-US" sz="2400" b="1" dirty="0" err="1"/>
              <a:t>ke</a:t>
            </a:r>
            <a:r>
              <a:rPr lang="en-US" sz="2400" b="1" dirty="0"/>
              <a:t> script python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218312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CF134F6-2869-407E-AF6B-CB05B104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2AEF5-1E55-4082-BA22-D864169366AB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05D94-0297-42DE-8388-C0ED45E0F3D5}"/>
              </a:ext>
            </a:extLst>
          </p:cNvPr>
          <p:cNvSpPr/>
          <p:nvPr/>
        </p:nvSpPr>
        <p:spPr>
          <a:xfrm>
            <a:off x="8672660" y="1197204"/>
            <a:ext cx="1885361" cy="16685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Ini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adalah</a:t>
            </a:r>
            <a:r>
              <a:rPr lang="en-US" sz="2000" b="1" dirty="0">
                <a:solidFill>
                  <a:schemeClr val="bg1"/>
                </a:solidFill>
              </a:rPr>
              <a:t> script yang </a:t>
            </a:r>
            <a:r>
              <a:rPr lang="en-US" sz="2000" b="1" dirty="0" err="1">
                <a:solidFill>
                  <a:schemeClr val="bg1"/>
                </a:solidFill>
              </a:rPr>
              <a:t>sudah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dibuat</a:t>
            </a:r>
            <a:endParaRPr lang="en-ID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F75-4622-4B53-8C28-2E3D8EC8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C28C0A7-9A31-4036-A32E-7C5DF4A9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9" y="0"/>
            <a:ext cx="6004873" cy="68580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0EE547-BCC6-4302-9A4D-9CD884388C7D}"/>
              </a:ext>
            </a:extLst>
          </p:cNvPr>
          <p:cNvSpPr/>
          <p:nvPr/>
        </p:nvSpPr>
        <p:spPr>
          <a:xfrm>
            <a:off x="424206" y="2073897"/>
            <a:ext cx="2912883" cy="1545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yang </a:t>
            </a:r>
            <a:r>
              <a:rPr lang="en-US" sz="3200" b="1" dirty="0" err="1"/>
              <a:t>bisa</a:t>
            </a:r>
            <a:r>
              <a:rPr lang="en-US" sz="3200" b="1" dirty="0"/>
              <a:t> </a:t>
            </a:r>
            <a:r>
              <a:rPr lang="en-US" sz="3200" b="1" dirty="0" err="1"/>
              <a:t>diperoleh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60089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Laporan SO Ayam Otomatis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SO Ayam Otomatis</dc:title>
  <dc:creator>DIFA</dc:creator>
  <cp:lastModifiedBy>DIFA</cp:lastModifiedBy>
  <cp:revision>2</cp:revision>
  <dcterms:created xsi:type="dcterms:W3CDTF">2021-05-11T05:59:14Z</dcterms:created>
  <dcterms:modified xsi:type="dcterms:W3CDTF">2021-05-11T06:10:31Z</dcterms:modified>
</cp:coreProperties>
</file>