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58" r:id="rId5"/>
    <p:sldId id="266" r:id="rId6"/>
    <p:sldId id="260" r:id="rId7"/>
    <p:sldId id="267" r:id="rId8"/>
    <p:sldId id="268" r:id="rId9"/>
    <p:sldId id="269" r:id="rId10"/>
    <p:sldId id="261" r:id="rId11"/>
    <p:sldId id="262" r:id="rId12"/>
  </p:sldIdLst>
  <p:sldSz cx="9144000" cy="5143500" type="screen16x9"/>
  <p:notesSz cx="6858000" cy="9144000"/>
  <p:embeddedFontLst>
    <p:embeddedFont>
      <p:font typeface="Alegreya" panose="020B0604020202020204" charset="0"/>
      <p:regular r:id="rId14"/>
      <p:bold r:id="rId15"/>
      <p:italic r:id="rId16"/>
      <p:boldItalic r:id="rId17"/>
    </p:embeddedFont>
    <p:embeddedFont>
      <p:font typeface="Felix Titling" panose="04060505060202020A04" pitchFamily="82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mxRlcKOY2vmuyMU4HMfwyGMMX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9087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2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692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430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86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04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0220B"/>
            </a:gs>
            <a:gs pos="74000">
              <a:srgbClr val="E4200A"/>
            </a:gs>
            <a:gs pos="82000">
              <a:srgbClr val="D71E08"/>
            </a:gs>
            <a:gs pos="100000">
              <a:srgbClr val="C0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17129"/>
          <a:stretch/>
        </p:blipFill>
        <p:spPr>
          <a:xfrm>
            <a:off x="2941325" y="1502226"/>
            <a:ext cx="3496050" cy="9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5524" y="3876711"/>
            <a:ext cx="687651" cy="68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CE0912-07BF-4FF5-80BC-9D9B9EDDCC5B}"/>
              </a:ext>
            </a:extLst>
          </p:cNvPr>
          <p:cNvSpPr txBox="1"/>
          <p:nvPr/>
        </p:nvSpPr>
        <p:spPr>
          <a:xfrm>
            <a:off x="3061897" y="2571749"/>
            <a:ext cx="337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Felix Titling" panose="04060505060202020A04" pitchFamily="82" charset="0"/>
              </a:rPr>
              <a:t>CABANG UNJANI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Felix Titling" panose="04060505060202020A04" pitchFamily="82" charset="0"/>
              </a:rPr>
              <a:t>Periode</a:t>
            </a:r>
            <a:r>
              <a:rPr lang="en-US" dirty="0">
                <a:solidFill>
                  <a:schemeClr val="tx1"/>
                </a:solidFill>
                <a:latin typeface="Felix Titling" panose="04060505060202020A04" pitchFamily="82" charset="0"/>
              </a:rPr>
              <a:t> April 2021</a:t>
            </a:r>
            <a:endParaRPr lang="en-ID" dirty="0">
              <a:solidFill>
                <a:schemeClr val="tx1"/>
              </a:solidFill>
              <a:latin typeface="Felix Titling" panose="04060505060202020A04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11700" y="86271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INSERT JUDUL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1682044" y="1704621"/>
            <a:ext cx="6423378" cy="28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Deskripsi</a:t>
            </a:r>
            <a:endParaRPr/>
          </a:p>
        </p:txBody>
      </p: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 rotWithShape="1">
          <a:blip r:embed="rId4">
            <a:alphaModFix/>
          </a:blip>
          <a:srcRect t="1" b="21429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4530" y="0"/>
            <a:ext cx="45674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/>
          <p:nvPr/>
        </p:nvSpPr>
        <p:spPr>
          <a:xfrm>
            <a:off x="4572000" y="-25"/>
            <a:ext cx="4567500" cy="5187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5951125" y="1890900"/>
            <a:ext cx="3008700" cy="1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latin typeface="Alegreya"/>
                <a:ea typeface="Alegreya"/>
                <a:cs typeface="Alegreya"/>
                <a:sym typeface="Alegreya"/>
              </a:rPr>
              <a:t>Terimakasih</a:t>
            </a:r>
            <a:endParaRPr sz="23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 dirty="0">
                <a:latin typeface="Alegreya"/>
                <a:ea typeface="Alegreya"/>
                <a:cs typeface="Alegreya"/>
                <a:sym typeface="Alegreya"/>
              </a:rPr>
              <a:t>Salma </a:t>
            </a:r>
            <a:r>
              <a:rPr lang="en-US" sz="2300" i="1" dirty="0" err="1">
                <a:latin typeface="Alegreya"/>
                <a:ea typeface="Alegreya"/>
                <a:cs typeface="Alegreya"/>
                <a:sym typeface="Alegreya"/>
              </a:rPr>
              <a:t>Nurrul</a:t>
            </a:r>
            <a:r>
              <a:rPr lang="en-US" sz="2300" i="1" dirty="0">
                <a:latin typeface="Alegreya"/>
                <a:ea typeface="Alegreya"/>
                <a:cs typeface="Alegreya"/>
                <a:sym typeface="Alegreya"/>
              </a:rPr>
              <a:t> H. - 0043</a:t>
            </a:r>
            <a:br>
              <a:rPr lang="en-US" sz="2300" dirty="0">
                <a:latin typeface="Alegreya"/>
                <a:ea typeface="Alegreya"/>
                <a:cs typeface="Alegreya"/>
                <a:sym typeface="Alegreya"/>
              </a:rPr>
            </a:br>
            <a:r>
              <a:rPr lang="en-US" sz="2300" i="1" dirty="0">
                <a:latin typeface="Alegreya"/>
                <a:ea typeface="Alegreya"/>
                <a:cs typeface="Alegreya"/>
                <a:sym typeface="Alegreya"/>
              </a:rPr>
              <a:t>(ARM – Unjani)</a:t>
            </a:r>
            <a:endParaRPr sz="2300" i="1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4736550" y="1967450"/>
            <a:ext cx="1214700" cy="11778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9;gadbb66b03f_0_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0;gadbb66b03f_0_7"/>
          <p:cNvPicPr preferRelativeResize="0"/>
          <p:nvPr/>
        </p:nvPicPr>
        <p:blipFill rotWithShape="1">
          <a:blip r:embed="rId3">
            <a:alphaModFix/>
          </a:blip>
          <a:srcRect b="21433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30157" y="934948"/>
            <a:ext cx="261802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Issue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Sales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Profit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SQC 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en-GB" dirty="0" err="1">
                <a:solidFill>
                  <a:schemeClr val="bg1"/>
                </a:solidFill>
                <a:sym typeface="Wingdings" panose="05000000000000000000" pitchFamily="2" charset="2"/>
              </a:rPr>
              <a:t>laporan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chemeClr val="bg1"/>
                </a:solidFill>
                <a:sym typeface="Wingdings" panose="05000000000000000000" pitchFamily="2" charset="2"/>
              </a:rPr>
              <a:t>komplen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People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Action plan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9" y="2763683"/>
            <a:ext cx="35044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Sales</a:t>
            </a:r>
          </a:p>
          <a:p>
            <a:pPr marL="342900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Bandingkan</a:t>
            </a:r>
            <a:r>
              <a:rPr lang="en-GB" dirty="0">
                <a:solidFill>
                  <a:schemeClr val="bg1"/>
                </a:solidFill>
              </a:rPr>
              <a:t> dg </a:t>
            </a:r>
            <a:r>
              <a:rPr lang="en-GB" dirty="0" err="1">
                <a:solidFill>
                  <a:schemeClr val="bg1"/>
                </a:solidFill>
              </a:rPr>
              <a:t>bulan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sblumnya</a:t>
            </a: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Bandingkan</a:t>
            </a:r>
            <a:r>
              <a:rPr lang="en-GB" dirty="0">
                <a:solidFill>
                  <a:schemeClr val="bg1"/>
                </a:solidFill>
              </a:rPr>
              <a:t> dg target </a:t>
            </a:r>
            <a:r>
              <a:rPr lang="en-GB" dirty="0" err="1">
                <a:solidFill>
                  <a:schemeClr val="bg1"/>
                </a:solidFill>
              </a:rPr>
              <a:t>bulan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berjalan</a:t>
            </a: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SSS dg </a:t>
            </a:r>
            <a:r>
              <a:rPr lang="en-GB" dirty="0" err="1">
                <a:solidFill>
                  <a:schemeClr val="bg1"/>
                </a:solidFill>
              </a:rPr>
              <a:t>tahun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sebelumnya</a:t>
            </a: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8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0432" y="154111"/>
            <a:ext cx="5307863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100" dirty="0">
                <a:solidFill>
                  <a:schemeClr val="bg1"/>
                </a:solidFill>
              </a:rPr>
              <a:t>Issue</a:t>
            </a:r>
          </a:p>
          <a:p>
            <a:pPr marL="342900" indent="-342900">
              <a:buAutoNum type="arabicPeriod"/>
            </a:pPr>
            <a:endParaRPr lang="en-GB" sz="1100" dirty="0">
              <a:solidFill>
                <a:schemeClr val="bg1"/>
              </a:solidFill>
            </a:endParaRPr>
          </a:p>
          <a:p>
            <a:pPr marL="342900" lvl="4" indent="-342900">
              <a:buFont typeface="+mj-lt"/>
              <a:buAutoNum type="alphaLcPeriod"/>
            </a:pPr>
            <a:r>
              <a:rPr lang="en-GB" sz="1100" dirty="0" err="1">
                <a:solidFill>
                  <a:schemeClr val="bg1"/>
                </a:solidFill>
              </a:rPr>
              <a:t>Upadate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terkait</a:t>
            </a:r>
            <a:r>
              <a:rPr lang="en-GB" sz="1100" dirty="0">
                <a:solidFill>
                  <a:schemeClr val="bg1"/>
                </a:solidFill>
              </a:rPr>
              <a:t> :</a:t>
            </a:r>
          </a:p>
          <a:p>
            <a:pPr marL="342900" lvl="4" indent="-342900">
              <a:buFont typeface="+mj-lt"/>
              <a:buAutoNum type="alphaLcPeriod"/>
            </a:pPr>
            <a:r>
              <a:rPr lang="en-GB" sz="1100" dirty="0">
                <a:solidFill>
                  <a:schemeClr val="bg1"/>
                </a:solidFill>
              </a:rPr>
              <a:t>People ??</a:t>
            </a:r>
          </a:p>
          <a:p>
            <a:pPr marL="342900" lvl="4" indent="-342900">
              <a:buFont typeface="+mj-lt"/>
              <a:buAutoNum type="alphaLcPeriod"/>
            </a:pPr>
            <a:r>
              <a:rPr lang="en-GB" sz="1100" dirty="0" err="1">
                <a:solidFill>
                  <a:schemeClr val="bg1"/>
                </a:solidFill>
              </a:rPr>
              <a:t>Equimpent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rusak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yg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harus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diperbaiki</a:t>
            </a:r>
            <a:r>
              <a:rPr lang="en-GB" sz="1100" dirty="0">
                <a:solidFill>
                  <a:schemeClr val="bg1"/>
                </a:solidFill>
              </a:rPr>
              <a:t>??</a:t>
            </a:r>
          </a:p>
          <a:p>
            <a:pPr marL="342900" lvl="4" indent="-342900">
              <a:buFont typeface="+mj-lt"/>
              <a:buAutoNum type="alphaLcPeriod"/>
            </a:pPr>
            <a:r>
              <a:rPr lang="en-GB" sz="1100" dirty="0" err="1">
                <a:solidFill>
                  <a:schemeClr val="bg1"/>
                </a:solidFill>
              </a:rPr>
              <a:t>Produk</a:t>
            </a:r>
            <a:r>
              <a:rPr lang="en-GB" sz="1100" dirty="0">
                <a:solidFill>
                  <a:schemeClr val="bg1"/>
                </a:solidFill>
              </a:rPr>
              <a:t> ?? </a:t>
            </a:r>
            <a:r>
              <a:rPr lang="en-GB" sz="1100" dirty="0" err="1">
                <a:solidFill>
                  <a:schemeClr val="bg1"/>
                </a:solidFill>
              </a:rPr>
              <a:t>Supplayer</a:t>
            </a:r>
            <a:r>
              <a:rPr lang="en-GB" sz="1100" dirty="0">
                <a:solidFill>
                  <a:schemeClr val="bg1"/>
                </a:solidFill>
              </a:rPr>
              <a:t> ???</a:t>
            </a:r>
          </a:p>
          <a:p>
            <a:pPr marL="342900" lvl="4" indent="-342900">
              <a:buFont typeface="+mj-lt"/>
              <a:buAutoNum type="alphaLcPeriod"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2. Sales</a:t>
            </a:r>
          </a:p>
          <a:p>
            <a:pPr marL="342900" indent="-342900">
              <a:buFont typeface="+mj-lt"/>
              <a:buAutoNum type="alphaLcPeriod"/>
            </a:pPr>
            <a:r>
              <a:rPr lang="en-GB" sz="1100" dirty="0" err="1">
                <a:solidFill>
                  <a:schemeClr val="bg1"/>
                </a:solidFill>
              </a:rPr>
              <a:t>Bandingkan</a:t>
            </a:r>
            <a:r>
              <a:rPr lang="en-GB" sz="1100" dirty="0">
                <a:solidFill>
                  <a:schemeClr val="bg1"/>
                </a:solidFill>
              </a:rPr>
              <a:t> dg </a:t>
            </a:r>
            <a:r>
              <a:rPr lang="en-GB" sz="1100" dirty="0" err="1">
                <a:solidFill>
                  <a:schemeClr val="bg1"/>
                </a:solidFill>
              </a:rPr>
              <a:t>bulan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sblumnya</a:t>
            </a:r>
            <a:endParaRPr lang="en-GB" sz="11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sz="1100" dirty="0" err="1">
                <a:solidFill>
                  <a:schemeClr val="bg1"/>
                </a:solidFill>
              </a:rPr>
              <a:t>Bandingkan</a:t>
            </a:r>
            <a:r>
              <a:rPr lang="en-GB" sz="1100" dirty="0">
                <a:solidFill>
                  <a:schemeClr val="bg1"/>
                </a:solidFill>
              </a:rPr>
              <a:t> dg target </a:t>
            </a:r>
            <a:r>
              <a:rPr lang="en-GB" sz="1100" dirty="0" err="1">
                <a:solidFill>
                  <a:schemeClr val="bg1"/>
                </a:solidFill>
              </a:rPr>
              <a:t>bulan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berjalan</a:t>
            </a:r>
            <a:endParaRPr lang="en-GB" sz="11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GB" sz="1100" dirty="0">
                <a:solidFill>
                  <a:schemeClr val="bg1"/>
                </a:solidFill>
              </a:rPr>
              <a:t>SSS dg </a:t>
            </a:r>
            <a:r>
              <a:rPr lang="en-GB" sz="1100" dirty="0" err="1">
                <a:solidFill>
                  <a:schemeClr val="bg1"/>
                </a:solidFill>
              </a:rPr>
              <a:t>tahun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sebelumnya</a:t>
            </a:r>
            <a:endParaRPr lang="en-GB" sz="11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eriod"/>
            </a:pPr>
            <a:endParaRPr lang="en-GB" sz="11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r>
              <a:rPr lang="en-GB" sz="1100" dirty="0">
                <a:solidFill>
                  <a:schemeClr val="bg1"/>
                </a:solidFill>
              </a:rPr>
              <a:t>Profit </a:t>
            </a:r>
          </a:p>
          <a:p>
            <a:pPr marL="342900" indent="-342900">
              <a:buAutoNum type="alphaLcPeriod"/>
            </a:pPr>
            <a:r>
              <a:rPr lang="en-GB" sz="1100" dirty="0">
                <a:solidFill>
                  <a:schemeClr val="bg1"/>
                </a:solidFill>
              </a:rPr>
              <a:t>Gross Profit </a:t>
            </a:r>
            <a:r>
              <a:rPr lang="en-GB" sz="1100" dirty="0" err="1">
                <a:solidFill>
                  <a:schemeClr val="bg1"/>
                </a:solidFill>
              </a:rPr>
              <a:t>bulan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ini</a:t>
            </a:r>
            <a:r>
              <a:rPr lang="en-GB" sz="1100" dirty="0">
                <a:solidFill>
                  <a:schemeClr val="bg1"/>
                </a:solidFill>
              </a:rPr>
              <a:t> ?</a:t>
            </a:r>
          </a:p>
          <a:p>
            <a:pPr marL="342900" indent="-342900">
              <a:buAutoNum type="alphaLcPeriod"/>
            </a:pPr>
            <a:r>
              <a:rPr lang="en-GB" sz="1100" dirty="0">
                <a:solidFill>
                  <a:schemeClr val="bg1"/>
                </a:solidFill>
              </a:rPr>
              <a:t>P&amp;L </a:t>
            </a:r>
            <a:r>
              <a:rPr lang="en-GB" sz="1100" dirty="0" err="1">
                <a:solidFill>
                  <a:schemeClr val="bg1"/>
                </a:solidFill>
              </a:rPr>
              <a:t>bulan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sebelumnya</a:t>
            </a:r>
            <a:r>
              <a:rPr lang="en-GB" sz="1100" dirty="0">
                <a:solidFill>
                  <a:schemeClr val="bg1"/>
                </a:solidFill>
              </a:rPr>
              <a:t> ?? </a:t>
            </a:r>
            <a:r>
              <a:rPr lang="en-GB" sz="1100" dirty="0" err="1">
                <a:solidFill>
                  <a:schemeClr val="bg1"/>
                </a:solidFill>
              </a:rPr>
              <a:t>Bandingkan</a:t>
            </a:r>
            <a:r>
              <a:rPr lang="en-GB" sz="1100" dirty="0">
                <a:solidFill>
                  <a:schemeClr val="bg1"/>
                </a:solidFill>
              </a:rPr>
              <a:t> item </a:t>
            </a:r>
            <a:r>
              <a:rPr lang="en-GB" sz="1100" dirty="0" err="1">
                <a:solidFill>
                  <a:schemeClr val="bg1"/>
                </a:solidFill>
              </a:rPr>
              <a:t>pengeluaran</a:t>
            </a:r>
            <a:r>
              <a:rPr lang="en-GB" sz="1100" dirty="0">
                <a:solidFill>
                  <a:schemeClr val="bg1"/>
                </a:solidFill>
              </a:rPr>
              <a:t> ? Cost </a:t>
            </a:r>
            <a:r>
              <a:rPr lang="en-GB" sz="1100" dirty="0" err="1">
                <a:solidFill>
                  <a:schemeClr val="bg1"/>
                </a:solidFill>
              </a:rPr>
              <a:t>operasional</a:t>
            </a:r>
            <a:endParaRPr lang="en-GB" sz="1100" dirty="0">
              <a:solidFill>
                <a:schemeClr val="bg1"/>
              </a:solidFill>
            </a:endParaRPr>
          </a:p>
          <a:p>
            <a:pPr marL="342900" indent="-342900">
              <a:buAutoNum type="alphaLcPeriod"/>
            </a:pPr>
            <a:endParaRPr lang="en-GB" sz="1100" dirty="0">
              <a:solidFill>
                <a:schemeClr val="bg1"/>
              </a:solidFill>
            </a:endParaRPr>
          </a:p>
          <a:p>
            <a:pPr marL="228600" indent="-228600">
              <a:buAutoNum type="arabicPeriod" startAt="4"/>
            </a:pPr>
            <a:r>
              <a:rPr lang="en-GB" sz="1100" dirty="0">
                <a:solidFill>
                  <a:schemeClr val="bg1"/>
                </a:solidFill>
              </a:rPr>
              <a:t>SQC</a:t>
            </a:r>
          </a:p>
          <a:p>
            <a:pPr marL="228600" indent="-228600">
              <a:buAutoNum type="alphaLcPeriod"/>
            </a:pPr>
            <a:r>
              <a:rPr lang="en-GB" sz="1100" dirty="0" err="1">
                <a:solidFill>
                  <a:schemeClr val="bg1"/>
                </a:solidFill>
              </a:rPr>
              <a:t>Laporan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komplen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bulan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sebelumnya</a:t>
            </a:r>
            <a:r>
              <a:rPr lang="en-GB" sz="1100" dirty="0">
                <a:solidFill>
                  <a:schemeClr val="bg1"/>
                </a:solidFill>
              </a:rPr>
              <a:t> disbanding </a:t>
            </a:r>
            <a:r>
              <a:rPr lang="en-GB" sz="1100" dirty="0" err="1">
                <a:solidFill>
                  <a:schemeClr val="bg1"/>
                </a:solidFill>
              </a:rPr>
              <a:t>bulan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ini</a:t>
            </a:r>
            <a:r>
              <a:rPr lang="en-GB" sz="1100" dirty="0">
                <a:solidFill>
                  <a:schemeClr val="bg1"/>
                </a:solidFill>
              </a:rPr>
              <a:t>..</a:t>
            </a:r>
          </a:p>
          <a:p>
            <a:pPr marL="228600" indent="-228600">
              <a:buAutoNum type="alphaLcPeriod"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5. People</a:t>
            </a:r>
          </a:p>
          <a:p>
            <a:pPr marL="228600" indent="-228600">
              <a:buAutoNum type="alphaLcPeriod"/>
            </a:pPr>
            <a:r>
              <a:rPr lang="en-GB" sz="1100" dirty="0">
                <a:solidFill>
                  <a:schemeClr val="bg1"/>
                </a:solidFill>
              </a:rPr>
              <a:t>Update team </a:t>
            </a:r>
            <a:r>
              <a:rPr lang="en-GB" sz="1100" dirty="0" err="1">
                <a:solidFill>
                  <a:schemeClr val="bg1"/>
                </a:solidFill>
              </a:rPr>
              <a:t>yg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ada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bulan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ini</a:t>
            </a:r>
            <a:endParaRPr lang="en-GB" sz="1100" dirty="0">
              <a:solidFill>
                <a:schemeClr val="bg1"/>
              </a:solidFill>
            </a:endParaRPr>
          </a:p>
          <a:p>
            <a:pPr marL="228600" indent="-228600">
              <a:buAutoNum type="alphaLcPeriod"/>
            </a:pPr>
            <a:r>
              <a:rPr lang="en-GB" sz="1100" dirty="0" err="1">
                <a:solidFill>
                  <a:schemeClr val="bg1"/>
                </a:solidFill>
              </a:rPr>
              <a:t>Kebutuhan</a:t>
            </a:r>
            <a:r>
              <a:rPr lang="en-GB" sz="1100" dirty="0">
                <a:solidFill>
                  <a:schemeClr val="bg1"/>
                </a:solidFill>
              </a:rPr>
              <a:t> team ?? </a:t>
            </a:r>
            <a:r>
              <a:rPr lang="en-GB" sz="1100" dirty="0" err="1">
                <a:solidFill>
                  <a:schemeClr val="bg1"/>
                </a:solidFill>
              </a:rPr>
              <a:t>Kalo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ada</a:t>
            </a:r>
            <a:endParaRPr lang="en-GB" sz="1100" dirty="0">
              <a:solidFill>
                <a:schemeClr val="bg1"/>
              </a:solidFill>
            </a:endParaRPr>
          </a:p>
          <a:p>
            <a:pPr marL="228600" indent="-228600">
              <a:buAutoNum type="alphaLcPeriod"/>
            </a:pPr>
            <a:r>
              <a:rPr lang="en-GB" sz="1100" dirty="0">
                <a:solidFill>
                  <a:schemeClr val="bg1"/>
                </a:solidFill>
              </a:rPr>
              <a:t>Info </a:t>
            </a:r>
            <a:r>
              <a:rPr lang="en-GB" sz="1100" dirty="0" err="1">
                <a:solidFill>
                  <a:schemeClr val="bg1"/>
                </a:solidFill>
              </a:rPr>
              <a:t>kedisiplinan</a:t>
            </a:r>
            <a:r>
              <a:rPr lang="en-GB" sz="1100" dirty="0">
                <a:solidFill>
                  <a:schemeClr val="bg1"/>
                </a:solidFill>
              </a:rPr>
              <a:t> team</a:t>
            </a:r>
          </a:p>
          <a:p>
            <a:pPr marL="228600" indent="-228600">
              <a:buAutoNum type="alphaLcPeriod"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6. Action Plan</a:t>
            </a:r>
          </a:p>
          <a:p>
            <a:pPr marL="228600" indent="-228600">
              <a:buAutoNum type="alphaLcPeriod"/>
            </a:pPr>
            <a:r>
              <a:rPr lang="en-GB" sz="1100" dirty="0" err="1">
                <a:solidFill>
                  <a:schemeClr val="bg1"/>
                </a:solidFill>
              </a:rPr>
              <a:t>Apa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yg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akan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dibuat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untuk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perbaikan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dari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semua</a:t>
            </a:r>
            <a:r>
              <a:rPr lang="en-GB" sz="1100" dirty="0">
                <a:solidFill>
                  <a:schemeClr val="bg1"/>
                </a:solidFill>
              </a:rPr>
              <a:t> item </a:t>
            </a:r>
            <a:r>
              <a:rPr lang="en-GB" sz="1100" dirty="0" err="1">
                <a:solidFill>
                  <a:schemeClr val="bg1"/>
                </a:solidFill>
              </a:rPr>
              <a:t>diatas</a:t>
            </a:r>
            <a:endParaRPr lang="en-GB" sz="1100" dirty="0">
              <a:solidFill>
                <a:schemeClr val="bg1"/>
              </a:solidFill>
            </a:endParaRPr>
          </a:p>
          <a:p>
            <a:pPr marL="228600" indent="-228600">
              <a:buAutoNum type="alphaLcPeriod"/>
            </a:pPr>
            <a:r>
              <a:rPr lang="en-GB" sz="1100" dirty="0">
                <a:solidFill>
                  <a:schemeClr val="bg1"/>
                </a:solidFill>
              </a:rPr>
              <a:t>Review </a:t>
            </a:r>
            <a:r>
              <a:rPr lang="en-GB" sz="1100" dirty="0" err="1">
                <a:solidFill>
                  <a:schemeClr val="bg1"/>
                </a:solidFill>
              </a:rPr>
              <a:t>hasil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actionplan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bulan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  <a:r>
              <a:rPr lang="en-GB" sz="1100" dirty="0" err="1">
                <a:solidFill>
                  <a:schemeClr val="bg1"/>
                </a:solidFill>
              </a:rPr>
              <a:t>seblumnya</a:t>
            </a:r>
            <a:r>
              <a:rPr lang="en-GB" sz="1100" dirty="0">
                <a:solidFill>
                  <a:schemeClr val="bg1"/>
                </a:solidFill>
              </a:rPr>
              <a:t>..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pPr marL="228600" indent="-228600">
              <a:buAutoNum type="alphaLcPeriod"/>
            </a:pPr>
            <a:endParaRPr lang="en-GB" sz="1100" dirty="0">
              <a:solidFill>
                <a:schemeClr val="bg1"/>
              </a:solidFill>
            </a:endParaRPr>
          </a:p>
          <a:p>
            <a:pPr marL="228600" indent="-228600">
              <a:buAutoNum type="alphaLcPeriod"/>
            </a:pPr>
            <a:endParaRPr lang="en-GB" sz="1100" dirty="0">
              <a:solidFill>
                <a:schemeClr val="bg1"/>
              </a:solidFill>
            </a:endParaRPr>
          </a:p>
          <a:p>
            <a:pPr marL="228600" indent="-228600">
              <a:buAutoNum type="alphaLcPeriod"/>
            </a:pPr>
            <a:endParaRPr lang="en-GB" sz="1100" dirty="0">
              <a:solidFill>
                <a:schemeClr val="bg1"/>
              </a:solidFill>
            </a:endParaRPr>
          </a:p>
          <a:p>
            <a:pPr lvl="2"/>
            <a:endParaRPr lang="en-GB" sz="1100" dirty="0">
              <a:solidFill>
                <a:schemeClr val="bg1"/>
              </a:solidFill>
            </a:endParaRPr>
          </a:p>
          <a:p>
            <a:pPr marL="342900" indent="-342900">
              <a:buAutoNum type="alphaLcPeriod"/>
            </a:pP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-3220394" y="8753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4">
            <a:alphaModFix/>
          </a:blip>
          <a:srcRect t="1" b="21429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F6839B-987C-4837-A77A-7F1ECCB27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634938"/>
            <a:ext cx="6665774" cy="18736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A351-D3A7-43A2-A8C7-11B3C209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7F7B2-69E7-43F4-B89D-AE88B912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08358"/>
            <a:ext cx="4920223" cy="14633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6DEDAE-14C0-49B8-8988-01B27FE86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7" r="15736"/>
          <a:stretch/>
        </p:blipFill>
        <p:spPr>
          <a:xfrm>
            <a:off x="5543059" y="1912079"/>
            <a:ext cx="3045692" cy="26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-1016453" y="-183248"/>
            <a:ext cx="3732759" cy="136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dirty="0">
                <a:solidFill>
                  <a:schemeClr val="lt1"/>
                </a:solidFill>
              </a:rPr>
              <a:t>Profit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SUB JUDUL</a:t>
            </a:r>
            <a:endParaRPr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Deskripsi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38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 t="1" b="21429"/>
          <a:stretch/>
        </p:blipFill>
        <p:spPr>
          <a:xfrm>
            <a:off x="7651287" y="75271"/>
            <a:ext cx="786759" cy="20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D6C-3B21-41A8-85F7-090A1C4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7817" y="-559766"/>
            <a:ext cx="4045200" cy="1482300"/>
          </a:xfrm>
        </p:spPr>
        <p:txBody>
          <a:bodyPr/>
          <a:lstStyle/>
          <a:p>
            <a:r>
              <a:rPr lang="en-US" dirty="0"/>
              <a:t>SQC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C0455-4FC0-453A-9526-F91D7A4FC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18F4A-77C2-47CB-B0A3-7BF34C5704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952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3366-F293-42D9-A9E0-E8FD8C51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029" y="-741150"/>
            <a:ext cx="4045200" cy="1482300"/>
          </a:xfrm>
        </p:spPr>
        <p:txBody>
          <a:bodyPr/>
          <a:lstStyle/>
          <a:p>
            <a:r>
              <a:rPr lang="en-US" dirty="0"/>
              <a:t>People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FA81D-9FA4-4C4D-A863-06F4617E8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68AC-B7C5-45E4-8D7C-F2A782F71A1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212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E38D-5A58-45D4-A46F-814CFEEE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B5DE6-0A13-4C53-A358-F6D20CCA0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01337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151</Words>
  <Application>Microsoft Office PowerPoint</Application>
  <PresentationFormat>On-screen Show (16:9)</PresentationFormat>
  <Paragraphs>55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Alegreya</vt:lpstr>
      <vt:lpstr>Open Sans</vt:lpstr>
      <vt:lpstr>Arial</vt:lpstr>
      <vt:lpstr>Felix Titling</vt:lpstr>
      <vt:lpstr>Simple Light</vt:lpstr>
      <vt:lpstr>PowerPoint Presentation</vt:lpstr>
      <vt:lpstr>PowerPoint Presentation</vt:lpstr>
      <vt:lpstr>PowerPoint Presentation</vt:lpstr>
      <vt:lpstr>Issue</vt:lpstr>
      <vt:lpstr>Sales</vt:lpstr>
      <vt:lpstr>Profit</vt:lpstr>
      <vt:lpstr>SQC</vt:lpstr>
      <vt:lpstr>People</vt:lpstr>
      <vt:lpstr>Action Plan</vt:lpstr>
      <vt:lpstr>INSERT JUDUL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Crisbar Unjani</dc:creator>
  <cp:lastModifiedBy>Crisbar Unjani</cp:lastModifiedBy>
  <cp:revision>14</cp:revision>
  <dcterms:modified xsi:type="dcterms:W3CDTF">2021-04-30T07:24:02Z</dcterms:modified>
</cp:coreProperties>
</file>