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media/image4.jpg" ContentType="image/jpeg"/>
  <Override PartName="/ppt/media/image5.jpg" ContentType="image/jpeg"/>
  <Override PartName="/ppt/media/image7.jpg" ContentType="image/jpeg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8" r:id="rId4"/>
    <p:sldId id="258" r:id="rId5"/>
    <p:sldId id="261" r:id="rId6"/>
    <p:sldId id="265" r:id="rId7"/>
    <p:sldId id="267" r:id="rId8"/>
    <p:sldId id="266" r:id="rId9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E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1029" y="0"/>
            <a:ext cx="6353189" cy="4798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2402" y="0"/>
            <a:ext cx="18290401" cy="102965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68852" y="3306084"/>
            <a:ext cx="15150295" cy="309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3896" y="2981052"/>
            <a:ext cx="11160206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F4F4F4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2690" y="4059283"/>
            <a:ext cx="10522619" cy="214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994B3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8852" y="3306084"/>
            <a:ext cx="9512300" cy="3096260"/>
          </a:xfrm>
          <a:prstGeom prst="rect">
            <a:avLst/>
          </a:prstGeom>
        </p:spPr>
        <p:txBody>
          <a:bodyPr vert="horz" wrap="square" lIns="0" tIns="294005" rIns="0" bIns="0" rtlCol="0">
            <a:spAutoFit/>
          </a:bodyPr>
          <a:lstStyle/>
          <a:p>
            <a:pPr marL="12700" marR="5080" indent="367030">
              <a:lnSpc>
                <a:spcPts val="10980"/>
              </a:lnSpc>
              <a:spcBef>
                <a:spcPts val="2315"/>
              </a:spcBef>
            </a:pPr>
            <a:r>
              <a:rPr sz="11000" spc="1100" dirty="0">
                <a:solidFill>
                  <a:srgbClr val="F4F4F4"/>
                </a:solidFill>
                <a:latin typeface="Trebuchet MS"/>
                <a:cs typeface="Trebuchet MS"/>
              </a:rPr>
              <a:t>PRESENTASI  </a:t>
            </a:r>
            <a:r>
              <a:rPr sz="11000" spc="1175" dirty="0">
                <a:solidFill>
                  <a:srgbClr val="F4F4F4"/>
                </a:solidFill>
                <a:latin typeface="Trebuchet MS"/>
                <a:cs typeface="Trebuchet MS"/>
              </a:rPr>
              <a:t>BULAN</a:t>
            </a:r>
            <a:r>
              <a:rPr sz="11000" spc="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sz="11000" spc="1055" dirty="0">
                <a:solidFill>
                  <a:srgbClr val="F4F4F4"/>
                </a:solidFill>
                <a:latin typeface="Trebuchet MS"/>
                <a:cs typeface="Trebuchet MS"/>
              </a:rPr>
              <a:t>APRIL</a:t>
            </a:r>
            <a:endParaRPr sz="110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250" y="6957703"/>
            <a:ext cx="488634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430" dirty="0">
                <a:solidFill>
                  <a:srgbClr val="F4F4F4"/>
                </a:solidFill>
                <a:latin typeface="Arial Black"/>
                <a:cs typeface="Arial Black"/>
              </a:rPr>
              <a:t>SALSABILA</a:t>
            </a:r>
            <a:r>
              <a:rPr sz="3200" spc="-225" dirty="0">
                <a:solidFill>
                  <a:srgbClr val="F4F4F4"/>
                </a:solidFill>
                <a:latin typeface="Arial Black"/>
                <a:cs typeface="Arial Black"/>
              </a:rPr>
              <a:t> </a:t>
            </a:r>
            <a:r>
              <a:rPr sz="3200" spc="-509" dirty="0">
                <a:solidFill>
                  <a:srgbClr val="F4F4F4"/>
                </a:solidFill>
                <a:latin typeface="Arial Black"/>
                <a:cs typeface="Arial Black"/>
              </a:rPr>
              <a:t>AZZAHRA</a:t>
            </a:r>
            <a:endParaRPr sz="3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143000" y="300209"/>
            <a:ext cx="13451983" cy="112210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671195" marR="5080" indent="-659130" algn="ctr">
              <a:lnSpc>
                <a:spcPts val="8310"/>
              </a:lnSpc>
              <a:spcBef>
                <a:spcPts val="450"/>
              </a:spcBef>
            </a:pPr>
            <a:r>
              <a:rPr lang="en-US" spc="85" dirty="0"/>
              <a:t>POST FEED IG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4811114" y="0"/>
            <a:ext cx="3481070" cy="3065780"/>
            <a:chOff x="14811114" y="0"/>
            <a:chExt cx="3481070" cy="3065780"/>
          </a:xfrm>
        </p:grpSpPr>
        <p:sp>
          <p:nvSpPr>
            <p:cNvPr id="6" name="object 6"/>
            <p:cNvSpPr/>
            <p:nvPr/>
          </p:nvSpPr>
          <p:spPr>
            <a:xfrm>
              <a:off x="14811114" y="0"/>
              <a:ext cx="3477260" cy="2016760"/>
            </a:xfrm>
            <a:custGeom>
              <a:avLst/>
              <a:gdLst/>
              <a:ahLst/>
              <a:cxnLst/>
              <a:rect l="l" t="t" r="r" b="b"/>
              <a:pathLst>
                <a:path w="3477259" h="2016760">
                  <a:moveTo>
                    <a:pt x="274910" y="1826334"/>
                  </a:moveTo>
                  <a:lnTo>
                    <a:pt x="247949" y="1821981"/>
                  </a:lnTo>
                  <a:lnTo>
                    <a:pt x="221581" y="1812830"/>
                  </a:lnTo>
                  <a:lnTo>
                    <a:pt x="200876" y="1804108"/>
                  </a:lnTo>
                  <a:lnTo>
                    <a:pt x="179714" y="1796213"/>
                  </a:lnTo>
                  <a:lnTo>
                    <a:pt x="158171" y="1789270"/>
                  </a:lnTo>
                  <a:lnTo>
                    <a:pt x="136247" y="1783376"/>
                  </a:lnTo>
                  <a:lnTo>
                    <a:pt x="127462" y="1780358"/>
                  </a:lnTo>
                  <a:lnTo>
                    <a:pt x="119343" y="1776005"/>
                  </a:lnTo>
                  <a:lnTo>
                    <a:pt x="111797" y="1770508"/>
                  </a:lnTo>
                  <a:lnTo>
                    <a:pt x="104727" y="1764058"/>
                  </a:lnTo>
                  <a:lnTo>
                    <a:pt x="94432" y="1751985"/>
                  </a:lnTo>
                  <a:lnTo>
                    <a:pt x="89142" y="1746186"/>
                  </a:lnTo>
                  <a:lnTo>
                    <a:pt x="83375" y="1740673"/>
                  </a:lnTo>
                  <a:lnTo>
                    <a:pt x="75908" y="1732968"/>
                  </a:lnTo>
                  <a:lnTo>
                    <a:pt x="70919" y="1724024"/>
                  </a:lnTo>
                  <a:lnTo>
                    <a:pt x="67075" y="1714508"/>
                  </a:lnTo>
                  <a:lnTo>
                    <a:pt x="63039" y="1705088"/>
                  </a:lnTo>
                  <a:lnTo>
                    <a:pt x="58591" y="1695317"/>
                  </a:lnTo>
                  <a:lnTo>
                    <a:pt x="54905" y="1685642"/>
                  </a:lnTo>
                  <a:lnTo>
                    <a:pt x="52745" y="1675777"/>
                  </a:lnTo>
                  <a:lnTo>
                    <a:pt x="52872" y="1665435"/>
                  </a:lnTo>
                  <a:lnTo>
                    <a:pt x="52919" y="1654775"/>
                  </a:lnTo>
                  <a:lnTo>
                    <a:pt x="51728" y="1644210"/>
                  </a:lnTo>
                  <a:lnTo>
                    <a:pt x="49583" y="1633836"/>
                  </a:lnTo>
                  <a:lnTo>
                    <a:pt x="46771" y="1623748"/>
                  </a:lnTo>
                  <a:lnTo>
                    <a:pt x="34879" y="1578369"/>
                  </a:lnTo>
                  <a:lnTo>
                    <a:pt x="25818" y="1532551"/>
                  </a:lnTo>
                  <a:lnTo>
                    <a:pt x="19245" y="1486342"/>
                  </a:lnTo>
                  <a:lnTo>
                    <a:pt x="14820" y="1439792"/>
                  </a:lnTo>
                  <a:lnTo>
                    <a:pt x="12201" y="1392948"/>
                  </a:lnTo>
                  <a:lnTo>
                    <a:pt x="12153" y="1385164"/>
                  </a:lnTo>
                  <a:lnTo>
                    <a:pt x="11819" y="1377189"/>
                  </a:lnTo>
                  <a:lnTo>
                    <a:pt x="10914" y="1369214"/>
                  </a:lnTo>
                  <a:lnTo>
                    <a:pt x="9150" y="1361430"/>
                  </a:lnTo>
                  <a:lnTo>
                    <a:pt x="1811" y="1324668"/>
                  </a:lnTo>
                  <a:lnTo>
                    <a:pt x="2001" y="1250764"/>
                  </a:lnTo>
                  <a:lnTo>
                    <a:pt x="10183" y="1183675"/>
                  </a:lnTo>
                  <a:lnTo>
                    <a:pt x="21399" y="1123782"/>
                  </a:lnTo>
                  <a:lnTo>
                    <a:pt x="33553" y="1079793"/>
                  </a:lnTo>
                  <a:lnTo>
                    <a:pt x="33553" y="1073692"/>
                  </a:lnTo>
                  <a:lnTo>
                    <a:pt x="36063" y="1047193"/>
                  </a:lnTo>
                  <a:lnTo>
                    <a:pt x="41433" y="1021076"/>
                  </a:lnTo>
                  <a:lnTo>
                    <a:pt x="48709" y="995340"/>
                  </a:lnTo>
                  <a:lnTo>
                    <a:pt x="56939" y="969985"/>
                  </a:lnTo>
                  <a:lnTo>
                    <a:pt x="63151" y="949555"/>
                  </a:lnTo>
                  <a:lnTo>
                    <a:pt x="69267" y="929315"/>
                  </a:lnTo>
                  <a:lnTo>
                    <a:pt x="74812" y="909076"/>
                  </a:lnTo>
                  <a:lnTo>
                    <a:pt x="79308" y="888646"/>
                  </a:lnTo>
                  <a:lnTo>
                    <a:pt x="89825" y="847372"/>
                  </a:lnTo>
                  <a:lnTo>
                    <a:pt x="103202" y="807052"/>
                  </a:lnTo>
                  <a:lnTo>
                    <a:pt x="117341" y="767113"/>
                  </a:lnTo>
                  <a:lnTo>
                    <a:pt x="130146" y="726984"/>
                  </a:lnTo>
                  <a:lnTo>
                    <a:pt x="132180" y="719867"/>
                  </a:lnTo>
                  <a:lnTo>
                    <a:pt x="137264" y="713766"/>
                  </a:lnTo>
                  <a:lnTo>
                    <a:pt x="137264" y="707666"/>
                  </a:lnTo>
                  <a:lnTo>
                    <a:pt x="141855" y="682851"/>
                  </a:lnTo>
                  <a:lnTo>
                    <a:pt x="148830" y="658608"/>
                  </a:lnTo>
                  <a:lnTo>
                    <a:pt x="157139" y="634747"/>
                  </a:lnTo>
                  <a:lnTo>
                    <a:pt x="165734" y="611076"/>
                  </a:lnTo>
                  <a:lnTo>
                    <a:pt x="175075" y="585006"/>
                  </a:lnTo>
                  <a:lnTo>
                    <a:pt x="184798" y="558841"/>
                  </a:lnTo>
                  <a:lnTo>
                    <a:pt x="194902" y="532866"/>
                  </a:lnTo>
                  <a:lnTo>
                    <a:pt x="205388" y="507368"/>
                  </a:lnTo>
                  <a:lnTo>
                    <a:pt x="213077" y="487859"/>
                  </a:lnTo>
                  <a:lnTo>
                    <a:pt x="220385" y="467970"/>
                  </a:lnTo>
                  <a:lnTo>
                    <a:pt x="228837" y="448461"/>
                  </a:lnTo>
                  <a:lnTo>
                    <a:pt x="239958" y="430096"/>
                  </a:lnTo>
                  <a:lnTo>
                    <a:pt x="243485" y="417291"/>
                  </a:lnTo>
                  <a:lnTo>
                    <a:pt x="251683" y="392064"/>
                  </a:lnTo>
                  <a:lnTo>
                    <a:pt x="255210" y="379259"/>
                  </a:lnTo>
                  <a:lnTo>
                    <a:pt x="262756" y="357939"/>
                  </a:lnTo>
                  <a:lnTo>
                    <a:pt x="272113" y="337573"/>
                  </a:lnTo>
                  <a:lnTo>
                    <a:pt x="281662" y="317206"/>
                  </a:lnTo>
                  <a:lnTo>
                    <a:pt x="289780" y="295886"/>
                  </a:lnTo>
                  <a:lnTo>
                    <a:pt x="292751" y="288594"/>
                  </a:lnTo>
                  <a:lnTo>
                    <a:pt x="296770" y="281779"/>
                  </a:lnTo>
                  <a:lnTo>
                    <a:pt x="306048" y="268434"/>
                  </a:lnTo>
                  <a:lnTo>
                    <a:pt x="315199" y="253580"/>
                  </a:lnTo>
                  <a:lnTo>
                    <a:pt x="322825" y="238059"/>
                  </a:lnTo>
                  <a:lnTo>
                    <a:pt x="328926" y="221966"/>
                  </a:lnTo>
                  <a:lnTo>
                    <a:pt x="333501" y="205396"/>
                  </a:lnTo>
                  <a:lnTo>
                    <a:pt x="339761" y="180995"/>
                  </a:lnTo>
                  <a:lnTo>
                    <a:pt x="352661" y="132191"/>
                  </a:lnTo>
                  <a:lnTo>
                    <a:pt x="363607" y="88710"/>
                  </a:lnTo>
                  <a:lnTo>
                    <a:pt x="372218" y="50169"/>
                  </a:lnTo>
                  <a:lnTo>
                    <a:pt x="375189" y="30517"/>
                  </a:lnTo>
                  <a:lnTo>
                    <a:pt x="377985" y="12216"/>
                  </a:lnTo>
                  <a:lnTo>
                    <a:pt x="380360" y="0"/>
                  </a:lnTo>
                  <a:lnTo>
                    <a:pt x="3476885" y="0"/>
                  </a:lnTo>
                  <a:lnTo>
                    <a:pt x="3476885" y="1324811"/>
                  </a:lnTo>
                  <a:lnTo>
                    <a:pt x="1985853" y="1324811"/>
                  </a:lnTo>
                  <a:lnTo>
                    <a:pt x="1937969" y="1325844"/>
                  </a:lnTo>
                  <a:lnTo>
                    <a:pt x="1915267" y="1326972"/>
                  </a:lnTo>
                  <a:lnTo>
                    <a:pt x="1892850" y="1328767"/>
                  </a:lnTo>
                  <a:lnTo>
                    <a:pt x="1870624" y="1331134"/>
                  </a:lnTo>
                  <a:lnTo>
                    <a:pt x="1815686" y="1338458"/>
                  </a:lnTo>
                  <a:lnTo>
                    <a:pt x="1782784" y="1342366"/>
                  </a:lnTo>
                  <a:lnTo>
                    <a:pt x="1749691" y="1345130"/>
                  </a:lnTo>
                  <a:lnTo>
                    <a:pt x="1716313" y="1346178"/>
                  </a:lnTo>
                  <a:lnTo>
                    <a:pt x="1686906" y="1348005"/>
                  </a:lnTo>
                  <a:lnTo>
                    <a:pt x="1629236" y="1356616"/>
                  </a:lnTo>
                  <a:lnTo>
                    <a:pt x="1561525" y="1371041"/>
                  </a:lnTo>
                  <a:lnTo>
                    <a:pt x="1522744" y="1380112"/>
                  </a:lnTo>
                  <a:lnTo>
                    <a:pt x="1484155" y="1389755"/>
                  </a:lnTo>
                  <a:lnTo>
                    <a:pt x="1445851" y="1400066"/>
                  </a:lnTo>
                  <a:lnTo>
                    <a:pt x="1398424" y="1413728"/>
                  </a:lnTo>
                  <a:lnTo>
                    <a:pt x="1351175" y="1427817"/>
                  </a:lnTo>
                  <a:lnTo>
                    <a:pt x="1304158" y="1442511"/>
                  </a:lnTo>
                  <a:lnTo>
                    <a:pt x="1257425" y="1457987"/>
                  </a:lnTo>
                  <a:lnTo>
                    <a:pt x="1211030" y="1474424"/>
                  </a:lnTo>
                  <a:lnTo>
                    <a:pt x="1165026" y="1491999"/>
                  </a:lnTo>
                  <a:lnTo>
                    <a:pt x="1119467" y="1510890"/>
                  </a:lnTo>
                  <a:lnTo>
                    <a:pt x="1113366" y="1513940"/>
                  </a:lnTo>
                  <a:lnTo>
                    <a:pt x="1106249" y="1516991"/>
                  </a:lnTo>
                  <a:lnTo>
                    <a:pt x="1054344" y="1536130"/>
                  </a:lnTo>
                  <a:lnTo>
                    <a:pt x="1009468" y="1555334"/>
                  </a:lnTo>
                  <a:lnTo>
                    <a:pt x="965226" y="1576051"/>
                  </a:lnTo>
                  <a:lnTo>
                    <a:pt x="832688" y="1641627"/>
                  </a:lnTo>
                  <a:lnTo>
                    <a:pt x="787364" y="1662254"/>
                  </a:lnTo>
                  <a:lnTo>
                    <a:pt x="741455" y="1681467"/>
                  </a:lnTo>
                  <a:lnTo>
                    <a:pt x="694911" y="1699166"/>
                  </a:lnTo>
                  <a:lnTo>
                    <a:pt x="615068" y="1726312"/>
                  </a:lnTo>
                  <a:lnTo>
                    <a:pt x="582738" y="1738132"/>
                  </a:lnTo>
                  <a:lnTo>
                    <a:pt x="550598" y="1750714"/>
                  </a:lnTo>
                  <a:lnTo>
                    <a:pt x="518554" y="1764058"/>
                  </a:lnTo>
                  <a:lnTo>
                    <a:pt x="497631" y="1772510"/>
                  </a:lnTo>
                  <a:lnTo>
                    <a:pt x="476231" y="1779818"/>
                  </a:lnTo>
                  <a:lnTo>
                    <a:pt x="454640" y="1786363"/>
                  </a:lnTo>
                  <a:lnTo>
                    <a:pt x="407662" y="1799676"/>
                  </a:lnTo>
                  <a:lnTo>
                    <a:pt x="355820" y="1812862"/>
                  </a:lnTo>
                  <a:lnTo>
                    <a:pt x="330451" y="1819979"/>
                  </a:lnTo>
                  <a:lnTo>
                    <a:pt x="302442" y="1825730"/>
                  </a:lnTo>
                  <a:lnTo>
                    <a:pt x="274910" y="1826334"/>
                  </a:lnTo>
                  <a:close/>
                </a:path>
                <a:path w="3477259" h="2016760">
                  <a:moveTo>
                    <a:pt x="3476885" y="2016434"/>
                  </a:moveTo>
                  <a:lnTo>
                    <a:pt x="3435676" y="1987995"/>
                  </a:lnTo>
                  <a:lnTo>
                    <a:pt x="3400597" y="1964197"/>
                  </a:lnTo>
                  <a:lnTo>
                    <a:pt x="3365519" y="1940971"/>
                  </a:lnTo>
                  <a:lnTo>
                    <a:pt x="3332998" y="1920716"/>
                  </a:lnTo>
                  <a:lnTo>
                    <a:pt x="3233338" y="1861665"/>
                  </a:lnTo>
                  <a:lnTo>
                    <a:pt x="3223425" y="1855247"/>
                  </a:lnTo>
                  <a:lnTo>
                    <a:pt x="3158556" y="1812830"/>
                  </a:lnTo>
                  <a:lnTo>
                    <a:pt x="3049127" y="1743295"/>
                  </a:lnTo>
                  <a:lnTo>
                    <a:pt x="3000497" y="1713221"/>
                  </a:lnTo>
                  <a:lnTo>
                    <a:pt x="2942414" y="1680432"/>
                  </a:lnTo>
                  <a:lnTo>
                    <a:pt x="2912848" y="1664895"/>
                  </a:lnTo>
                  <a:lnTo>
                    <a:pt x="2883568" y="1649167"/>
                  </a:lnTo>
                  <a:lnTo>
                    <a:pt x="2868634" y="1640461"/>
                  </a:lnTo>
                  <a:lnTo>
                    <a:pt x="2839529" y="1622287"/>
                  </a:lnTo>
                  <a:lnTo>
                    <a:pt x="2765972" y="1579695"/>
                  </a:lnTo>
                  <a:lnTo>
                    <a:pt x="2657235" y="1522969"/>
                  </a:lnTo>
                  <a:lnTo>
                    <a:pt x="2523631" y="1455986"/>
                  </a:lnTo>
                  <a:lnTo>
                    <a:pt x="2482705" y="1437685"/>
                  </a:lnTo>
                  <a:lnTo>
                    <a:pt x="2440255" y="1422434"/>
                  </a:lnTo>
                  <a:lnTo>
                    <a:pt x="2364378" y="1397524"/>
                  </a:lnTo>
                  <a:lnTo>
                    <a:pt x="2326297" y="1385831"/>
                  </a:lnTo>
                  <a:lnTo>
                    <a:pt x="2267308" y="1370104"/>
                  </a:lnTo>
                  <a:lnTo>
                    <a:pt x="2247068" y="1363209"/>
                  </a:lnTo>
                  <a:lnTo>
                    <a:pt x="2206397" y="1349229"/>
                  </a:lnTo>
                  <a:lnTo>
                    <a:pt x="2168141" y="1339570"/>
                  </a:lnTo>
                  <a:lnTo>
                    <a:pt x="2129123" y="1332961"/>
                  </a:lnTo>
                  <a:lnTo>
                    <a:pt x="2081239" y="1327702"/>
                  </a:lnTo>
                  <a:lnTo>
                    <a:pt x="2033546" y="1325208"/>
                  </a:lnTo>
                  <a:lnTo>
                    <a:pt x="1985853" y="1324811"/>
                  </a:lnTo>
                  <a:lnTo>
                    <a:pt x="3476885" y="1324811"/>
                  </a:lnTo>
                  <a:lnTo>
                    <a:pt x="3476885" y="1945038"/>
                  </a:lnTo>
                  <a:lnTo>
                    <a:pt x="3460079" y="1945038"/>
                  </a:lnTo>
                  <a:lnTo>
                    <a:pt x="3458045" y="1947072"/>
                  </a:lnTo>
                  <a:lnTo>
                    <a:pt x="3458045" y="1948088"/>
                  </a:lnTo>
                  <a:lnTo>
                    <a:pt x="3459062" y="1951139"/>
                  </a:lnTo>
                  <a:lnTo>
                    <a:pt x="3460079" y="1953172"/>
                  </a:lnTo>
                  <a:lnTo>
                    <a:pt x="3462112" y="1956222"/>
                  </a:lnTo>
                  <a:lnTo>
                    <a:pt x="3476885" y="1956222"/>
                  </a:lnTo>
                  <a:lnTo>
                    <a:pt x="3476885" y="2016434"/>
                  </a:lnTo>
                  <a:close/>
                </a:path>
                <a:path w="3477259" h="2016760">
                  <a:moveTo>
                    <a:pt x="3476885" y="1956222"/>
                  </a:moveTo>
                  <a:lnTo>
                    <a:pt x="3462112" y="1956222"/>
                  </a:lnTo>
                  <a:lnTo>
                    <a:pt x="3468213" y="1950122"/>
                  </a:lnTo>
                  <a:lnTo>
                    <a:pt x="3466179" y="1948088"/>
                  </a:lnTo>
                  <a:lnTo>
                    <a:pt x="3464146" y="1947072"/>
                  </a:lnTo>
                  <a:lnTo>
                    <a:pt x="3461095" y="1945038"/>
                  </a:lnTo>
                  <a:lnTo>
                    <a:pt x="3476885" y="1945038"/>
                  </a:lnTo>
                  <a:lnTo>
                    <a:pt x="3476885" y="1956222"/>
                  </a:lnTo>
                  <a:close/>
                </a:path>
              </a:pathLst>
            </a:custGeom>
            <a:solidFill>
              <a:srgbClr val="FFE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19836" y="0"/>
              <a:ext cx="1372870" cy="3065780"/>
            </a:xfrm>
            <a:custGeom>
              <a:avLst/>
              <a:gdLst/>
              <a:ahLst/>
              <a:cxnLst/>
              <a:rect l="l" t="t" r="r" b="b"/>
              <a:pathLst>
                <a:path w="1372869" h="3065780">
                  <a:moveTo>
                    <a:pt x="1263218" y="5011"/>
                  </a:moveTo>
                  <a:lnTo>
                    <a:pt x="1270502" y="1614"/>
                  </a:lnTo>
                  <a:lnTo>
                    <a:pt x="1273632" y="3742"/>
                  </a:lnTo>
                  <a:lnTo>
                    <a:pt x="1368162" y="6586"/>
                  </a:lnTo>
                  <a:lnTo>
                    <a:pt x="1263218" y="5011"/>
                  </a:lnTo>
                  <a:close/>
                </a:path>
                <a:path w="1372869" h="3065780">
                  <a:moveTo>
                    <a:pt x="1222754" y="2994604"/>
                  </a:moveTo>
                  <a:lnTo>
                    <a:pt x="889199" y="2767807"/>
                  </a:lnTo>
                  <a:lnTo>
                    <a:pt x="904844" y="2763087"/>
                  </a:lnTo>
                  <a:lnTo>
                    <a:pt x="961539" y="2770921"/>
                  </a:lnTo>
                  <a:lnTo>
                    <a:pt x="1062144" y="2808610"/>
                  </a:lnTo>
                  <a:lnTo>
                    <a:pt x="1120063" y="2817277"/>
                  </a:lnTo>
                  <a:lnTo>
                    <a:pt x="1170978" y="2836538"/>
                  </a:lnTo>
                  <a:lnTo>
                    <a:pt x="1203642" y="2843390"/>
                  </a:lnTo>
                  <a:lnTo>
                    <a:pt x="1229232" y="2860790"/>
                  </a:lnTo>
                  <a:lnTo>
                    <a:pt x="1262096" y="2867777"/>
                  </a:lnTo>
                  <a:lnTo>
                    <a:pt x="1288018" y="2885403"/>
                  </a:lnTo>
                  <a:lnTo>
                    <a:pt x="1314193" y="2887843"/>
                  </a:lnTo>
                  <a:lnTo>
                    <a:pt x="1369617" y="2925528"/>
                  </a:lnTo>
                  <a:lnTo>
                    <a:pt x="1368162" y="6586"/>
                  </a:lnTo>
                  <a:lnTo>
                    <a:pt x="1372305" y="3065574"/>
                  </a:lnTo>
                  <a:lnTo>
                    <a:pt x="1343482" y="3045976"/>
                  </a:lnTo>
                  <a:lnTo>
                    <a:pt x="1325788" y="3049303"/>
                  </a:lnTo>
                  <a:lnTo>
                    <a:pt x="1242087" y="2992391"/>
                  </a:lnTo>
                  <a:lnTo>
                    <a:pt x="1222754" y="2994604"/>
                  </a:lnTo>
                  <a:close/>
                </a:path>
                <a:path w="1372869" h="3065780">
                  <a:moveTo>
                    <a:pt x="1115582" y="633445"/>
                  </a:moveTo>
                  <a:lnTo>
                    <a:pt x="879017" y="472594"/>
                  </a:lnTo>
                  <a:lnTo>
                    <a:pt x="877498" y="456204"/>
                  </a:lnTo>
                  <a:lnTo>
                    <a:pt x="868972" y="450407"/>
                  </a:lnTo>
                  <a:lnTo>
                    <a:pt x="865162" y="432459"/>
                  </a:lnTo>
                  <a:lnTo>
                    <a:pt x="861551" y="414646"/>
                  </a:lnTo>
                  <a:lnTo>
                    <a:pt x="857807" y="396742"/>
                  </a:lnTo>
                  <a:lnTo>
                    <a:pt x="853598" y="378523"/>
                  </a:lnTo>
                  <a:lnTo>
                    <a:pt x="845537" y="373042"/>
                  </a:lnTo>
                  <a:lnTo>
                    <a:pt x="848879" y="359957"/>
                  </a:lnTo>
                  <a:lnTo>
                    <a:pt x="845148" y="357420"/>
                  </a:lnTo>
                  <a:lnTo>
                    <a:pt x="841102" y="308596"/>
                  </a:lnTo>
                  <a:lnTo>
                    <a:pt x="840512" y="262122"/>
                  </a:lnTo>
                  <a:lnTo>
                    <a:pt x="843642" y="218177"/>
                  </a:lnTo>
                  <a:lnTo>
                    <a:pt x="857899" y="166440"/>
                  </a:lnTo>
                  <a:lnTo>
                    <a:pt x="869411" y="128195"/>
                  </a:lnTo>
                  <a:lnTo>
                    <a:pt x="890257" y="80938"/>
                  </a:lnTo>
                  <a:lnTo>
                    <a:pt x="905689" y="45358"/>
                  </a:lnTo>
                  <a:lnTo>
                    <a:pt x="929525" y="134"/>
                  </a:lnTo>
                  <a:lnTo>
                    <a:pt x="929326" y="0"/>
                  </a:lnTo>
                  <a:lnTo>
                    <a:pt x="1263218" y="5011"/>
                  </a:lnTo>
                  <a:lnTo>
                    <a:pt x="1243708" y="14111"/>
                  </a:lnTo>
                  <a:lnTo>
                    <a:pt x="1220501" y="29047"/>
                  </a:lnTo>
                  <a:lnTo>
                    <a:pt x="1200749" y="46332"/>
                  </a:lnTo>
                  <a:lnTo>
                    <a:pt x="1169018" y="86188"/>
                  </a:lnTo>
                  <a:lnTo>
                    <a:pt x="1160061" y="95455"/>
                  </a:lnTo>
                  <a:lnTo>
                    <a:pt x="1150573" y="104361"/>
                  </a:lnTo>
                  <a:lnTo>
                    <a:pt x="1140819" y="113087"/>
                  </a:lnTo>
                  <a:lnTo>
                    <a:pt x="1131917" y="122392"/>
                  </a:lnTo>
                  <a:lnTo>
                    <a:pt x="1130223" y="121240"/>
                  </a:lnTo>
                  <a:lnTo>
                    <a:pt x="1122052" y="131042"/>
                  </a:lnTo>
                  <a:lnTo>
                    <a:pt x="1115144" y="141702"/>
                  </a:lnTo>
                  <a:lnTo>
                    <a:pt x="1115853" y="142184"/>
                  </a:lnTo>
                  <a:lnTo>
                    <a:pt x="1106586" y="151241"/>
                  </a:lnTo>
                  <a:lnTo>
                    <a:pt x="1103751" y="149313"/>
                  </a:lnTo>
                  <a:lnTo>
                    <a:pt x="1094086" y="158099"/>
                  </a:lnTo>
                  <a:lnTo>
                    <a:pt x="1085749" y="167788"/>
                  </a:lnTo>
                  <a:lnTo>
                    <a:pt x="1085882" y="167878"/>
                  </a:lnTo>
                  <a:lnTo>
                    <a:pt x="1080202" y="179375"/>
                  </a:lnTo>
                  <a:lnTo>
                    <a:pt x="1077181" y="192678"/>
                  </a:lnTo>
                  <a:lnTo>
                    <a:pt x="1065689" y="215579"/>
                  </a:lnTo>
                  <a:lnTo>
                    <a:pt x="1061605" y="228160"/>
                  </a:lnTo>
                  <a:lnTo>
                    <a:pt x="1052239" y="252507"/>
                  </a:lnTo>
                  <a:lnTo>
                    <a:pt x="1055074" y="254435"/>
                  </a:lnTo>
                  <a:lnTo>
                    <a:pt x="1047224" y="264455"/>
                  </a:lnTo>
                  <a:lnTo>
                    <a:pt x="1040615" y="275319"/>
                  </a:lnTo>
                  <a:lnTo>
                    <a:pt x="1036663" y="287989"/>
                  </a:lnTo>
                  <a:lnTo>
                    <a:pt x="1034571" y="301925"/>
                  </a:lnTo>
                  <a:lnTo>
                    <a:pt x="1029458" y="329163"/>
                  </a:lnTo>
                  <a:lnTo>
                    <a:pt x="1032249" y="331061"/>
                  </a:lnTo>
                  <a:lnTo>
                    <a:pt x="1027632" y="343279"/>
                  </a:lnTo>
                  <a:lnTo>
                    <a:pt x="1029891" y="344815"/>
                  </a:lnTo>
                  <a:lnTo>
                    <a:pt x="1028575" y="359278"/>
                  </a:lnTo>
                  <a:lnTo>
                    <a:pt x="1029251" y="375096"/>
                  </a:lnTo>
                  <a:lnTo>
                    <a:pt x="1031788" y="392178"/>
                  </a:lnTo>
                  <a:lnTo>
                    <a:pt x="1036053" y="410435"/>
                  </a:lnTo>
                  <a:lnTo>
                    <a:pt x="1059666" y="487921"/>
                  </a:lnTo>
                  <a:lnTo>
                    <a:pt x="1078779" y="516275"/>
                  </a:lnTo>
                  <a:lnTo>
                    <a:pt x="1095481" y="573704"/>
                  </a:lnTo>
                  <a:lnTo>
                    <a:pt x="1107019" y="581549"/>
                  </a:lnTo>
                  <a:lnTo>
                    <a:pt x="1111151" y="599716"/>
                  </a:lnTo>
                  <a:lnTo>
                    <a:pt x="1114883" y="617612"/>
                  </a:lnTo>
                  <a:lnTo>
                    <a:pt x="1115582" y="633445"/>
                  </a:lnTo>
                  <a:close/>
                </a:path>
                <a:path w="1372869" h="3065780">
                  <a:moveTo>
                    <a:pt x="1126513" y="656234"/>
                  </a:moveTo>
                  <a:lnTo>
                    <a:pt x="890124" y="495505"/>
                  </a:lnTo>
                  <a:lnTo>
                    <a:pt x="887942" y="478663"/>
                  </a:lnTo>
                  <a:lnTo>
                    <a:pt x="1124219" y="639317"/>
                  </a:lnTo>
                  <a:lnTo>
                    <a:pt x="1126513" y="656234"/>
                  </a:lnTo>
                  <a:close/>
                </a:path>
                <a:path w="1372869" h="3065780">
                  <a:moveTo>
                    <a:pt x="1147497" y="685860"/>
                  </a:moveTo>
                  <a:lnTo>
                    <a:pt x="896437" y="515155"/>
                  </a:lnTo>
                  <a:lnTo>
                    <a:pt x="899248" y="501708"/>
                  </a:lnTo>
                  <a:lnTo>
                    <a:pt x="1145957" y="669455"/>
                  </a:lnTo>
                  <a:lnTo>
                    <a:pt x="1147497" y="685860"/>
                  </a:lnTo>
                  <a:close/>
                </a:path>
                <a:path w="1372869" h="3065780">
                  <a:moveTo>
                    <a:pt x="1262712" y="902418"/>
                  </a:moveTo>
                  <a:lnTo>
                    <a:pt x="987735" y="715450"/>
                  </a:lnTo>
                  <a:lnTo>
                    <a:pt x="984223" y="697705"/>
                  </a:lnTo>
                  <a:lnTo>
                    <a:pt x="973970" y="690733"/>
                  </a:lnTo>
                  <a:lnTo>
                    <a:pt x="963891" y="653165"/>
                  </a:lnTo>
                  <a:lnTo>
                    <a:pt x="954343" y="615958"/>
                  </a:lnTo>
                  <a:lnTo>
                    <a:pt x="944211" y="609069"/>
                  </a:lnTo>
                  <a:lnTo>
                    <a:pt x="941021" y="591542"/>
                  </a:lnTo>
                  <a:lnTo>
                    <a:pt x="930291" y="584246"/>
                  </a:lnTo>
                  <a:lnTo>
                    <a:pt x="926104" y="566042"/>
                  </a:lnTo>
                  <a:lnTo>
                    <a:pt x="915618" y="558912"/>
                  </a:lnTo>
                  <a:lnTo>
                    <a:pt x="912605" y="541505"/>
                  </a:lnTo>
                  <a:lnTo>
                    <a:pt x="902850" y="534872"/>
                  </a:lnTo>
                  <a:lnTo>
                    <a:pt x="900700" y="518053"/>
                  </a:lnTo>
                  <a:lnTo>
                    <a:pt x="1155913" y="691582"/>
                  </a:lnTo>
                  <a:lnTo>
                    <a:pt x="1157188" y="707807"/>
                  </a:lnTo>
                  <a:lnTo>
                    <a:pt x="1190121" y="760915"/>
                  </a:lnTo>
                  <a:lnTo>
                    <a:pt x="1207418" y="788033"/>
                  </a:lnTo>
                  <a:lnTo>
                    <a:pt x="1225712" y="815830"/>
                  </a:lnTo>
                  <a:lnTo>
                    <a:pt x="1226533" y="831746"/>
                  </a:lnTo>
                  <a:lnTo>
                    <a:pt x="1242190" y="842392"/>
                  </a:lnTo>
                  <a:lnTo>
                    <a:pt x="1242612" y="858036"/>
                  </a:lnTo>
                  <a:lnTo>
                    <a:pt x="1253896" y="865708"/>
                  </a:lnTo>
                  <a:lnTo>
                    <a:pt x="1258238" y="884018"/>
                  </a:lnTo>
                  <a:lnTo>
                    <a:pt x="1262712" y="902418"/>
                  </a:lnTo>
                  <a:close/>
                </a:path>
                <a:path w="1372869" h="3065780">
                  <a:moveTo>
                    <a:pt x="116260" y="2472620"/>
                  </a:moveTo>
                  <a:lnTo>
                    <a:pt x="1234" y="2394409"/>
                  </a:lnTo>
                  <a:lnTo>
                    <a:pt x="2594" y="2379976"/>
                  </a:lnTo>
                  <a:lnTo>
                    <a:pt x="1198" y="2363669"/>
                  </a:lnTo>
                  <a:lnTo>
                    <a:pt x="134" y="2347588"/>
                  </a:lnTo>
                  <a:lnTo>
                    <a:pt x="0" y="2332139"/>
                  </a:lnTo>
                  <a:lnTo>
                    <a:pt x="1393" y="2317729"/>
                  </a:lnTo>
                  <a:lnTo>
                    <a:pt x="3939" y="2304102"/>
                  </a:lnTo>
                  <a:lnTo>
                    <a:pt x="6020" y="2290159"/>
                  </a:lnTo>
                  <a:lnTo>
                    <a:pt x="15108" y="2265624"/>
                  </a:lnTo>
                  <a:lnTo>
                    <a:pt x="17255" y="2251726"/>
                  </a:lnTo>
                  <a:lnTo>
                    <a:pt x="24129" y="2225684"/>
                  </a:lnTo>
                  <a:lnTo>
                    <a:pt x="33328" y="2201224"/>
                  </a:lnTo>
                  <a:lnTo>
                    <a:pt x="45052" y="2178480"/>
                  </a:lnTo>
                  <a:lnTo>
                    <a:pt x="59500" y="2157589"/>
                  </a:lnTo>
                  <a:lnTo>
                    <a:pt x="74269" y="2136915"/>
                  </a:lnTo>
                  <a:lnTo>
                    <a:pt x="87178" y="2114977"/>
                  </a:lnTo>
                  <a:lnTo>
                    <a:pt x="105899" y="2081634"/>
                  </a:lnTo>
                  <a:lnTo>
                    <a:pt x="116682" y="2058250"/>
                  </a:lnTo>
                  <a:lnTo>
                    <a:pt x="128140" y="2035325"/>
                  </a:lnTo>
                  <a:lnTo>
                    <a:pt x="155840" y="1992729"/>
                  </a:lnTo>
                  <a:lnTo>
                    <a:pt x="196217" y="1943395"/>
                  </a:lnTo>
                  <a:lnTo>
                    <a:pt x="214208" y="1924913"/>
                  </a:lnTo>
                  <a:lnTo>
                    <a:pt x="239473" y="1896019"/>
                  </a:lnTo>
                  <a:lnTo>
                    <a:pt x="264406" y="1866899"/>
                  </a:lnTo>
                  <a:lnTo>
                    <a:pt x="291321" y="1839126"/>
                  </a:lnTo>
                  <a:lnTo>
                    <a:pt x="320362" y="1812799"/>
                  </a:lnTo>
                  <a:lnTo>
                    <a:pt x="358139" y="1777055"/>
                  </a:lnTo>
                  <a:lnTo>
                    <a:pt x="389837" y="1752535"/>
                  </a:lnTo>
                  <a:lnTo>
                    <a:pt x="400931" y="1744720"/>
                  </a:lnTo>
                  <a:lnTo>
                    <a:pt x="412358" y="1737132"/>
                  </a:lnTo>
                  <a:lnTo>
                    <a:pt x="423917" y="1729634"/>
                  </a:lnTo>
                  <a:lnTo>
                    <a:pt x="435409" y="1722090"/>
                  </a:lnTo>
                  <a:lnTo>
                    <a:pt x="448386" y="1715556"/>
                  </a:lnTo>
                  <a:lnTo>
                    <a:pt x="468437" y="1698474"/>
                  </a:lnTo>
                  <a:lnTo>
                    <a:pt x="481214" y="1691804"/>
                  </a:lnTo>
                  <a:lnTo>
                    <a:pt x="500933" y="1674496"/>
                  </a:lnTo>
                  <a:lnTo>
                    <a:pt x="534912" y="1651527"/>
                  </a:lnTo>
                  <a:lnTo>
                    <a:pt x="575899" y="1617966"/>
                  </a:lnTo>
                  <a:lnTo>
                    <a:pt x="610012" y="1595087"/>
                  </a:lnTo>
                  <a:lnTo>
                    <a:pt x="651929" y="1562158"/>
                  </a:lnTo>
                  <a:lnTo>
                    <a:pt x="675834" y="1547696"/>
                  </a:lnTo>
                  <a:lnTo>
                    <a:pt x="707743" y="1523319"/>
                  </a:lnTo>
                  <a:lnTo>
                    <a:pt x="732909" y="1509716"/>
                  </a:lnTo>
                  <a:lnTo>
                    <a:pt x="758010" y="1496067"/>
                  </a:lnTo>
                  <a:lnTo>
                    <a:pt x="803150" y="1465329"/>
                  </a:lnTo>
                  <a:lnTo>
                    <a:pt x="840152" y="1444416"/>
                  </a:lnTo>
                  <a:lnTo>
                    <a:pt x="883100" y="1412187"/>
                  </a:lnTo>
                  <a:lnTo>
                    <a:pt x="917511" y="1389512"/>
                  </a:lnTo>
                  <a:lnTo>
                    <a:pt x="938426" y="1373017"/>
                  </a:lnTo>
                  <a:lnTo>
                    <a:pt x="959806" y="1356839"/>
                  </a:lnTo>
                  <a:lnTo>
                    <a:pt x="981584" y="1340931"/>
                  </a:lnTo>
                  <a:lnTo>
                    <a:pt x="1003694" y="1325250"/>
                  </a:lnTo>
                  <a:lnTo>
                    <a:pt x="1025583" y="1309418"/>
                  </a:lnTo>
                  <a:lnTo>
                    <a:pt x="1064578" y="1274501"/>
                  </a:lnTo>
                  <a:lnTo>
                    <a:pt x="1097272" y="1235301"/>
                  </a:lnTo>
                  <a:lnTo>
                    <a:pt x="1115993" y="1201957"/>
                  </a:lnTo>
                  <a:lnTo>
                    <a:pt x="1122269" y="1175509"/>
                  </a:lnTo>
                  <a:lnTo>
                    <a:pt x="1132620" y="1151831"/>
                  </a:lnTo>
                  <a:lnTo>
                    <a:pt x="1135962" y="1138747"/>
                  </a:lnTo>
                  <a:lnTo>
                    <a:pt x="1139372" y="1125707"/>
                  </a:lnTo>
                  <a:lnTo>
                    <a:pt x="1148272" y="1101043"/>
                  </a:lnTo>
                  <a:lnTo>
                    <a:pt x="1156242" y="1075747"/>
                  </a:lnTo>
                  <a:lnTo>
                    <a:pt x="1156540" y="1060592"/>
                  </a:lnTo>
                  <a:lnTo>
                    <a:pt x="1163846" y="1034844"/>
                  </a:lnTo>
                  <a:lnTo>
                    <a:pt x="1168097" y="1022377"/>
                  </a:lnTo>
                  <a:lnTo>
                    <a:pt x="1164874" y="1020186"/>
                  </a:lnTo>
                  <a:lnTo>
                    <a:pt x="1168660" y="1007403"/>
                  </a:lnTo>
                  <a:lnTo>
                    <a:pt x="1172512" y="994664"/>
                  </a:lnTo>
                  <a:lnTo>
                    <a:pt x="1164628" y="989303"/>
                  </a:lnTo>
                  <a:lnTo>
                    <a:pt x="1166797" y="975421"/>
                  </a:lnTo>
                  <a:lnTo>
                    <a:pt x="1149003" y="963322"/>
                  </a:lnTo>
                  <a:lnTo>
                    <a:pt x="1131694" y="936195"/>
                  </a:lnTo>
                  <a:lnTo>
                    <a:pt x="1126611" y="917381"/>
                  </a:lnTo>
                  <a:lnTo>
                    <a:pt x="1111728" y="907262"/>
                  </a:lnTo>
                  <a:lnTo>
                    <a:pt x="1111428" y="891700"/>
                  </a:lnTo>
                  <a:lnTo>
                    <a:pt x="1069051" y="847528"/>
                  </a:lnTo>
                  <a:lnTo>
                    <a:pt x="1043912" y="799721"/>
                  </a:lnTo>
                  <a:lnTo>
                    <a:pt x="1038142" y="780439"/>
                  </a:lnTo>
                  <a:lnTo>
                    <a:pt x="1024832" y="771390"/>
                  </a:lnTo>
                  <a:lnTo>
                    <a:pt x="1018132" y="751476"/>
                  </a:lnTo>
                  <a:lnTo>
                    <a:pt x="1003626" y="741613"/>
                  </a:lnTo>
                  <a:lnTo>
                    <a:pt x="998919" y="723055"/>
                  </a:lnTo>
                  <a:lnTo>
                    <a:pt x="1274395" y="910362"/>
                  </a:lnTo>
                  <a:lnTo>
                    <a:pt x="1288283" y="950520"/>
                  </a:lnTo>
                  <a:lnTo>
                    <a:pt x="1296856" y="987064"/>
                  </a:lnTo>
                  <a:lnTo>
                    <a:pt x="1295496" y="1016855"/>
                  </a:lnTo>
                  <a:lnTo>
                    <a:pt x="1287994" y="1073184"/>
                  </a:lnTo>
                  <a:lnTo>
                    <a:pt x="1275962" y="1126434"/>
                  </a:lnTo>
                  <a:lnTo>
                    <a:pt x="1255184" y="1189095"/>
                  </a:lnTo>
                  <a:lnTo>
                    <a:pt x="1251289" y="1217162"/>
                  </a:lnTo>
                  <a:lnTo>
                    <a:pt x="1252706" y="1218125"/>
                  </a:lnTo>
                  <a:lnTo>
                    <a:pt x="1246274" y="1229109"/>
                  </a:lnTo>
                  <a:lnTo>
                    <a:pt x="1242400" y="1241833"/>
                  </a:lnTo>
                  <a:lnTo>
                    <a:pt x="1221908" y="1289330"/>
                  </a:lnTo>
                  <a:lnTo>
                    <a:pt x="1208158" y="1310696"/>
                  </a:lnTo>
                  <a:lnTo>
                    <a:pt x="1193943" y="1331746"/>
                  </a:lnTo>
                  <a:lnTo>
                    <a:pt x="1188330" y="1343287"/>
                  </a:lnTo>
                  <a:lnTo>
                    <a:pt x="1181897" y="1354271"/>
                  </a:lnTo>
                  <a:lnTo>
                    <a:pt x="1179063" y="1352344"/>
                  </a:lnTo>
                  <a:lnTo>
                    <a:pt x="1170505" y="1361882"/>
                  </a:lnTo>
                  <a:lnTo>
                    <a:pt x="1169087" y="1360919"/>
                  </a:lnTo>
                  <a:lnTo>
                    <a:pt x="1154573" y="1381765"/>
                  </a:lnTo>
                  <a:lnTo>
                    <a:pt x="1145273" y="1390799"/>
                  </a:lnTo>
                  <a:lnTo>
                    <a:pt x="1135042" y="1399201"/>
                  </a:lnTo>
                  <a:lnTo>
                    <a:pt x="1124878" y="1407648"/>
                  </a:lnTo>
                  <a:lnTo>
                    <a:pt x="1114991" y="1416283"/>
                  </a:lnTo>
                  <a:lnTo>
                    <a:pt x="1097963" y="1435420"/>
                  </a:lnTo>
                  <a:lnTo>
                    <a:pt x="1088342" y="1444236"/>
                  </a:lnTo>
                  <a:lnTo>
                    <a:pt x="1079252" y="1453413"/>
                  </a:lnTo>
                  <a:lnTo>
                    <a:pt x="1070041" y="1462507"/>
                  </a:lnTo>
                  <a:lnTo>
                    <a:pt x="1060098" y="1471105"/>
                  </a:lnTo>
                  <a:lnTo>
                    <a:pt x="1042616" y="1489933"/>
                  </a:lnTo>
                  <a:lnTo>
                    <a:pt x="1032209" y="1498215"/>
                  </a:lnTo>
                  <a:lnTo>
                    <a:pt x="1020816" y="1505826"/>
                  </a:lnTo>
                  <a:lnTo>
                    <a:pt x="990889" y="1531550"/>
                  </a:lnTo>
                  <a:lnTo>
                    <a:pt x="962036" y="1558005"/>
                  </a:lnTo>
                  <a:lnTo>
                    <a:pt x="925366" y="1579144"/>
                  </a:lnTo>
                  <a:lnTo>
                    <a:pt x="909721" y="1583864"/>
                  </a:lnTo>
                  <a:lnTo>
                    <a:pt x="900454" y="1592921"/>
                  </a:lnTo>
                  <a:lnTo>
                    <a:pt x="888064" y="1599854"/>
                  </a:lnTo>
                  <a:lnTo>
                    <a:pt x="853753" y="1622597"/>
                  </a:lnTo>
                  <a:lnTo>
                    <a:pt x="841363" y="1629531"/>
                  </a:lnTo>
                  <a:lnTo>
                    <a:pt x="831775" y="1638369"/>
                  </a:lnTo>
                  <a:lnTo>
                    <a:pt x="828996" y="1636479"/>
                  </a:lnTo>
                  <a:lnTo>
                    <a:pt x="819208" y="1645182"/>
                  </a:lnTo>
                  <a:lnTo>
                    <a:pt x="810019" y="1654292"/>
                  </a:lnTo>
                  <a:lnTo>
                    <a:pt x="795536" y="1659802"/>
                  </a:lnTo>
                  <a:lnTo>
                    <a:pt x="782715" y="1666442"/>
                  </a:lnTo>
                  <a:lnTo>
                    <a:pt x="763417" y="1684036"/>
                  </a:lnTo>
                  <a:lnTo>
                    <a:pt x="750928" y="1690901"/>
                  </a:lnTo>
                  <a:lnTo>
                    <a:pt x="729460" y="1707020"/>
                  </a:lnTo>
                  <a:lnTo>
                    <a:pt x="715597" y="1712952"/>
                  </a:lnTo>
                  <a:lnTo>
                    <a:pt x="694993" y="1729657"/>
                  </a:lnTo>
                  <a:lnTo>
                    <a:pt x="681861" y="1736086"/>
                  </a:lnTo>
                  <a:lnTo>
                    <a:pt x="661700" y="1753093"/>
                  </a:lnTo>
                  <a:lnTo>
                    <a:pt x="649011" y="1759823"/>
                  </a:lnTo>
                  <a:lnTo>
                    <a:pt x="630112" y="1777688"/>
                  </a:lnTo>
                  <a:lnTo>
                    <a:pt x="612741" y="1796592"/>
                  </a:lnTo>
                  <a:lnTo>
                    <a:pt x="609197" y="1794183"/>
                  </a:lnTo>
                  <a:lnTo>
                    <a:pt x="600639" y="1803721"/>
                  </a:lnTo>
                  <a:lnTo>
                    <a:pt x="577654" y="1818808"/>
                  </a:lnTo>
                  <a:lnTo>
                    <a:pt x="546863" y="1843945"/>
                  </a:lnTo>
                  <a:lnTo>
                    <a:pt x="523745" y="1858941"/>
                  </a:lnTo>
                  <a:lnTo>
                    <a:pt x="495213" y="1885614"/>
                  </a:lnTo>
                  <a:lnTo>
                    <a:pt x="485049" y="1894061"/>
                  </a:lnTo>
                  <a:lnTo>
                    <a:pt x="467147" y="1912604"/>
                  </a:lnTo>
                  <a:lnTo>
                    <a:pt x="455986" y="1920373"/>
                  </a:lnTo>
                  <a:lnTo>
                    <a:pt x="444626" y="1928007"/>
                  </a:lnTo>
                  <a:lnTo>
                    <a:pt x="425018" y="1945390"/>
                  </a:lnTo>
                  <a:lnTo>
                    <a:pt x="413016" y="1952587"/>
                  </a:lnTo>
                  <a:lnTo>
                    <a:pt x="395069" y="1971099"/>
                  </a:lnTo>
                  <a:lnTo>
                    <a:pt x="379049" y="1990922"/>
                  </a:lnTo>
                  <a:lnTo>
                    <a:pt x="369074" y="1999496"/>
                  </a:lnTo>
                  <a:lnTo>
                    <a:pt x="349466" y="2016880"/>
                  </a:lnTo>
                  <a:lnTo>
                    <a:pt x="330854" y="2034940"/>
                  </a:lnTo>
                  <a:lnTo>
                    <a:pt x="313173" y="2053633"/>
                  </a:lnTo>
                  <a:lnTo>
                    <a:pt x="303496" y="2062411"/>
                  </a:lnTo>
                  <a:lnTo>
                    <a:pt x="279516" y="2092179"/>
                  </a:lnTo>
                  <a:lnTo>
                    <a:pt x="263805" y="2112212"/>
                  </a:lnTo>
                  <a:lnTo>
                    <a:pt x="250620" y="2133962"/>
                  </a:lnTo>
                  <a:lnTo>
                    <a:pt x="234213" y="2168879"/>
                  </a:lnTo>
                  <a:lnTo>
                    <a:pt x="235442" y="2169715"/>
                  </a:lnTo>
                  <a:lnTo>
                    <a:pt x="228933" y="2180647"/>
                  </a:lnTo>
                  <a:lnTo>
                    <a:pt x="229165" y="2180805"/>
                  </a:lnTo>
                  <a:lnTo>
                    <a:pt x="222057" y="2191330"/>
                  </a:lnTo>
                  <a:lnTo>
                    <a:pt x="202683" y="2224229"/>
                  </a:lnTo>
                  <a:lnTo>
                    <a:pt x="178360" y="2269122"/>
                  </a:lnTo>
                  <a:lnTo>
                    <a:pt x="156563" y="2315731"/>
                  </a:lnTo>
                  <a:lnTo>
                    <a:pt x="144762" y="2353781"/>
                  </a:lnTo>
                  <a:lnTo>
                    <a:pt x="139581" y="2365616"/>
                  </a:lnTo>
                  <a:lnTo>
                    <a:pt x="133935" y="2377134"/>
                  </a:lnTo>
                  <a:lnTo>
                    <a:pt x="134766" y="2377699"/>
                  </a:lnTo>
                  <a:lnTo>
                    <a:pt x="127592" y="2388179"/>
                  </a:lnTo>
                  <a:lnTo>
                    <a:pt x="120661" y="2398824"/>
                  </a:lnTo>
                  <a:lnTo>
                    <a:pt x="122134" y="2399825"/>
                  </a:lnTo>
                  <a:lnTo>
                    <a:pt x="117396" y="2411961"/>
                  </a:lnTo>
                  <a:lnTo>
                    <a:pt x="120397" y="2414002"/>
                  </a:lnTo>
                  <a:lnTo>
                    <a:pt x="116057" y="2426409"/>
                  </a:lnTo>
                  <a:lnTo>
                    <a:pt x="111518" y="2438680"/>
                  </a:lnTo>
                  <a:lnTo>
                    <a:pt x="114785" y="2440901"/>
                  </a:lnTo>
                  <a:lnTo>
                    <a:pt x="112439" y="2454664"/>
                  </a:lnTo>
                  <a:lnTo>
                    <a:pt x="120057" y="2459844"/>
                  </a:lnTo>
                  <a:lnTo>
                    <a:pt x="116260" y="2472620"/>
                  </a:lnTo>
                  <a:close/>
                </a:path>
                <a:path w="1372869" h="3065780">
                  <a:moveTo>
                    <a:pt x="627485" y="2850937"/>
                  </a:moveTo>
                  <a:lnTo>
                    <a:pt x="336385" y="2653006"/>
                  </a:lnTo>
                  <a:lnTo>
                    <a:pt x="357799" y="2652209"/>
                  </a:lnTo>
                  <a:lnTo>
                    <a:pt x="371939" y="2661824"/>
                  </a:lnTo>
                  <a:lnTo>
                    <a:pt x="393021" y="2660800"/>
                  </a:lnTo>
                  <a:lnTo>
                    <a:pt x="421422" y="2664754"/>
                  </a:lnTo>
                  <a:lnTo>
                    <a:pt x="442683" y="2679210"/>
                  </a:lnTo>
                  <a:lnTo>
                    <a:pt x="499485" y="2687117"/>
                  </a:lnTo>
                  <a:lnTo>
                    <a:pt x="545681" y="2703169"/>
                  </a:lnTo>
                  <a:lnTo>
                    <a:pt x="598420" y="2708313"/>
                  </a:lnTo>
                  <a:lnTo>
                    <a:pt x="643353" y="2723508"/>
                  </a:lnTo>
                  <a:lnTo>
                    <a:pt x="694697" y="2727703"/>
                  </a:lnTo>
                  <a:lnTo>
                    <a:pt x="745165" y="2731303"/>
                  </a:lnTo>
                  <a:lnTo>
                    <a:pt x="788759" y="2745586"/>
                  </a:lnTo>
                  <a:lnTo>
                    <a:pt x="840025" y="2749729"/>
                  </a:lnTo>
                  <a:lnTo>
                    <a:pt x="884947" y="2764916"/>
                  </a:lnTo>
                  <a:lnTo>
                    <a:pt x="1196766" y="2976933"/>
                  </a:lnTo>
                  <a:lnTo>
                    <a:pt x="1166227" y="2971527"/>
                  </a:lnTo>
                  <a:lnTo>
                    <a:pt x="1142763" y="2955573"/>
                  </a:lnTo>
                  <a:lnTo>
                    <a:pt x="1081089" y="2944353"/>
                  </a:lnTo>
                  <a:lnTo>
                    <a:pt x="1056761" y="2927812"/>
                  </a:lnTo>
                  <a:lnTo>
                    <a:pt x="963286" y="2910327"/>
                  </a:lnTo>
                  <a:lnTo>
                    <a:pt x="942557" y="2896233"/>
                  </a:lnTo>
                  <a:lnTo>
                    <a:pt x="886817" y="2889048"/>
                  </a:lnTo>
                  <a:lnTo>
                    <a:pt x="866089" y="2874954"/>
                  </a:lnTo>
                  <a:lnTo>
                    <a:pt x="800693" y="2861205"/>
                  </a:lnTo>
                  <a:lnTo>
                    <a:pt x="736893" y="2848539"/>
                  </a:lnTo>
                  <a:lnTo>
                    <a:pt x="734058" y="2846612"/>
                  </a:lnTo>
                  <a:lnTo>
                    <a:pt x="722665" y="2854223"/>
                  </a:lnTo>
                  <a:lnTo>
                    <a:pt x="721248" y="2853259"/>
                  </a:lnTo>
                  <a:lnTo>
                    <a:pt x="700132" y="2854260"/>
                  </a:lnTo>
                  <a:lnTo>
                    <a:pt x="676493" y="2853544"/>
                  </a:lnTo>
                  <a:lnTo>
                    <a:pt x="651790" y="2852105"/>
                  </a:lnTo>
                  <a:lnTo>
                    <a:pt x="627485" y="2850937"/>
                  </a:lnTo>
                  <a:close/>
                </a:path>
                <a:path w="1372869" h="3065780">
                  <a:moveTo>
                    <a:pt x="139970" y="2519456"/>
                  </a:moveTo>
                  <a:lnTo>
                    <a:pt x="6684" y="2428830"/>
                  </a:lnTo>
                  <a:lnTo>
                    <a:pt x="7247" y="2413855"/>
                  </a:lnTo>
                  <a:lnTo>
                    <a:pt x="7678" y="2398790"/>
                  </a:lnTo>
                  <a:lnTo>
                    <a:pt x="119471" y="2474803"/>
                  </a:lnTo>
                  <a:lnTo>
                    <a:pt x="116738" y="2488302"/>
                  </a:lnTo>
                  <a:lnTo>
                    <a:pt x="132882" y="2499279"/>
                  </a:lnTo>
                  <a:lnTo>
                    <a:pt x="139970" y="2519456"/>
                  </a:lnTo>
                  <a:close/>
                </a:path>
                <a:path w="1372869" h="3065780">
                  <a:moveTo>
                    <a:pt x="185118" y="2580869"/>
                  </a:moveTo>
                  <a:lnTo>
                    <a:pt x="7251" y="2459930"/>
                  </a:lnTo>
                  <a:lnTo>
                    <a:pt x="9553" y="2446138"/>
                  </a:lnTo>
                  <a:lnTo>
                    <a:pt x="11988" y="2432436"/>
                  </a:lnTo>
                  <a:lnTo>
                    <a:pt x="154000" y="2528996"/>
                  </a:lnTo>
                  <a:lnTo>
                    <a:pt x="160756" y="2548947"/>
                  </a:lnTo>
                  <a:lnTo>
                    <a:pt x="174586" y="2558351"/>
                  </a:lnTo>
                  <a:lnTo>
                    <a:pt x="185118" y="2580869"/>
                  </a:lnTo>
                  <a:close/>
                </a:path>
                <a:path w="1372869" h="3065780">
                  <a:moveTo>
                    <a:pt x="596526" y="2845245"/>
                  </a:moveTo>
                  <a:lnTo>
                    <a:pt x="280888" y="2630629"/>
                  </a:lnTo>
                  <a:lnTo>
                    <a:pt x="305037" y="2631692"/>
                  </a:lnTo>
                  <a:lnTo>
                    <a:pt x="611806" y="2840276"/>
                  </a:lnTo>
                  <a:lnTo>
                    <a:pt x="596526" y="2845245"/>
                  </a:lnTo>
                  <a:close/>
                </a:path>
                <a:path w="1372869" h="3065780">
                  <a:moveTo>
                    <a:pt x="306111" y="2770641"/>
                  </a:moveTo>
                  <a:lnTo>
                    <a:pt x="42339" y="2591292"/>
                  </a:lnTo>
                  <a:lnTo>
                    <a:pt x="37775" y="2572831"/>
                  </a:lnTo>
                  <a:lnTo>
                    <a:pt x="27068" y="2565551"/>
                  </a:lnTo>
                  <a:lnTo>
                    <a:pt x="24431" y="2548400"/>
                  </a:lnTo>
                  <a:lnTo>
                    <a:pt x="22658" y="2531837"/>
                  </a:lnTo>
                  <a:lnTo>
                    <a:pt x="20033" y="2514694"/>
                  </a:lnTo>
                  <a:lnTo>
                    <a:pt x="15579" y="2480951"/>
                  </a:lnTo>
                  <a:lnTo>
                    <a:pt x="12953" y="2463808"/>
                  </a:lnTo>
                  <a:lnTo>
                    <a:pt x="239730" y="2618002"/>
                  </a:lnTo>
                  <a:lnTo>
                    <a:pt x="263879" y="2619065"/>
                  </a:lnTo>
                  <a:lnTo>
                    <a:pt x="588454" y="2839756"/>
                  </a:lnTo>
                  <a:lnTo>
                    <a:pt x="534486" y="2833776"/>
                  </a:lnTo>
                  <a:lnTo>
                    <a:pt x="506838" y="2830335"/>
                  </a:lnTo>
                  <a:lnTo>
                    <a:pt x="479864" y="2811994"/>
                  </a:lnTo>
                  <a:lnTo>
                    <a:pt x="461384" y="2814787"/>
                  </a:lnTo>
                  <a:lnTo>
                    <a:pt x="441718" y="2801415"/>
                  </a:lnTo>
                  <a:lnTo>
                    <a:pt x="424346" y="2804960"/>
                  </a:lnTo>
                  <a:lnTo>
                    <a:pt x="394006" y="2784331"/>
                  </a:lnTo>
                  <a:lnTo>
                    <a:pt x="365150" y="2780069"/>
                  </a:lnTo>
                  <a:lnTo>
                    <a:pt x="306111" y="2770641"/>
                  </a:lnTo>
                  <a:close/>
                </a:path>
                <a:path w="1372869" h="3065780">
                  <a:moveTo>
                    <a:pt x="271298" y="2762328"/>
                  </a:moveTo>
                  <a:lnTo>
                    <a:pt x="67266" y="2623598"/>
                  </a:lnTo>
                  <a:lnTo>
                    <a:pt x="58572" y="2602329"/>
                  </a:lnTo>
                  <a:lnTo>
                    <a:pt x="283998" y="2755605"/>
                  </a:lnTo>
                  <a:lnTo>
                    <a:pt x="271298" y="2762328"/>
                  </a:lnTo>
                  <a:close/>
                </a:path>
                <a:path w="1372869" h="3065780">
                  <a:moveTo>
                    <a:pt x="198981" y="2728514"/>
                  </a:moveTo>
                  <a:lnTo>
                    <a:pt x="91129" y="2655182"/>
                  </a:lnTo>
                  <a:lnTo>
                    <a:pt x="82834" y="2634184"/>
                  </a:lnTo>
                  <a:lnTo>
                    <a:pt x="221403" y="2728402"/>
                  </a:lnTo>
                  <a:lnTo>
                    <a:pt x="198981" y="2728514"/>
                  </a:lnTo>
                  <a:close/>
                </a:path>
                <a:path w="1372869" h="3065780">
                  <a:moveTo>
                    <a:pt x="145909" y="2707786"/>
                  </a:moveTo>
                  <a:lnTo>
                    <a:pt x="130285" y="2697163"/>
                  </a:lnTo>
                  <a:lnTo>
                    <a:pt x="121602" y="2675901"/>
                  </a:lnTo>
                  <a:lnTo>
                    <a:pt x="168541" y="2707817"/>
                  </a:lnTo>
                  <a:lnTo>
                    <a:pt x="145909" y="2707786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-4466" y="6338884"/>
            <a:ext cx="3696335" cy="3960495"/>
            <a:chOff x="-4466" y="6338884"/>
            <a:chExt cx="3696335" cy="3960495"/>
          </a:xfrm>
        </p:grpSpPr>
        <p:sp>
          <p:nvSpPr>
            <p:cNvPr id="9" name="object 9"/>
            <p:cNvSpPr/>
            <p:nvPr/>
          </p:nvSpPr>
          <p:spPr>
            <a:xfrm>
              <a:off x="-1796" y="8061424"/>
              <a:ext cx="3693160" cy="2237740"/>
            </a:xfrm>
            <a:custGeom>
              <a:avLst/>
              <a:gdLst/>
              <a:ahLst/>
              <a:cxnLst/>
              <a:rect l="l" t="t" r="r" b="b"/>
              <a:pathLst>
                <a:path w="3693160" h="2237740">
                  <a:moveTo>
                    <a:pt x="1012" y="1259879"/>
                  </a:moveTo>
                  <a:lnTo>
                    <a:pt x="1708575" y="1543663"/>
                  </a:lnTo>
                  <a:lnTo>
                    <a:pt x="1702767" y="1555572"/>
                  </a:lnTo>
                  <a:lnTo>
                    <a:pt x="1697179" y="1554643"/>
                  </a:lnTo>
                  <a:lnTo>
                    <a:pt x="1678523" y="1564417"/>
                  </a:lnTo>
                  <a:lnTo>
                    <a:pt x="1660988" y="1561503"/>
                  </a:lnTo>
                  <a:lnTo>
                    <a:pt x="1640497" y="1570972"/>
                  </a:lnTo>
                  <a:lnTo>
                    <a:pt x="1610317" y="1565956"/>
                  </a:lnTo>
                  <a:lnTo>
                    <a:pt x="1597684" y="1576731"/>
                  </a:lnTo>
                  <a:lnTo>
                    <a:pt x="1587658" y="1575064"/>
                  </a:lnTo>
                  <a:lnTo>
                    <a:pt x="1576161" y="1586028"/>
                  </a:lnTo>
                  <a:lnTo>
                    <a:pt x="1561609" y="1583609"/>
                  </a:lnTo>
                  <a:lnTo>
                    <a:pt x="1551684" y="1594834"/>
                  </a:lnTo>
                  <a:lnTo>
                    <a:pt x="1538689" y="1592674"/>
                  </a:lnTo>
                  <a:lnTo>
                    <a:pt x="1530087" y="1604119"/>
                  </a:lnTo>
                  <a:lnTo>
                    <a:pt x="1527293" y="1603655"/>
                  </a:lnTo>
                  <a:lnTo>
                    <a:pt x="1509916" y="1626515"/>
                  </a:lnTo>
                  <a:lnTo>
                    <a:pt x="1491478" y="1636325"/>
                  </a:lnTo>
                  <a:lnTo>
                    <a:pt x="1469211" y="1658373"/>
                  </a:lnTo>
                  <a:lnTo>
                    <a:pt x="1448677" y="1667834"/>
                  </a:lnTo>
                  <a:lnTo>
                    <a:pt x="1398033" y="1698040"/>
                  </a:lnTo>
                  <a:lnTo>
                    <a:pt x="1381675" y="1708196"/>
                  </a:lnTo>
                  <a:lnTo>
                    <a:pt x="1377164" y="1707446"/>
                  </a:lnTo>
                  <a:lnTo>
                    <a:pt x="1370047" y="1719138"/>
                  </a:lnTo>
                  <a:lnTo>
                    <a:pt x="1359104" y="1717319"/>
                  </a:lnTo>
                  <a:lnTo>
                    <a:pt x="1336518" y="1726440"/>
                  </a:lnTo>
                  <a:lnTo>
                    <a:pt x="1311763" y="1748074"/>
                  </a:lnTo>
                  <a:lnTo>
                    <a:pt x="1289614" y="1757267"/>
                  </a:lnTo>
                  <a:lnTo>
                    <a:pt x="1268600" y="1766649"/>
                  </a:lnTo>
                  <a:lnTo>
                    <a:pt x="1247235" y="1788847"/>
                  </a:lnTo>
                  <a:lnTo>
                    <a:pt x="1228826" y="1798661"/>
                  </a:lnTo>
                  <a:lnTo>
                    <a:pt x="1209732" y="1821236"/>
                  </a:lnTo>
                  <a:lnTo>
                    <a:pt x="1194640" y="1831603"/>
                  </a:lnTo>
                  <a:lnTo>
                    <a:pt x="1185486" y="1842955"/>
                  </a:lnTo>
                  <a:lnTo>
                    <a:pt x="1175808" y="1854221"/>
                  </a:lnTo>
                  <a:lnTo>
                    <a:pt x="1165082" y="1865313"/>
                  </a:lnTo>
                  <a:lnTo>
                    <a:pt x="1152784" y="1876143"/>
                  </a:lnTo>
                  <a:lnTo>
                    <a:pt x="1143688" y="1887506"/>
                  </a:lnTo>
                  <a:lnTo>
                    <a:pt x="1137896" y="1886543"/>
                  </a:lnTo>
                  <a:lnTo>
                    <a:pt x="1131070" y="1898283"/>
                  </a:lnTo>
                  <a:lnTo>
                    <a:pt x="1125118" y="1910168"/>
                  </a:lnTo>
                  <a:lnTo>
                    <a:pt x="1111102" y="1933587"/>
                  </a:lnTo>
                  <a:lnTo>
                    <a:pt x="1097361" y="1969926"/>
                  </a:lnTo>
                  <a:lnTo>
                    <a:pt x="1089719" y="1994404"/>
                  </a:lnTo>
                  <a:lnTo>
                    <a:pt x="1085670" y="2032354"/>
                  </a:lnTo>
                  <a:lnTo>
                    <a:pt x="1085000" y="2045117"/>
                  </a:lnTo>
                  <a:lnTo>
                    <a:pt x="1079540" y="2069958"/>
                  </a:lnTo>
                  <a:lnTo>
                    <a:pt x="1073544" y="2081835"/>
                  </a:lnTo>
                  <a:lnTo>
                    <a:pt x="1065015" y="2093292"/>
                  </a:lnTo>
                  <a:lnTo>
                    <a:pt x="1058029" y="2105005"/>
                  </a:lnTo>
                  <a:lnTo>
                    <a:pt x="1052353" y="2116936"/>
                  </a:lnTo>
                  <a:lnTo>
                    <a:pt x="1047899" y="2129070"/>
                  </a:lnTo>
                  <a:lnTo>
                    <a:pt x="1046662" y="2128865"/>
                  </a:lnTo>
                  <a:lnTo>
                    <a:pt x="1040664" y="2153616"/>
                  </a:lnTo>
                  <a:lnTo>
                    <a:pt x="1035526" y="2165636"/>
                  </a:lnTo>
                  <a:lnTo>
                    <a:pt x="1026560" y="2189895"/>
                  </a:lnTo>
                  <a:lnTo>
                    <a:pt x="1017405" y="2201247"/>
                  </a:lnTo>
                  <a:lnTo>
                    <a:pt x="1015063" y="2200858"/>
                  </a:lnTo>
                  <a:lnTo>
                    <a:pt x="1011249" y="2213099"/>
                  </a:lnTo>
                  <a:lnTo>
                    <a:pt x="1009692" y="2212840"/>
                  </a:lnTo>
                  <a:lnTo>
                    <a:pt x="1005791" y="2225066"/>
                  </a:lnTo>
                  <a:lnTo>
                    <a:pt x="1001404" y="2237211"/>
                  </a:lnTo>
                  <a:lnTo>
                    <a:pt x="1796" y="2225574"/>
                  </a:lnTo>
                  <a:lnTo>
                    <a:pt x="1012" y="1259879"/>
                  </a:lnTo>
                  <a:close/>
                </a:path>
                <a:path w="3693160" h="2237740">
                  <a:moveTo>
                    <a:pt x="0" y="10914"/>
                  </a:moveTo>
                  <a:lnTo>
                    <a:pt x="148475" y="35590"/>
                  </a:lnTo>
                  <a:lnTo>
                    <a:pt x="152810" y="49184"/>
                  </a:lnTo>
                  <a:lnTo>
                    <a:pt x="1049776" y="198253"/>
                  </a:lnTo>
                  <a:lnTo>
                    <a:pt x="1062726" y="213280"/>
                  </a:lnTo>
                  <a:lnTo>
                    <a:pt x="1077147" y="215676"/>
                  </a:lnTo>
                  <a:lnTo>
                    <a:pt x="1088962" y="230514"/>
                  </a:lnTo>
                  <a:lnTo>
                    <a:pt x="1102422" y="232751"/>
                  </a:lnTo>
                  <a:lnTo>
                    <a:pt x="1170229" y="295517"/>
                  </a:lnTo>
                  <a:lnTo>
                    <a:pt x="1206739" y="314459"/>
                  </a:lnTo>
                  <a:lnTo>
                    <a:pt x="1241516" y="345987"/>
                  </a:lnTo>
                  <a:lnTo>
                    <a:pt x="1273020" y="364096"/>
                  </a:lnTo>
                  <a:lnTo>
                    <a:pt x="1302790" y="394793"/>
                  </a:lnTo>
                  <a:lnTo>
                    <a:pt x="1335342" y="413077"/>
                  </a:lnTo>
                  <a:lnTo>
                    <a:pt x="1505899" y="505793"/>
                  </a:lnTo>
                  <a:lnTo>
                    <a:pt x="1633964" y="565699"/>
                  </a:lnTo>
                  <a:lnTo>
                    <a:pt x="1674779" y="598230"/>
                  </a:lnTo>
                  <a:lnTo>
                    <a:pt x="1717855" y="618263"/>
                  </a:lnTo>
                  <a:lnTo>
                    <a:pt x="1952383" y="721611"/>
                  </a:lnTo>
                  <a:lnTo>
                    <a:pt x="1981559" y="726460"/>
                  </a:lnTo>
                  <a:lnTo>
                    <a:pt x="2008392" y="743794"/>
                  </a:lnTo>
                  <a:lnTo>
                    <a:pt x="2037132" y="748570"/>
                  </a:lnTo>
                  <a:lnTo>
                    <a:pt x="2063702" y="765860"/>
                  </a:lnTo>
                  <a:lnTo>
                    <a:pt x="2092339" y="783493"/>
                  </a:lnTo>
                  <a:lnTo>
                    <a:pt x="2122971" y="788584"/>
                  </a:lnTo>
                  <a:lnTo>
                    <a:pt x="2179459" y="823720"/>
                  </a:lnTo>
                  <a:lnTo>
                    <a:pt x="2200588" y="840106"/>
                  </a:lnTo>
                  <a:lnTo>
                    <a:pt x="2224060" y="844007"/>
                  </a:lnTo>
                  <a:lnTo>
                    <a:pt x="2245625" y="860465"/>
                  </a:lnTo>
                  <a:lnTo>
                    <a:pt x="2269359" y="864409"/>
                  </a:lnTo>
                  <a:lnTo>
                    <a:pt x="2298549" y="882135"/>
                  </a:lnTo>
                  <a:lnTo>
                    <a:pt x="2329559" y="887288"/>
                  </a:lnTo>
                  <a:lnTo>
                    <a:pt x="2358312" y="904941"/>
                  </a:lnTo>
                  <a:lnTo>
                    <a:pt x="2429063" y="942448"/>
                  </a:lnTo>
                  <a:lnTo>
                    <a:pt x="2600085" y="1022367"/>
                  </a:lnTo>
                  <a:lnTo>
                    <a:pt x="2635709" y="1028288"/>
                  </a:lnTo>
                  <a:lnTo>
                    <a:pt x="2669250" y="1046736"/>
                  </a:lnTo>
                  <a:lnTo>
                    <a:pt x="2704873" y="1052656"/>
                  </a:lnTo>
                  <a:lnTo>
                    <a:pt x="2764069" y="1075368"/>
                  </a:lnTo>
                  <a:lnTo>
                    <a:pt x="2789287" y="1079559"/>
                  </a:lnTo>
                  <a:lnTo>
                    <a:pt x="2811900" y="1096192"/>
                  </a:lnTo>
                  <a:lnTo>
                    <a:pt x="2835983" y="1100194"/>
                  </a:lnTo>
                  <a:lnTo>
                    <a:pt x="2898364" y="1149184"/>
                  </a:lnTo>
                  <a:lnTo>
                    <a:pt x="2921006" y="1152947"/>
                  </a:lnTo>
                  <a:lnTo>
                    <a:pt x="2953325" y="1171192"/>
                  </a:lnTo>
                  <a:lnTo>
                    <a:pt x="2983911" y="1202024"/>
                  </a:lnTo>
                  <a:lnTo>
                    <a:pt x="3016928" y="1220385"/>
                  </a:lnTo>
                  <a:lnTo>
                    <a:pt x="3099159" y="1259800"/>
                  </a:lnTo>
                  <a:lnTo>
                    <a:pt x="3144282" y="1293047"/>
                  </a:lnTo>
                  <a:lnTo>
                    <a:pt x="3187484" y="1325975"/>
                  </a:lnTo>
                  <a:lnTo>
                    <a:pt x="3228504" y="1358541"/>
                  </a:lnTo>
                  <a:lnTo>
                    <a:pt x="3256659" y="1388969"/>
                  </a:lnTo>
                  <a:lnTo>
                    <a:pt x="3285948" y="1419585"/>
                  </a:lnTo>
                  <a:lnTo>
                    <a:pt x="3317495" y="1437702"/>
                  </a:lnTo>
                  <a:lnTo>
                    <a:pt x="3346174" y="1468216"/>
                  </a:lnTo>
                  <a:lnTo>
                    <a:pt x="3447876" y="1562364"/>
                  </a:lnTo>
                  <a:lnTo>
                    <a:pt x="3478116" y="1606012"/>
                  </a:lnTo>
                  <a:lnTo>
                    <a:pt x="3508604" y="1636827"/>
                  </a:lnTo>
                  <a:lnTo>
                    <a:pt x="3526879" y="1665613"/>
                  </a:lnTo>
                  <a:lnTo>
                    <a:pt x="3548458" y="1682073"/>
                  </a:lnTo>
                  <a:lnTo>
                    <a:pt x="3589024" y="1740312"/>
                  </a:lnTo>
                  <a:lnTo>
                    <a:pt x="3608363" y="1756400"/>
                  </a:lnTo>
                  <a:lnTo>
                    <a:pt x="3622825" y="1784552"/>
                  </a:lnTo>
                  <a:lnTo>
                    <a:pt x="3635192" y="1812355"/>
                  </a:lnTo>
                  <a:lnTo>
                    <a:pt x="3648244" y="1827399"/>
                  </a:lnTo>
                  <a:lnTo>
                    <a:pt x="3655590" y="1854368"/>
                  </a:lnTo>
                  <a:lnTo>
                    <a:pt x="3662151" y="1881207"/>
                  </a:lnTo>
                  <a:lnTo>
                    <a:pt x="3669920" y="1895372"/>
                  </a:lnTo>
                  <a:lnTo>
                    <a:pt x="3674647" y="1921906"/>
                  </a:lnTo>
                  <a:lnTo>
                    <a:pt x="3678066" y="1935348"/>
                  </a:lnTo>
                  <a:lnTo>
                    <a:pt x="3682358" y="1948936"/>
                  </a:lnTo>
                  <a:lnTo>
                    <a:pt x="3686998" y="1962581"/>
                  </a:lnTo>
                  <a:lnTo>
                    <a:pt x="3691465" y="1976198"/>
                  </a:lnTo>
                  <a:lnTo>
                    <a:pt x="3693109" y="1989345"/>
                  </a:lnTo>
                  <a:lnTo>
                    <a:pt x="3685438" y="2000944"/>
                  </a:lnTo>
                  <a:lnTo>
                    <a:pt x="3679370" y="1999936"/>
                  </a:lnTo>
                  <a:lnTo>
                    <a:pt x="3673926" y="2011905"/>
                  </a:lnTo>
                  <a:lnTo>
                    <a:pt x="3670403" y="2024194"/>
                  </a:lnTo>
                  <a:lnTo>
                    <a:pt x="3670098" y="2024143"/>
                  </a:lnTo>
                  <a:lnTo>
                    <a:pt x="3666616" y="2062187"/>
                  </a:lnTo>
                  <a:lnTo>
                    <a:pt x="3667138" y="2088022"/>
                  </a:lnTo>
                  <a:lnTo>
                    <a:pt x="3666276" y="2126502"/>
                  </a:lnTo>
                  <a:lnTo>
                    <a:pt x="3666972" y="2152366"/>
                  </a:lnTo>
                  <a:lnTo>
                    <a:pt x="3668093" y="2152552"/>
                  </a:lnTo>
                  <a:lnTo>
                    <a:pt x="3667568" y="2165339"/>
                  </a:lnTo>
                  <a:lnTo>
                    <a:pt x="3668950" y="2165569"/>
                  </a:lnTo>
                  <a:lnTo>
                    <a:pt x="3667465" y="2178196"/>
                  </a:lnTo>
                  <a:lnTo>
                    <a:pt x="3666036" y="2203707"/>
                  </a:lnTo>
                  <a:lnTo>
                    <a:pt x="3665129" y="2229305"/>
                  </a:lnTo>
                  <a:lnTo>
                    <a:pt x="2476180" y="2237698"/>
                  </a:lnTo>
                  <a:lnTo>
                    <a:pt x="2473724" y="2211541"/>
                  </a:lnTo>
                  <a:lnTo>
                    <a:pt x="2465577" y="2184439"/>
                  </a:lnTo>
                  <a:lnTo>
                    <a:pt x="2456383" y="2157162"/>
                  </a:lnTo>
                  <a:lnTo>
                    <a:pt x="2446664" y="2129799"/>
                  </a:lnTo>
                  <a:lnTo>
                    <a:pt x="2438547" y="2102701"/>
                  </a:lnTo>
                  <a:lnTo>
                    <a:pt x="2426601" y="2087842"/>
                  </a:lnTo>
                  <a:lnTo>
                    <a:pt x="2413607" y="2072808"/>
                  </a:lnTo>
                  <a:lnTo>
                    <a:pt x="2400264" y="2057716"/>
                  </a:lnTo>
                  <a:lnTo>
                    <a:pt x="2379442" y="2028508"/>
                  </a:lnTo>
                  <a:lnTo>
                    <a:pt x="2318200" y="1941085"/>
                  </a:lnTo>
                  <a:lnTo>
                    <a:pt x="2310344" y="1926905"/>
                  </a:lnTo>
                  <a:lnTo>
                    <a:pt x="2302225" y="1912681"/>
                  </a:lnTo>
                  <a:lnTo>
                    <a:pt x="2293931" y="1898429"/>
                  </a:lnTo>
                  <a:lnTo>
                    <a:pt x="2283469" y="1896690"/>
                  </a:lnTo>
                  <a:lnTo>
                    <a:pt x="2273138" y="1882099"/>
                  </a:lnTo>
                  <a:lnTo>
                    <a:pt x="2263069" y="1867551"/>
                  </a:lnTo>
                  <a:lnTo>
                    <a:pt x="2243368" y="1838529"/>
                  </a:lnTo>
                  <a:lnTo>
                    <a:pt x="2233634" y="1824037"/>
                  </a:lnTo>
                  <a:lnTo>
                    <a:pt x="2222852" y="1809371"/>
                  </a:lnTo>
                  <a:lnTo>
                    <a:pt x="2211372" y="1794589"/>
                  </a:lnTo>
                  <a:lnTo>
                    <a:pt x="2197460" y="1792277"/>
                  </a:lnTo>
                  <a:lnTo>
                    <a:pt x="2168286" y="1761680"/>
                  </a:lnTo>
                  <a:lnTo>
                    <a:pt x="2138151" y="1730923"/>
                  </a:lnTo>
                  <a:lnTo>
                    <a:pt x="2105061" y="1712550"/>
                  </a:lnTo>
                  <a:lnTo>
                    <a:pt x="2073268" y="1681517"/>
                  </a:lnTo>
                  <a:lnTo>
                    <a:pt x="2048122" y="1677338"/>
                  </a:lnTo>
                  <a:lnTo>
                    <a:pt x="2041822" y="1663417"/>
                  </a:lnTo>
                  <a:lnTo>
                    <a:pt x="2012136" y="1658484"/>
                  </a:lnTo>
                  <a:lnTo>
                    <a:pt x="1999506" y="1643510"/>
                  </a:lnTo>
                  <a:lnTo>
                    <a:pt x="1985231" y="1641138"/>
                  </a:lnTo>
                  <a:lnTo>
                    <a:pt x="1974842" y="1626537"/>
                  </a:lnTo>
                  <a:lnTo>
                    <a:pt x="1948154" y="1622102"/>
                  </a:lnTo>
                  <a:lnTo>
                    <a:pt x="1937241" y="1607414"/>
                  </a:lnTo>
                  <a:lnTo>
                    <a:pt x="1923344" y="1605104"/>
                  </a:lnTo>
                  <a:lnTo>
                    <a:pt x="1910569" y="1590107"/>
                  </a:lnTo>
                  <a:lnTo>
                    <a:pt x="1830941" y="1576873"/>
                  </a:lnTo>
                  <a:lnTo>
                    <a:pt x="1808852" y="1560328"/>
                  </a:lnTo>
                  <a:lnTo>
                    <a:pt x="1012" y="1259879"/>
                  </a:lnTo>
                  <a:lnTo>
                    <a:pt x="0" y="10914"/>
                  </a:lnTo>
                  <a:close/>
                </a:path>
                <a:path w="3693160" h="2237740">
                  <a:moveTo>
                    <a:pt x="195419" y="43391"/>
                  </a:moveTo>
                  <a:lnTo>
                    <a:pt x="960443" y="170532"/>
                  </a:lnTo>
                  <a:lnTo>
                    <a:pt x="988774" y="188115"/>
                  </a:lnTo>
                  <a:lnTo>
                    <a:pt x="171539" y="52297"/>
                  </a:lnTo>
                  <a:lnTo>
                    <a:pt x="195419" y="43391"/>
                  </a:lnTo>
                  <a:close/>
                </a:path>
                <a:path w="3693160" h="2237740">
                  <a:moveTo>
                    <a:pt x="832140" y="136335"/>
                  </a:moveTo>
                  <a:lnTo>
                    <a:pt x="865347" y="141854"/>
                  </a:lnTo>
                  <a:lnTo>
                    <a:pt x="896472" y="159901"/>
                  </a:lnTo>
                  <a:lnTo>
                    <a:pt x="796675" y="143316"/>
                  </a:lnTo>
                  <a:lnTo>
                    <a:pt x="832140" y="136335"/>
                  </a:lnTo>
                  <a:close/>
                </a:path>
                <a:path w="3693160" h="2237740">
                  <a:moveTo>
                    <a:pt x="407602" y="65780"/>
                  </a:moveTo>
                  <a:lnTo>
                    <a:pt x="702598" y="114807"/>
                  </a:lnTo>
                  <a:lnTo>
                    <a:pt x="743110" y="134413"/>
                  </a:lnTo>
                  <a:lnTo>
                    <a:pt x="369344" y="72296"/>
                  </a:lnTo>
                  <a:lnTo>
                    <a:pt x="407602" y="65780"/>
                  </a:lnTo>
                  <a:close/>
                </a:path>
                <a:path w="3693160" h="2237740">
                  <a:moveTo>
                    <a:pt x="11790" y="0"/>
                  </a:moveTo>
                  <a:lnTo>
                    <a:pt x="18309" y="1083"/>
                  </a:lnTo>
                  <a:lnTo>
                    <a:pt x="49726" y="19178"/>
                  </a:lnTo>
                  <a:lnTo>
                    <a:pt x="2257" y="11289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E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4466" y="6338884"/>
              <a:ext cx="914400" cy="3542665"/>
            </a:xfrm>
            <a:custGeom>
              <a:avLst/>
              <a:gdLst/>
              <a:ahLst/>
              <a:cxnLst/>
              <a:rect l="l" t="t" r="r" b="b"/>
              <a:pathLst>
                <a:path w="914400" h="3542665">
                  <a:moveTo>
                    <a:pt x="8013" y="645007"/>
                  </a:moveTo>
                  <a:lnTo>
                    <a:pt x="3233" y="648873"/>
                  </a:lnTo>
                  <a:lnTo>
                    <a:pt x="3398" y="485393"/>
                  </a:lnTo>
                  <a:lnTo>
                    <a:pt x="27887" y="449250"/>
                  </a:lnTo>
                  <a:lnTo>
                    <a:pt x="72002" y="380896"/>
                  </a:lnTo>
                  <a:lnTo>
                    <a:pt x="102047" y="356594"/>
                  </a:lnTo>
                  <a:lnTo>
                    <a:pt x="214312" y="200445"/>
                  </a:lnTo>
                  <a:lnTo>
                    <a:pt x="417945" y="35730"/>
                  </a:lnTo>
                  <a:lnTo>
                    <a:pt x="443199" y="31638"/>
                  </a:lnTo>
                  <a:lnTo>
                    <a:pt x="458078" y="19602"/>
                  </a:lnTo>
                  <a:lnTo>
                    <a:pt x="496227" y="21413"/>
                  </a:lnTo>
                  <a:lnTo>
                    <a:pt x="525961" y="13696"/>
                  </a:lnTo>
                  <a:lnTo>
                    <a:pt x="555051" y="6501"/>
                  </a:lnTo>
                  <a:lnTo>
                    <a:pt x="583282" y="0"/>
                  </a:lnTo>
                  <a:lnTo>
                    <a:pt x="283695" y="242331"/>
                  </a:lnTo>
                  <a:lnTo>
                    <a:pt x="274084" y="266439"/>
                  </a:lnTo>
                  <a:lnTo>
                    <a:pt x="240553" y="293563"/>
                  </a:lnTo>
                  <a:lnTo>
                    <a:pt x="200754" y="342089"/>
                  </a:lnTo>
                  <a:lnTo>
                    <a:pt x="99011" y="473392"/>
                  </a:lnTo>
                  <a:lnTo>
                    <a:pt x="82362" y="486859"/>
                  </a:lnTo>
                  <a:lnTo>
                    <a:pt x="73806" y="510114"/>
                  </a:lnTo>
                  <a:lnTo>
                    <a:pt x="40614" y="536963"/>
                  </a:lnTo>
                  <a:lnTo>
                    <a:pt x="37844" y="555538"/>
                  </a:lnTo>
                  <a:lnTo>
                    <a:pt x="27785" y="563675"/>
                  </a:lnTo>
                  <a:lnTo>
                    <a:pt x="26249" y="581252"/>
                  </a:lnTo>
                  <a:lnTo>
                    <a:pt x="17101" y="588652"/>
                  </a:lnTo>
                  <a:lnTo>
                    <a:pt x="19079" y="603386"/>
                  </a:lnTo>
                  <a:lnTo>
                    <a:pt x="13070" y="608247"/>
                  </a:lnTo>
                  <a:lnTo>
                    <a:pt x="15048" y="622981"/>
                  </a:lnTo>
                  <a:lnTo>
                    <a:pt x="4640" y="631400"/>
                  </a:lnTo>
                  <a:lnTo>
                    <a:pt x="8013" y="645007"/>
                  </a:lnTo>
                  <a:close/>
                </a:path>
                <a:path w="914400" h="3542665">
                  <a:moveTo>
                    <a:pt x="876787" y="562986"/>
                  </a:moveTo>
                  <a:lnTo>
                    <a:pt x="693443" y="711290"/>
                  </a:lnTo>
                  <a:lnTo>
                    <a:pt x="692279" y="695897"/>
                  </a:lnTo>
                  <a:lnTo>
                    <a:pt x="698833" y="690595"/>
                  </a:lnTo>
                  <a:lnTo>
                    <a:pt x="707898" y="666928"/>
                  </a:lnTo>
                  <a:lnTo>
                    <a:pt x="717554" y="642784"/>
                  </a:lnTo>
                  <a:lnTo>
                    <a:pt x="727745" y="618205"/>
                  </a:lnTo>
                  <a:lnTo>
                    <a:pt x="738420" y="593236"/>
                  </a:lnTo>
                  <a:lnTo>
                    <a:pt x="755740" y="579226"/>
                  </a:lnTo>
                  <a:lnTo>
                    <a:pt x="763840" y="556340"/>
                  </a:lnTo>
                  <a:lnTo>
                    <a:pt x="770973" y="534235"/>
                  </a:lnTo>
                  <a:lnTo>
                    <a:pt x="769422" y="502820"/>
                  </a:lnTo>
                  <a:lnTo>
                    <a:pt x="777792" y="496050"/>
                  </a:lnTo>
                  <a:lnTo>
                    <a:pt x="774070" y="482726"/>
                  </a:lnTo>
                  <a:lnTo>
                    <a:pt x="778604" y="479059"/>
                  </a:lnTo>
                  <a:lnTo>
                    <a:pt x="790941" y="452744"/>
                  </a:lnTo>
                  <a:lnTo>
                    <a:pt x="793200" y="418248"/>
                  </a:lnTo>
                  <a:lnTo>
                    <a:pt x="793634" y="385228"/>
                  </a:lnTo>
                  <a:lnTo>
                    <a:pt x="792512" y="353466"/>
                  </a:lnTo>
                  <a:lnTo>
                    <a:pt x="791715" y="337776"/>
                  </a:lnTo>
                  <a:lnTo>
                    <a:pt x="789844" y="322955"/>
                  </a:lnTo>
                  <a:lnTo>
                    <a:pt x="786900" y="309001"/>
                  </a:lnTo>
                  <a:lnTo>
                    <a:pt x="774896" y="286042"/>
                  </a:lnTo>
                  <a:lnTo>
                    <a:pt x="763965" y="262214"/>
                  </a:lnTo>
                  <a:lnTo>
                    <a:pt x="752820" y="238560"/>
                  </a:lnTo>
                  <a:lnTo>
                    <a:pt x="741460" y="215080"/>
                  </a:lnTo>
                  <a:lnTo>
                    <a:pt x="737872" y="201647"/>
                  </a:lnTo>
                  <a:lnTo>
                    <a:pt x="723740" y="180409"/>
                  </a:lnTo>
                  <a:lnTo>
                    <a:pt x="716200" y="170173"/>
                  </a:lnTo>
                  <a:lnTo>
                    <a:pt x="707373" y="160979"/>
                  </a:lnTo>
                  <a:lnTo>
                    <a:pt x="697365" y="152740"/>
                  </a:lnTo>
                  <a:lnTo>
                    <a:pt x="687580" y="144320"/>
                  </a:lnTo>
                  <a:lnTo>
                    <a:pt x="677742" y="135943"/>
                  </a:lnTo>
                  <a:lnTo>
                    <a:pt x="668012" y="127479"/>
                  </a:lnTo>
                  <a:lnTo>
                    <a:pt x="658549" y="118798"/>
                  </a:lnTo>
                  <a:lnTo>
                    <a:pt x="647629" y="111297"/>
                  </a:lnTo>
                  <a:lnTo>
                    <a:pt x="608861" y="93652"/>
                  </a:lnTo>
                  <a:lnTo>
                    <a:pt x="579581" y="84666"/>
                  </a:lnTo>
                  <a:lnTo>
                    <a:pt x="571319" y="91350"/>
                  </a:lnTo>
                  <a:lnTo>
                    <a:pt x="553997" y="89027"/>
                  </a:lnTo>
                  <a:lnTo>
                    <a:pt x="547138" y="94574"/>
                  </a:lnTo>
                  <a:lnTo>
                    <a:pt x="532346" y="90205"/>
                  </a:lnTo>
                  <a:lnTo>
                    <a:pt x="519112" y="100909"/>
                  </a:lnTo>
                  <a:lnTo>
                    <a:pt x="501898" y="98500"/>
                  </a:lnTo>
                  <a:lnTo>
                    <a:pt x="492240" y="106311"/>
                  </a:lnTo>
                  <a:lnTo>
                    <a:pt x="474167" y="104596"/>
                  </a:lnTo>
                  <a:lnTo>
                    <a:pt x="463651" y="113102"/>
                  </a:lnTo>
                  <a:lnTo>
                    <a:pt x="433766" y="120941"/>
                  </a:lnTo>
                  <a:lnTo>
                    <a:pt x="583282" y="0"/>
                  </a:lnTo>
                  <a:lnTo>
                    <a:pt x="615861" y="6316"/>
                  </a:lnTo>
                  <a:lnTo>
                    <a:pt x="645919" y="14673"/>
                  </a:lnTo>
                  <a:lnTo>
                    <a:pt x="665950" y="14804"/>
                  </a:lnTo>
                  <a:lnTo>
                    <a:pt x="692413" y="26068"/>
                  </a:lnTo>
                  <a:lnTo>
                    <a:pt x="715362" y="40174"/>
                  </a:lnTo>
                  <a:lnTo>
                    <a:pt x="729680" y="44928"/>
                  </a:lnTo>
                  <a:lnTo>
                    <a:pt x="751341" y="60076"/>
                  </a:lnTo>
                  <a:lnTo>
                    <a:pt x="764371" y="65870"/>
                  </a:lnTo>
                  <a:lnTo>
                    <a:pt x="793956" y="90943"/>
                  </a:lnTo>
                  <a:lnTo>
                    <a:pt x="812389" y="108702"/>
                  </a:lnTo>
                  <a:lnTo>
                    <a:pt x="835912" y="138679"/>
                  </a:lnTo>
                  <a:lnTo>
                    <a:pt x="848819" y="160908"/>
                  </a:lnTo>
                  <a:lnTo>
                    <a:pt x="868461" y="194024"/>
                  </a:lnTo>
                  <a:lnTo>
                    <a:pt x="879097" y="218090"/>
                  </a:lnTo>
                  <a:lnTo>
                    <a:pt x="888553" y="243111"/>
                  </a:lnTo>
                  <a:lnTo>
                    <a:pt x="904654" y="279091"/>
                  </a:lnTo>
                  <a:lnTo>
                    <a:pt x="902499" y="280834"/>
                  </a:lnTo>
                  <a:lnTo>
                    <a:pt x="908277" y="292494"/>
                  </a:lnTo>
                  <a:lnTo>
                    <a:pt x="905961" y="294368"/>
                  </a:lnTo>
                  <a:lnTo>
                    <a:pt x="911471" y="306245"/>
                  </a:lnTo>
                  <a:lnTo>
                    <a:pt x="909238" y="324387"/>
                  </a:lnTo>
                  <a:lnTo>
                    <a:pt x="914187" y="353053"/>
                  </a:lnTo>
                  <a:lnTo>
                    <a:pt x="910183" y="372626"/>
                  </a:lnTo>
                  <a:lnTo>
                    <a:pt x="913039" y="402985"/>
                  </a:lnTo>
                  <a:lnTo>
                    <a:pt x="908640" y="406544"/>
                  </a:lnTo>
                  <a:lnTo>
                    <a:pt x="912013" y="420150"/>
                  </a:lnTo>
                  <a:lnTo>
                    <a:pt x="902141" y="428135"/>
                  </a:lnTo>
                  <a:lnTo>
                    <a:pt x="897209" y="464794"/>
                  </a:lnTo>
                  <a:lnTo>
                    <a:pt x="885041" y="490971"/>
                  </a:lnTo>
                  <a:lnTo>
                    <a:pt x="881075" y="526849"/>
                  </a:lnTo>
                  <a:lnTo>
                    <a:pt x="876787" y="562986"/>
                  </a:lnTo>
                  <a:close/>
                </a:path>
                <a:path w="914400" h="3542665">
                  <a:moveTo>
                    <a:pt x="1925" y="1951339"/>
                  </a:moveTo>
                  <a:lnTo>
                    <a:pt x="0" y="651489"/>
                  </a:lnTo>
                  <a:lnTo>
                    <a:pt x="3233" y="648873"/>
                  </a:lnTo>
                  <a:lnTo>
                    <a:pt x="1925" y="1951339"/>
                  </a:lnTo>
                  <a:close/>
                </a:path>
                <a:path w="914400" h="3542665">
                  <a:moveTo>
                    <a:pt x="869537" y="585185"/>
                  </a:moveTo>
                  <a:lnTo>
                    <a:pt x="665878" y="749922"/>
                  </a:lnTo>
                  <a:lnTo>
                    <a:pt x="668388" y="731556"/>
                  </a:lnTo>
                  <a:lnTo>
                    <a:pt x="869141" y="569171"/>
                  </a:lnTo>
                  <a:lnTo>
                    <a:pt x="869537" y="585185"/>
                  </a:lnTo>
                  <a:close/>
                </a:path>
                <a:path w="914400" h="3542665">
                  <a:moveTo>
                    <a:pt x="706739" y="912886"/>
                  </a:moveTo>
                  <a:lnTo>
                    <a:pt x="398612" y="1162125"/>
                  </a:lnTo>
                  <a:lnTo>
                    <a:pt x="417701" y="1130349"/>
                  </a:lnTo>
                  <a:lnTo>
                    <a:pt x="429017" y="1088526"/>
                  </a:lnTo>
                  <a:lnTo>
                    <a:pt x="448750" y="1056230"/>
                  </a:lnTo>
                  <a:lnTo>
                    <a:pt x="477113" y="1033288"/>
                  </a:lnTo>
                  <a:lnTo>
                    <a:pt x="551037" y="908154"/>
                  </a:lnTo>
                  <a:lnTo>
                    <a:pt x="644990" y="766818"/>
                  </a:lnTo>
                  <a:lnTo>
                    <a:pt x="861838" y="591413"/>
                  </a:lnTo>
                  <a:lnTo>
                    <a:pt x="861858" y="607732"/>
                  </a:lnTo>
                  <a:lnTo>
                    <a:pt x="845154" y="621243"/>
                  </a:lnTo>
                  <a:lnTo>
                    <a:pt x="836653" y="644454"/>
                  </a:lnTo>
                  <a:lnTo>
                    <a:pt x="828580" y="667319"/>
                  </a:lnTo>
                  <a:lnTo>
                    <a:pt x="821152" y="689662"/>
                  </a:lnTo>
                  <a:lnTo>
                    <a:pt x="823988" y="703702"/>
                  </a:lnTo>
                  <a:lnTo>
                    <a:pt x="814259" y="711572"/>
                  </a:lnTo>
                  <a:lnTo>
                    <a:pt x="820530" y="722835"/>
                  </a:lnTo>
                  <a:lnTo>
                    <a:pt x="817668" y="725149"/>
                  </a:lnTo>
                  <a:lnTo>
                    <a:pt x="810338" y="747413"/>
                  </a:lnTo>
                  <a:lnTo>
                    <a:pt x="801666" y="770762"/>
                  </a:lnTo>
                  <a:lnTo>
                    <a:pt x="791814" y="795066"/>
                  </a:lnTo>
                  <a:lnTo>
                    <a:pt x="752470" y="826891"/>
                  </a:lnTo>
                  <a:lnTo>
                    <a:pt x="728331" y="879086"/>
                  </a:lnTo>
                  <a:lnTo>
                    <a:pt x="708811" y="894875"/>
                  </a:lnTo>
                  <a:lnTo>
                    <a:pt x="706739" y="912886"/>
                  </a:lnTo>
                  <a:close/>
                </a:path>
                <a:path w="914400" h="3542665">
                  <a:moveTo>
                    <a:pt x="641755" y="1014454"/>
                  </a:moveTo>
                  <a:lnTo>
                    <a:pt x="369172" y="1234942"/>
                  </a:lnTo>
                  <a:lnTo>
                    <a:pt x="375099" y="1213813"/>
                  </a:lnTo>
                  <a:lnTo>
                    <a:pt x="380596" y="1193032"/>
                  </a:lnTo>
                  <a:lnTo>
                    <a:pt x="385450" y="1172772"/>
                  </a:lnTo>
                  <a:lnTo>
                    <a:pt x="685976" y="929681"/>
                  </a:lnTo>
                  <a:lnTo>
                    <a:pt x="683581" y="947952"/>
                  </a:lnTo>
                  <a:lnTo>
                    <a:pt x="666413" y="961840"/>
                  </a:lnTo>
                  <a:lnTo>
                    <a:pt x="664752" y="979518"/>
                  </a:lnTo>
                  <a:lnTo>
                    <a:pt x="644382" y="995995"/>
                  </a:lnTo>
                  <a:lnTo>
                    <a:pt x="641755" y="1014454"/>
                  </a:lnTo>
                  <a:close/>
                </a:path>
                <a:path w="914400" h="3542665">
                  <a:moveTo>
                    <a:pt x="462285" y="1764007"/>
                  </a:moveTo>
                  <a:lnTo>
                    <a:pt x="320932" y="1878345"/>
                  </a:lnTo>
                  <a:lnTo>
                    <a:pt x="316477" y="1865614"/>
                  </a:lnTo>
                  <a:lnTo>
                    <a:pt x="310467" y="1854141"/>
                  </a:lnTo>
                  <a:lnTo>
                    <a:pt x="312121" y="1852803"/>
                  </a:lnTo>
                  <a:lnTo>
                    <a:pt x="306700" y="1840853"/>
                  </a:lnTo>
                  <a:lnTo>
                    <a:pt x="299346" y="1814132"/>
                  </a:lnTo>
                  <a:lnTo>
                    <a:pt x="300193" y="1797112"/>
                  </a:lnTo>
                  <a:lnTo>
                    <a:pt x="301470" y="1779745"/>
                  </a:lnTo>
                  <a:lnTo>
                    <a:pt x="295404" y="1751983"/>
                  </a:lnTo>
                  <a:lnTo>
                    <a:pt x="290402" y="1658020"/>
                  </a:lnTo>
                  <a:lnTo>
                    <a:pt x="294100" y="1622360"/>
                  </a:lnTo>
                  <a:lnTo>
                    <a:pt x="287828" y="1594764"/>
                  </a:lnTo>
                  <a:lnTo>
                    <a:pt x="289382" y="1577172"/>
                  </a:lnTo>
                  <a:lnTo>
                    <a:pt x="279753" y="1519623"/>
                  </a:lnTo>
                  <a:lnTo>
                    <a:pt x="283247" y="1500461"/>
                  </a:lnTo>
                  <a:lnTo>
                    <a:pt x="280686" y="1469864"/>
                  </a:lnTo>
                  <a:lnTo>
                    <a:pt x="287399" y="1448099"/>
                  </a:lnTo>
                  <a:lnTo>
                    <a:pt x="294756" y="1425813"/>
                  </a:lnTo>
                  <a:lnTo>
                    <a:pt x="301049" y="1404388"/>
                  </a:lnTo>
                  <a:lnTo>
                    <a:pt x="314494" y="1360844"/>
                  </a:lnTo>
                  <a:lnTo>
                    <a:pt x="337755" y="1293024"/>
                  </a:lnTo>
                  <a:lnTo>
                    <a:pt x="355044" y="1246370"/>
                  </a:lnTo>
                  <a:lnTo>
                    <a:pt x="560707" y="1080013"/>
                  </a:lnTo>
                  <a:lnTo>
                    <a:pt x="536852" y="1115644"/>
                  </a:lnTo>
                  <a:lnTo>
                    <a:pt x="519213" y="1162580"/>
                  </a:lnTo>
                  <a:lnTo>
                    <a:pt x="508018" y="1171636"/>
                  </a:lnTo>
                  <a:lnTo>
                    <a:pt x="507886" y="1188077"/>
                  </a:lnTo>
                  <a:lnTo>
                    <a:pt x="499552" y="1194818"/>
                  </a:lnTo>
                  <a:lnTo>
                    <a:pt x="498562" y="1211954"/>
                  </a:lnTo>
                  <a:lnTo>
                    <a:pt x="490264" y="1218666"/>
                  </a:lnTo>
                  <a:lnTo>
                    <a:pt x="490382" y="1234906"/>
                  </a:lnTo>
                  <a:lnTo>
                    <a:pt x="482728" y="1241097"/>
                  </a:lnTo>
                  <a:lnTo>
                    <a:pt x="483060" y="1257162"/>
                  </a:lnTo>
                  <a:lnTo>
                    <a:pt x="477910" y="1261328"/>
                  </a:lnTo>
                  <a:lnTo>
                    <a:pt x="481891" y="1274443"/>
                  </a:lnTo>
                  <a:lnTo>
                    <a:pt x="478457" y="1277220"/>
                  </a:lnTo>
                  <a:lnTo>
                    <a:pt x="480471" y="1291926"/>
                  </a:lnTo>
                  <a:lnTo>
                    <a:pt x="481841" y="1307152"/>
                  </a:lnTo>
                  <a:lnTo>
                    <a:pt x="474795" y="1312852"/>
                  </a:lnTo>
                  <a:lnTo>
                    <a:pt x="475521" y="1328599"/>
                  </a:lnTo>
                  <a:lnTo>
                    <a:pt x="471160" y="1348462"/>
                  </a:lnTo>
                  <a:lnTo>
                    <a:pt x="458826" y="1407443"/>
                  </a:lnTo>
                  <a:lnTo>
                    <a:pt x="454623" y="1410842"/>
                  </a:lnTo>
                  <a:lnTo>
                    <a:pt x="454420" y="1427341"/>
                  </a:lnTo>
                  <a:lnTo>
                    <a:pt x="450217" y="1430741"/>
                  </a:lnTo>
                  <a:lnTo>
                    <a:pt x="446805" y="1466170"/>
                  </a:lnTo>
                  <a:lnTo>
                    <a:pt x="442274" y="1486170"/>
                  </a:lnTo>
                  <a:lnTo>
                    <a:pt x="439673" y="1504608"/>
                  </a:lnTo>
                  <a:lnTo>
                    <a:pt x="450043" y="1545224"/>
                  </a:lnTo>
                  <a:lnTo>
                    <a:pt x="452318" y="1576053"/>
                  </a:lnTo>
                  <a:lnTo>
                    <a:pt x="453949" y="1607403"/>
                  </a:lnTo>
                  <a:lnTo>
                    <a:pt x="455152" y="1639100"/>
                  </a:lnTo>
                  <a:lnTo>
                    <a:pt x="456139" y="1670970"/>
                  </a:lnTo>
                  <a:lnTo>
                    <a:pt x="464012" y="1697272"/>
                  </a:lnTo>
                  <a:lnTo>
                    <a:pt x="463790" y="1713785"/>
                  </a:lnTo>
                  <a:lnTo>
                    <a:pt x="463139" y="1730646"/>
                  </a:lnTo>
                  <a:lnTo>
                    <a:pt x="461738" y="1748115"/>
                  </a:lnTo>
                  <a:lnTo>
                    <a:pt x="457749" y="1751341"/>
                  </a:lnTo>
                  <a:lnTo>
                    <a:pt x="462285" y="1764007"/>
                  </a:lnTo>
                  <a:close/>
                </a:path>
                <a:path w="914400" h="3542665">
                  <a:moveTo>
                    <a:pt x="545640" y="3101363"/>
                  </a:moveTo>
                  <a:lnTo>
                    <a:pt x="327" y="3542458"/>
                  </a:lnTo>
                  <a:lnTo>
                    <a:pt x="1925" y="1951339"/>
                  </a:lnTo>
                  <a:lnTo>
                    <a:pt x="4036" y="3376111"/>
                  </a:lnTo>
                  <a:lnTo>
                    <a:pt x="28049" y="3356687"/>
                  </a:lnTo>
                  <a:lnTo>
                    <a:pt x="72342" y="3353529"/>
                  </a:lnTo>
                  <a:lnTo>
                    <a:pt x="96064" y="3334340"/>
                  </a:lnTo>
                  <a:lnTo>
                    <a:pt x="128042" y="3324808"/>
                  </a:lnTo>
                  <a:lnTo>
                    <a:pt x="198790" y="3267581"/>
                  </a:lnTo>
                  <a:lnTo>
                    <a:pt x="226619" y="3261406"/>
                  </a:lnTo>
                  <a:lnTo>
                    <a:pt x="602078" y="2957703"/>
                  </a:lnTo>
                  <a:lnTo>
                    <a:pt x="600282" y="2975490"/>
                  </a:lnTo>
                  <a:lnTo>
                    <a:pt x="598165" y="2993537"/>
                  </a:lnTo>
                  <a:lnTo>
                    <a:pt x="591906" y="2998600"/>
                  </a:lnTo>
                  <a:lnTo>
                    <a:pt x="587804" y="3018253"/>
                  </a:lnTo>
                  <a:lnTo>
                    <a:pt x="571234" y="3031656"/>
                  </a:lnTo>
                  <a:lnTo>
                    <a:pt x="568858" y="3049913"/>
                  </a:lnTo>
                  <a:lnTo>
                    <a:pt x="558387" y="3058383"/>
                  </a:lnTo>
                  <a:lnTo>
                    <a:pt x="555742" y="3076857"/>
                  </a:lnTo>
                  <a:lnTo>
                    <a:pt x="545640" y="3101363"/>
                  </a:lnTo>
                  <a:close/>
                </a:path>
                <a:path w="914400" h="3542665">
                  <a:moveTo>
                    <a:pt x="665833" y="2612108"/>
                  </a:moveTo>
                  <a:lnTo>
                    <a:pt x="516827" y="2732638"/>
                  </a:lnTo>
                  <a:lnTo>
                    <a:pt x="514527" y="2718163"/>
                  </a:lnTo>
                  <a:lnTo>
                    <a:pt x="511583" y="2704210"/>
                  </a:lnTo>
                  <a:lnTo>
                    <a:pt x="507995" y="2690777"/>
                  </a:lnTo>
                  <a:lnTo>
                    <a:pt x="503764" y="2677865"/>
                  </a:lnTo>
                  <a:lnTo>
                    <a:pt x="503351" y="2661865"/>
                  </a:lnTo>
                  <a:lnTo>
                    <a:pt x="495326" y="2635687"/>
                  </a:lnTo>
                  <a:lnTo>
                    <a:pt x="487408" y="2609422"/>
                  </a:lnTo>
                  <a:lnTo>
                    <a:pt x="479330" y="2583287"/>
                  </a:lnTo>
                  <a:lnTo>
                    <a:pt x="473800" y="2555091"/>
                  </a:lnTo>
                  <a:lnTo>
                    <a:pt x="470820" y="2541166"/>
                  </a:lnTo>
                  <a:lnTo>
                    <a:pt x="459425" y="2517715"/>
                  </a:lnTo>
                  <a:lnTo>
                    <a:pt x="458323" y="2502271"/>
                  </a:lnTo>
                  <a:lnTo>
                    <a:pt x="450200" y="2476173"/>
                  </a:lnTo>
                  <a:lnTo>
                    <a:pt x="443149" y="2449206"/>
                  </a:lnTo>
                  <a:lnTo>
                    <a:pt x="437280" y="2421285"/>
                  </a:lnTo>
                  <a:lnTo>
                    <a:pt x="435999" y="2405986"/>
                  </a:lnTo>
                  <a:lnTo>
                    <a:pt x="434182" y="2391121"/>
                  </a:lnTo>
                  <a:lnTo>
                    <a:pt x="431506" y="2376951"/>
                  </a:lnTo>
                  <a:lnTo>
                    <a:pt x="419663" y="2353861"/>
                  </a:lnTo>
                  <a:lnTo>
                    <a:pt x="410405" y="2328681"/>
                  </a:lnTo>
                  <a:lnTo>
                    <a:pt x="402380" y="2302503"/>
                  </a:lnTo>
                  <a:lnTo>
                    <a:pt x="387334" y="2265669"/>
                  </a:lnTo>
                  <a:lnTo>
                    <a:pt x="380972" y="2238146"/>
                  </a:lnTo>
                  <a:lnTo>
                    <a:pt x="380961" y="2221820"/>
                  </a:lnTo>
                  <a:lnTo>
                    <a:pt x="374037" y="2194752"/>
                  </a:lnTo>
                  <a:lnTo>
                    <a:pt x="369043" y="2166122"/>
                  </a:lnTo>
                  <a:lnTo>
                    <a:pt x="378949" y="2141775"/>
                  </a:lnTo>
                  <a:lnTo>
                    <a:pt x="374064" y="2129391"/>
                  </a:lnTo>
                  <a:lnTo>
                    <a:pt x="376416" y="2127489"/>
                  </a:lnTo>
                  <a:lnTo>
                    <a:pt x="370298" y="2116103"/>
                  </a:lnTo>
                  <a:lnTo>
                    <a:pt x="368409" y="2101296"/>
                  </a:lnTo>
                  <a:lnTo>
                    <a:pt x="348872" y="2051760"/>
                  </a:lnTo>
                  <a:lnTo>
                    <a:pt x="346984" y="2036953"/>
                  </a:lnTo>
                  <a:lnTo>
                    <a:pt x="332206" y="1999903"/>
                  </a:lnTo>
                  <a:lnTo>
                    <a:pt x="327293" y="1971208"/>
                  </a:lnTo>
                  <a:lnTo>
                    <a:pt x="323989" y="1941211"/>
                  </a:lnTo>
                  <a:lnTo>
                    <a:pt x="314040" y="1900254"/>
                  </a:lnTo>
                  <a:lnTo>
                    <a:pt x="317572" y="1897397"/>
                  </a:lnTo>
                  <a:lnTo>
                    <a:pt x="313278" y="1884536"/>
                  </a:lnTo>
                  <a:lnTo>
                    <a:pt x="459263" y="1766452"/>
                  </a:lnTo>
                  <a:lnTo>
                    <a:pt x="464549" y="1778510"/>
                  </a:lnTo>
                  <a:lnTo>
                    <a:pt x="474284" y="1819640"/>
                  </a:lnTo>
                  <a:lnTo>
                    <a:pt x="475227" y="1851547"/>
                  </a:lnTo>
                  <a:lnTo>
                    <a:pt x="483620" y="1893761"/>
                  </a:lnTo>
                  <a:lnTo>
                    <a:pt x="491633" y="1968953"/>
                  </a:lnTo>
                  <a:lnTo>
                    <a:pt x="500849" y="2010503"/>
                  </a:lnTo>
                  <a:lnTo>
                    <a:pt x="511460" y="2050923"/>
                  </a:lnTo>
                  <a:lnTo>
                    <a:pt x="523519" y="2090173"/>
                  </a:lnTo>
                  <a:lnTo>
                    <a:pt x="521427" y="2091865"/>
                  </a:lnTo>
                  <a:lnTo>
                    <a:pt x="527643" y="2103171"/>
                  </a:lnTo>
                  <a:lnTo>
                    <a:pt x="526517" y="2104083"/>
                  </a:lnTo>
                  <a:lnTo>
                    <a:pt x="534343" y="2114087"/>
                  </a:lnTo>
                  <a:lnTo>
                    <a:pt x="554441" y="2146834"/>
                  </a:lnTo>
                  <a:lnTo>
                    <a:pt x="562510" y="2172976"/>
                  </a:lnTo>
                  <a:lnTo>
                    <a:pt x="558397" y="2176303"/>
                  </a:lnTo>
                  <a:lnTo>
                    <a:pt x="570902" y="2198858"/>
                  </a:lnTo>
                  <a:lnTo>
                    <a:pt x="576492" y="2210670"/>
                  </a:lnTo>
                  <a:lnTo>
                    <a:pt x="575920" y="2211133"/>
                  </a:lnTo>
                  <a:lnTo>
                    <a:pt x="580473" y="2223785"/>
                  </a:lnTo>
                  <a:lnTo>
                    <a:pt x="576467" y="2227025"/>
                  </a:lnTo>
                  <a:lnTo>
                    <a:pt x="581593" y="2239213"/>
                  </a:lnTo>
                  <a:lnTo>
                    <a:pt x="580448" y="2240139"/>
                  </a:lnTo>
                  <a:lnTo>
                    <a:pt x="584859" y="2252907"/>
                  </a:lnTo>
                  <a:lnTo>
                    <a:pt x="588411" y="2266368"/>
                  </a:lnTo>
                  <a:lnTo>
                    <a:pt x="594656" y="2293986"/>
                  </a:lnTo>
                  <a:lnTo>
                    <a:pt x="600238" y="2305805"/>
                  </a:lnTo>
                  <a:lnTo>
                    <a:pt x="597993" y="2307621"/>
                  </a:lnTo>
                  <a:lnTo>
                    <a:pt x="603629" y="2319397"/>
                  </a:lnTo>
                  <a:lnTo>
                    <a:pt x="600901" y="2321603"/>
                  </a:lnTo>
                  <a:lnTo>
                    <a:pt x="610410" y="2346581"/>
                  </a:lnTo>
                  <a:lnTo>
                    <a:pt x="612201" y="2361467"/>
                  </a:lnTo>
                  <a:lnTo>
                    <a:pt x="613455" y="2376788"/>
                  </a:lnTo>
                  <a:lnTo>
                    <a:pt x="613367" y="2393193"/>
                  </a:lnTo>
                  <a:lnTo>
                    <a:pt x="617348" y="2406308"/>
                  </a:lnTo>
                  <a:lnTo>
                    <a:pt x="615631" y="2407696"/>
                  </a:lnTo>
                  <a:lnTo>
                    <a:pt x="621329" y="2419422"/>
                  </a:lnTo>
                  <a:lnTo>
                    <a:pt x="624506" y="2433187"/>
                  </a:lnTo>
                  <a:lnTo>
                    <a:pt x="627145" y="2447387"/>
                  </a:lnTo>
                  <a:lnTo>
                    <a:pt x="628712" y="2462454"/>
                  </a:lnTo>
                  <a:lnTo>
                    <a:pt x="628669" y="2478823"/>
                  </a:lnTo>
                  <a:lnTo>
                    <a:pt x="626380" y="2480675"/>
                  </a:lnTo>
                  <a:lnTo>
                    <a:pt x="632078" y="2492401"/>
                  </a:lnTo>
                  <a:lnTo>
                    <a:pt x="639817" y="2518810"/>
                  </a:lnTo>
                  <a:lnTo>
                    <a:pt x="639515" y="2535389"/>
                  </a:lnTo>
                  <a:lnTo>
                    <a:pt x="647307" y="2561756"/>
                  </a:lnTo>
                  <a:lnTo>
                    <a:pt x="655368" y="2587905"/>
                  </a:lnTo>
                  <a:lnTo>
                    <a:pt x="660305" y="2600245"/>
                  </a:lnTo>
                  <a:lnTo>
                    <a:pt x="665833" y="2612108"/>
                  </a:lnTo>
                  <a:close/>
                </a:path>
                <a:path w="914400" h="3542665">
                  <a:moveTo>
                    <a:pt x="611646" y="2949964"/>
                  </a:moveTo>
                  <a:lnTo>
                    <a:pt x="336112" y="3172839"/>
                  </a:lnTo>
                  <a:lnTo>
                    <a:pt x="344855" y="3149432"/>
                  </a:lnTo>
                  <a:lnTo>
                    <a:pt x="361532" y="3135942"/>
                  </a:lnTo>
                  <a:lnTo>
                    <a:pt x="370114" y="3112666"/>
                  </a:lnTo>
                  <a:lnTo>
                    <a:pt x="386522" y="3099393"/>
                  </a:lnTo>
                  <a:lnTo>
                    <a:pt x="413211" y="3061470"/>
                  </a:lnTo>
                  <a:lnTo>
                    <a:pt x="463800" y="2987880"/>
                  </a:lnTo>
                  <a:lnTo>
                    <a:pt x="479928" y="2942166"/>
                  </a:lnTo>
                  <a:lnTo>
                    <a:pt x="497548" y="2895244"/>
                  </a:lnTo>
                  <a:lnTo>
                    <a:pt x="512432" y="2850535"/>
                  </a:lnTo>
                  <a:lnTo>
                    <a:pt x="516003" y="2798643"/>
                  </a:lnTo>
                  <a:lnTo>
                    <a:pt x="515657" y="2749918"/>
                  </a:lnTo>
                  <a:lnTo>
                    <a:pt x="518519" y="2747604"/>
                  </a:lnTo>
                  <a:lnTo>
                    <a:pt x="513965" y="2734952"/>
                  </a:lnTo>
                  <a:lnTo>
                    <a:pt x="663696" y="2613837"/>
                  </a:lnTo>
                  <a:lnTo>
                    <a:pt x="669600" y="2625396"/>
                  </a:lnTo>
                  <a:lnTo>
                    <a:pt x="675870" y="2636659"/>
                  </a:lnTo>
                  <a:lnTo>
                    <a:pt x="667286" y="2643603"/>
                  </a:lnTo>
                  <a:lnTo>
                    <a:pt x="663872" y="2662699"/>
                  </a:lnTo>
                  <a:lnTo>
                    <a:pt x="654886" y="2669968"/>
                  </a:lnTo>
                  <a:lnTo>
                    <a:pt x="655496" y="2685809"/>
                  </a:lnTo>
                  <a:lnTo>
                    <a:pt x="656910" y="2700999"/>
                  </a:lnTo>
                  <a:lnTo>
                    <a:pt x="663352" y="2728458"/>
                  </a:lnTo>
                  <a:lnTo>
                    <a:pt x="661271" y="2746476"/>
                  </a:lnTo>
                  <a:lnTo>
                    <a:pt x="658116" y="2765363"/>
                  </a:lnTo>
                  <a:lnTo>
                    <a:pt x="653352" y="2785551"/>
                  </a:lnTo>
                  <a:lnTo>
                    <a:pt x="660152" y="2812720"/>
                  </a:lnTo>
                  <a:lnTo>
                    <a:pt x="648295" y="2822311"/>
                  </a:lnTo>
                  <a:lnTo>
                    <a:pt x="643352" y="2842644"/>
                  </a:lnTo>
                  <a:lnTo>
                    <a:pt x="638946" y="2862542"/>
                  </a:lnTo>
                  <a:lnTo>
                    <a:pt x="633359" y="2883396"/>
                  </a:lnTo>
                  <a:lnTo>
                    <a:pt x="620751" y="2893594"/>
                  </a:lnTo>
                  <a:lnTo>
                    <a:pt x="616774" y="2913146"/>
                  </a:lnTo>
                  <a:lnTo>
                    <a:pt x="613119" y="2932437"/>
                  </a:lnTo>
                  <a:lnTo>
                    <a:pt x="611646" y="2949964"/>
                  </a:lnTo>
                  <a:close/>
                </a:path>
                <a:path w="914400" h="3542665">
                  <a:moveTo>
                    <a:pt x="416386" y="3287587"/>
                  </a:moveTo>
                  <a:lnTo>
                    <a:pt x="197347" y="3464764"/>
                  </a:lnTo>
                  <a:lnTo>
                    <a:pt x="34920" y="3530811"/>
                  </a:lnTo>
                  <a:lnTo>
                    <a:pt x="26336" y="3537754"/>
                  </a:lnTo>
                  <a:lnTo>
                    <a:pt x="6653" y="3537341"/>
                  </a:lnTo>
                  <a:lnTo>
                    <a:pt x="527604" y="3115952"/>
                  </a:lnTo>
                  <a:lnTo>
                    <a:pt x="517877" y="3140154"/>
                  </a:lnTo>
                  <a:lnTo>
                    <a:pt x="508741" y="3163879"/>
                  </a:lnTo>
                  <a:lnTo>
                    <a:pt x="494434" y="3175452"/>
                  </a:lnTo>
                  <a:lnTo>
                    <a:pt x="486102" y="3198526"/>
                  </a:lnTo>
                  <a:lnTo>
                    <a:pt x="469730" y="3211769"/>
                  </a:lnTo>
                  <a:lnTo>
                    <a:pt x="461237" y="3234974"/>
                  </a:lnTo>
                  <a:lnTo>
                    <a:pt x="426551" y="3263030"/>
                  </a:lnTo>
                  <a:lnTo>
                    <a:pt x="416386" y="3287587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CB6C5438-7756-4DD9-A049-0B64C8F824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" t="8777" r="-105" b="31789"/>
          <a:stretch/>
        </p:blipFill>
        <p:spPr>
          <a:xfrm>
            <a:off x="1353211" y="2433282"/>
            <a:ext cx="6354304" cy="62483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108E38-AAA5-4FD2-A84D-C798973C48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39" r="1433" b="31100"/>
          <a:stretch/>
        </p:blipFill>
        <p:spPr>
          <a:xfrm>
            <a:off x="9372600" y="2400300"/>
            <a:ext cx="6354306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143000" y="300209"/>
            <a:ext cx="13451983" cy="112210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671195" marR="5080" indent="-659130" algn="ctr">
              <a:lnSpc>
                <a:spcPts val="8310"/>
              </a:lnSpc>
              <a:spcBef>
                <a:spcPts val="450"/>
              </a:spcBef>
            </a:pPr>
            <a:r>
              <a:rPr lang="en-US" spc="85" dirty="0"/>
              <a:t>POST FEED IG</a:t>
            </a:r>
            <a:endParaRPr spc="20" dirty="0"/>
          </a:p>
        </p:txBody>
      </p:sp>
      <p:grpSp>
        <p:nvGrpSpPr>
          <p:cNvPr id="5" name="object 5"/>
          <p:cNvGrpSpPr/>
          <p:nvPr/>
        </p:nvGrpSpPr>
        <p:grpSpPr>
          <a:xfrm>
            <a:off x="14811114" y="0"/>
            <a:ext cx="3481070" cy="3065780"/>
            <a:chOff x="14811114" y="0"/>
            <a:chExt cx="3481070" cy="3065780"/>
          </a:xfrm>
        </p:grpSpPr>
        <p:sp>
          <p:nvSpPr>
            <p:cNvPr id="6" name="object 6"/>
            <p:cNvSpPr/>
            <p:nvPr/>
          </p:nvSpPr>
          <p:spPr>
            <a:xfrm>
              <a:off x="14811114" y="0"/>
              <a:ext cx="3477260" cy="2016760"/>
            </a:xfrm>
            <a:custGeom>
              <a:avLst/>
              <a:gdLst/>
              <a:ahLst/>
              <a:cxnLst/>
              <a:rect l="l" t="t" r="r" b="b"/>
              <a:pathLst>
                <a:path w="3477259" h="2016760">
                  <a:moveTo>
                    <a:pt x="274910" y="1826334"/>
                  </a:moveTo>
                  <a:lnTo>
                    <a:pt x="247949" y="1821981"/>
                  </a:lnTo>
                  <a:lnTo>
                    <a:pt x="221581" y="1812830"/>
                  </a:lnTo>
                  <a:lnTo>
                    <a:pt x="200876" y="1804108"/>
                  </a:lnTo>
                  <a:lnTo>
                    <a:pt x="179714" y="1796213"/>
                  </a:lnTo>
                  <a:lnTo>
                    <a:pt x="158171" y="1789270"/>
                  </a:lnTo>
                  <a:lnTo>
                    <a:pt x="136247" y="1783376"/>
                  </a:lnTo>
                  <a:lnTo>
                    <a:pt x="127462" y="1780358"/>
                  </a:lnTo>
                  <a:lnTo>
                    <a:pt x="119343" y="1776005"/>
                  </a:lnTo>
                  <a:lnTo>
                    <a:pt x="111797" y="1770508"/>
                  </a:lnTo>
                  <a:lnTo>
                    <a:pt x="104727" y="1764058"/>
                  </a:lnTo>
                  <a:lnTo>
                    <a:pt x="94432" y="1751985"/>
                  </a:lnTo>
                  <a:lnTo>
                    <a:pt x="89142" y="1746186"/>
                  </a:lnTo>
                  <a:lnTo>
                    <a:pt x="83375" y="1740673"/>
                  </a:lnTo>
                  <a:lnTo>
                    <a:pt x="75908" y="1732968"/>
                  </a:lnTo>
                  <a:lnTo>
                    <a:pt x="70919" y="1724024"/>
                  </a:lnTo>
                  <a:lnTo>
                    <a:pt x="67075" y="1714508"/>
                  </a:lnTo>
                  <a:lnTo>
                    <a:pt x="63039" y="1705088"/>
                  </a:lnTo>
                  <a:lnTo>
                    <a:pt x="58591" y="1695317"/>
                  </a:lnTo>
                  <a:lnTo>
                    <a:pt x="54905" y="1685642"/>
                  </a:lnTo>
                  <a:lnTo>
                    <a:pt x="52745" y="1675777"/>
                  </a:lnTo>
                  <a:lnTo>
                    <a:pt x="52872" y="1665435"/>
                  </a:lnTo>
                  <a:lnTo>
                    <a:pt x="52919" y="1654775"/>
                  </a:lnTo>
                  <a:lnTo>
                    <a:pt x="51728" y="1644210"/>
                  </a:lnTo>
                  <a:lnTo>
                    <a:pt x="49583" y="1633836"/>
                  </a:lnTo>
                  <a:lnTo>
                    <a:pt x="46771" y="1623748"/>
                  </a:lnTo>
                  <a:lnTo>
                    <a:pt x="34879" y="1578369"/>
                  </a:lnTo>
                  <a:lnTo>
                    <a:pt x="25818" y="1532551"/>
                  </a:lnTo>
                  <a:lnTo>
                    <a:pt x="19245" y="1486342"/>
                  </a:lnTo>
                  <a:lnTo>
                    <a:pt x="14820" y="1439792"/>
                  </a:lnTo>
                  <a:lnTo>
                    <a:pt x="12201" y="1392948"/>
                  </a:lnTo>
                  <a:lnTo>
                    <a:pt x="12153" y="1385164"/>
                  </a:lnTo>
                  <a:lnTo>
                    <a:pt x="11819" y="1377189"/>
                  </a:lnTo>
                  <a:lnTo>
                    <a:pt x="10914" y="1369214"/>
                  </a:lnTo>
                  <a:lnTo>
                    <a:pt x="9150" y="1361430"/>
                  </a:lnTo>
                  <a:lnTo>
                    <a:pt x="1811" y="1324668"/>
                  </a:lnTo>
                  <a:lnTo>
                    <a:pt x="2001" y="1250764"/>
                  </a:lnTo>
                  <a:lnTo>
                    <a:pt x="10183" y="1183675"/>
                  </a:lnTo>
                  <a:lnTo>
                    <a:pt x="21399" y="1123782"/>
                  </a:lnTo>
                  <a:lnTo>
                    <a:pt x="33553" y="1079793"/>
                  </a:lnTo>
                  <a:lnTo>
                    <a:pt x="33553" y="1073692"/>
                  </a:lnTo>
                  <a:lnTo>
                    <a:pt x="36063" y="1047193"/>
                  </a:lnTo>
                  <a:lnTo>
                    <a:pt x="41433" y="1021076"/>
                  </a:lnTo>
                  <a:lnTo>
                    <a:pt x="48709" y="995340"/>
                  </a:lnTo>
                  <a:lnTo>
                    <a:pt x="56939" y="969985"/>
                  </a:lnTo>
                  <a:lnTo>
                    <a:pt x="63151" y="949555"/>
                  </a:lnTo>
                  <a:lnTo>
                    <a:pt x="69267" y="929315"/>
                  </a:lnTo>
                  <a:lnTo>
                    <a:pt x="74812" y="909076"/>
                  </a:lnTo>
                  <a:lnTo>
                    <a:pt x="79308" y="888646"/>
                  </a:lnTo>
                  <a:lnTo>
                    <a:pt x="89825" y="847372"/>
                  </a:lnTo>
                  <a:lnTo>
                    <a:pt x="103202" y="807052"/>
                  </a:lnTo>
                  <a:lnTo>
                    <a:pt x="117341" y="767113"/>
                  </a:lnTo>
                  <a:lnTo>
                    <a:pt x="130146" y="726984"/>
                  </a:lnTo>
                  <a:lnTo>
                    <a:pt x="132180" y="719867"/>
                  </a:lnTo>
                  <a:lnTo>
                    <a:pt x="137264" y="713766"/>
                  </a:lnTo>
                  <a:lnTo>
                    <a:pt x="137264" y="707666"/>
                  </a:lnTo>
                  <a:lnTo>
                    <a:pt x="141855" y="682851"/>
                  </a:lnTo>
                  <a:lnTo>
                    <a:pt x="148830" y="658608"/>
                  </a:lnTo>
                  <a:lnTo>
                    <a:pt x="157139" y="634747"/>
                  </a:lnTo>
                  <a:lnTo>
                    <a:pt x="165734" y="611076"/>
                  </a:lnTo>
                  <a:lnTo>
                    <a:pt x="175075" y="585006"/>
                  </a:lnTo>
                  <a:lnTo>
                    <a:pt x="184798" y="558841"/>
                  </a:lnTo>
                  <a:lnTo>
                    <a:pt x="194902" y="532866"/>
                  </a:lnTo>
                  <a:lnTo>
                    <a:pt x="205388" y="507368"/>
                  </a:lnTo>
                  <a:lnTo>
                    <a:pt x="213077" y="487859"/>
                  </a:lnTo>
                  <a:lnTo>
                    <a:pt x="220385" y="467970"/>
                  </a:lnTo>
                  <a:lnTo>
                    <a:pt x="228837" y="448461"/>
                  </a:lnTo>
                  <a:lnTo>
                    <a:pt x="239958" y="430096"/>
                  </a:lnTo>
                  <a:lnTo>
                    <a:pt x="243485" y="417291"/>
                  </a:lnTo>
                  <a:lnTo>
                    <a:pt x="251683" y="392064"/>
                  </a:lnTo>
                  <a:lnTo>
                    <a:pt x="255210" y="379259"/>
                  </a:lnTo>
                  <a:lnTo>
                    <a:pt x="262756" y="357939"/>
                  </a:lnTo>
                  <a:lnTo>
                    <a:pt x="272113" y="337573"/>
                  </a:lnTo>
                  <a:lnTo>
                    <a:pt x="281662" y="317206"/>
                  </a:lnTo>
                  <a:lnTo>
                    <a:pt x="289780" y="295886"/>
                  </a:lnTo>
                  <a:lnTo>
                    <a:pt x="292751" y="288594"/>
                  </a:lnTo>
                  <a:lnTo>
                    <a:pt x="296770" y="281779"/>
                  </a:lnTo>
                  <a:lnTo>
                    <a:pt x="306048" y="268434"/>
                  </a:lnTo>
                  <a:lnTo>
                    <a:pt x="315199" y="253580"/>
                  </a:lnTo>
                  <a:lnTo>
                    <a:pt x="322825" y="238059"/>
                  </a:lnTo>
                  <a:lnTo>
                    <a:pt x="328926" y="221966"/>
                  </a:lnTo>
                  <a:lnTo>
                    <a:pt x="333501" y="205396"/>
                  </a:lnTo>
                  <a:lnTo>
                    <a:pt x="339761" y="180995"/>
                  </a:lnTo>
                  <a:lnTo>
                    <a:pt x="352661" y="132191"/>
                  </a:lnTo>
                  <a:lnTo>
                    <a:pt x="363607" y="88710"/>
                  </a:lnTo>
                  <a:lnTo>
                    <a:pt x="372218" y="50169"/>
                  </a:lnTo>
                  <a:lnTo>
                    <a:pt x="375189" y="30517"/>
                  </a:lnTo>
                  <a:lnTo>
                    <a:pt x="377985" y="12216"/>
                  </a:lnTo>
                  <a:lnTo>
                    <a:pt x="380360" y="0"/>
                  </a:lnTo>
                  <a:lnTo>
                    <a:pt x="3476885" y="0"/>
                  </a:lnTo>
                  <a:lnTo>
                    <a:pt x="3476885" y="1324811"/>
                  </a:lnTo>
                  <a:lnTo>
                    <a:pt x="1985853" y="1324811"/>
                  </a:lnTo>
                  <a:lnTo>
                    <a:pt x="1937969" y="1325844"/>
                  </a:lnTo>
                  <a:lnTo>
                    <a:pt x="1915267" y="1326972"/>
                  </a:lnTo>
                  <a:lnTo>
                    <a:pt x="1892850" y="1328767"/>
                  </a:lnTo>
                  <a:lnTo>
                    <a:pt x="1870624" y="1331134"/>
                  </a:lnTo>
                  <a:lnTo>
                    <a:pt x="1815686" y="1338458"/>
                  </a:lnTo>
                  <a:lnTo>
                    <a:pt x="1782784" y="1342366"/>
                  </a:lnTo>
                  <a:lnTo>
                    <a:pt x="1749691" y="1345130"/>
                  </a:lnTo>
                  <a:lnTo>
                    <a:pt x="1716313" y="1346178"/>
                  </a:lnTo>
                  <a:lnTo>
                    <a:pt x="1686906" y="1348005"/>
                  </a:lnTo>
                  <a:lnTo>
                    <a:pt x="1629236" y="1356616"/>
                  </a:lnTo>
                  <a:lnTo>
                    <a:pt x="1561525" y="1371041"/>
                  </a:lnTo>
                  <a:lnTo>
                    <a:pt x="1522744" y="1380112"/>
                  </a:lnTo>
                  <a:lnTo>
                    <a:pt x="1484155" y="1389755"/>
                  </a:lnTo>
                  <a:lnTo>
                    <a:pt x="1445851" y="1400066"/>
                  </a:lnTo>
                  <a:lnTo>
                    <a:pt x="1398424" y="1413728"/>
                  </a:lnTo>
                  <a:lnTo>
                    <a:pt x="1351175" y="1427817"/>
                  </a:lnTo>
                  <a:lnTo>
                    <a:pt x="1304158" y="1442511"/>
                  </a:lnTo>
                  <a:lnTo>
                    <a:pt x="1257425" y="1457987"/>
                  </a:lnTo>
                  <a:lnTo>
                    <a:pt x="1211030" y="1474424"/>
                  </a:lnTo>
                  <a:lnTo>
                    <a:pt x="1165026" y="1491999"/>
                  </a:lnTo>
                  <a:lnTo>
                    <a:pt x="1119467" y="1510890"/>
                  </a:lnTo>
                  <a:lnTo>
                    <a:pt x="1113366" y="1513940"/>
                  </a:lnTo>
                  <a:lnTo>
                    <a:pt x="1106249" y="1516991"/>
                  </a:lnTo>
                  <a:lnTo>
                    <a:pt x="1054344" y="1536130"/>
                  </a:lnTo>
                  <a:lnTo>
                    <a:pt x="1009468" y="1555334"/>
                  </a:lnTo>
                  <a:lnTo>
                    <a:pt x="965226" y="1576051"/>
                  </a:lnTo>
                  <a:lnTo>
                    <a:pt x="832688" y="1641627"/>
                  </a:lnTo>
                  <a:lnTo>
                    <a:pt x="787364" y="1662254"/>
                  </a:lnTo>
                  <a:lnTo>
                    <a:pt x="741455" y="1681467"/>
                  </a:lnTo>
                  <a:lnTo>
                    <a:pt x="694911" y="1699166"/>
                  </a:lnTo>
                  <a:lnTo>
                    <a:pt x="615068" y="1726312"/>
                  </a:lnTo>
                  <a:lnTo>
                    <a:pt x="582738" y="1738132"/>
                  </a:lnTo>
                  <a:lnTo>
                    <a:pt x="550598" y="1750714"/>
                  </a:lnTo>
                  <a:lnTo>
                    <a:pt x="518554" y="1764058"/>
                  </a:lnTo>
                  <a:lnTo>
                    <a:pt x="497631" y="1772510"/>
                  </a:lnTo>
                  <a:lnTo>
                    <a:pt x="476231" y="1779818"/>
                  </a:lnTo>
                  <a:lnTo>
                    <a:pt x="454640" y="1786363"/>
                  </a:lnTo>
                  <a:lnTo>
                    <a:pt x="407662" y="1799676"/>
                  </a:lnTo>
                  <a:lnTo>
                    <a:pt x="355820" y="1812862"/>
                  </a:lnTo>
                  <a:lnTo>
                    <a:pt x="330451" y="1819979"/>
                  </a:lnTo>
                  <a:lnTo>
                    <a:pt x="302442" y="1825730"/>
                  </a:lnTo>
                  <a:lnTo>
                    <a:pt x="274910" y="1826334"/>
                  </a:lnTo>
                  <a:close/>
                </a:path>
                <a:path w="3477259" h="2016760">
                  <a:moveTo>
                    <a:pt x="3476885" y="2016434"/>
                  </a:moveTo>
                  <a:lnTo>
                    <a:pt x="3435676" y="1987995"/>
                  </a:lnTo>
                  <a:lnTo>
                    <a:pt x="3400597" y="1964197"/>
                  </a:lnTo>
                  <a:lnTo>
                    <a:pt x="3365519" y="1940971"/>
                  </a:lnTo>
                  <a:lnTo>
                    <a:pt x="3332998" y="1920716"/>
                  </a:lnTo>
                  <a:lnTo>
                    <a:pt x="3233338" y="1861665"/>
                  </a:lnTo>
                  <a:lnTo>
                    <a:pt x="3223425" y="1855247"/>
                  </a:lnTo>
                  <a:lnTo>
                    <a:pt x="3158556" y="1812830"/>
                  </a:lnTo>
                  <a:lnTo>
                    <a:pt x="3049127" y="1743295"/>
                  </a:lnTo>
                  <a:lnTo>
                    <a:pt x="3000497" y="1713221"/>
                  </a:lnTo>
                  <a:lnTo>
                    <a:pt x="2942414" y="1680432"/>
                  </a:lnTo>
                  <a:lnTo>
                    <a:pt x="2912848" y="1664895"/>
                  </a:lnTo>
                  <a:lnTo>
                    <a:pt x="2883568" y="1649167"/>
                  </a:lnTo>
                  <a:lnTo>
                    <a:pt x="2868634" y="1640461"/>
                  </a:lnTo>
                  <a:lnTo>
                    <a:pt x="2839529" y="1622287"/>
                  </a:lnTo>
                  <a:lnTo>
                    <a:pt x="2765972" y="1579695"/>
                  </a:lnTo>
                  <a:lnTo>
                    <a:pt x="2657235" y="1522969"/>
                  </a:lnTo>
                  <a:lnTo>
                    <a:pt x="2523631" y="1455986"/>
                  </a:lnTo>
                  <a:lnTo>
                    <a:pt x="2482705" y="1437685"/>
                  </a:lnTo>
                  <a:lnTo>
                    <a:pt x="2440255" y="1422434"/>
                  </a:lnTo>
                  <a:lnTo>
                    <a:pt x="2364378" y="1397524"/>
                  </a:lnTo>
                  <a:lnTo>
                    <a:pt x="2326297" y="1385831"/>
                  </a:lnTo>
                  <a:lnTo>
                    <a:pt x="2267308" y="1370104"/>
                  </a:lnTo>
                  <a:lnTo>
                    <a:pt x="2247068" y="1363209"/>
                  </a:lnTo>
                  <a:lnTo>
                    <a:pt x="2206397" y="1349229"/>
                  </a:lnTo>
                  <a:lnTo>
                    <a:pt x="2168141" y="1339570"/>
                  </a:lnTo>
                  <a:lnTo>
                    <a:pt x="2129123" y="1332961"/>
                  </a:lnTo>
                  <a:lnTo>
                    <a:pt x="2081239" y="1327702"/>
                  </a:lnTo>
                  <a:lnTo>
                    <a:pt x="2033546" y="1325208"/>
                  </a:lnTo>
                  <a:lnTo>
                    <a:pt x="1985853" y="1324811"/>
                  </a:lnTo>
                  <a:lnTo>
                    <a:pt x="3476885" y="1324811"/>
                  </a:lnTo>
                  <a:lnTo>
                    <a:pt x="3476885" y="1945038"/>
                  </a:lnTo>
                  <a:lnTo>
                    <a:pt x="3460079" y="1945038"/>
                  </a:lnTo>
                  <a:lnTo>
                    <a:pt x="3458045" y="1947072"/>
                  </a:lnTo>
                  <a:lnTo>
                    <a:pt x="3458045" y="1948088"/>
                  </a:lnTo>
                  <a:lnTo>
                    <a:pt x="3459062" y="1951139"/>
                  </a:lnTo>
                  <a:lnTo>
                    <a:pt x="3460079" y="1953172"/>
                  </a:lnTo>
                  <a:lnTo>
                    <a:pt x="3462112" y="1956222"/>
                  </a:lnTo>
                  <a:lnTo>
                    <a:pt x="3476885" y="1956222"/>
                  </a:lnTo>
                  <a:lnTo>
                    <a:pt x="3476885" y="2016434"/>
                  </a:lnTo>
                  <a:close/>
                </a:path>
                <a:path w="3477259" h="2016760">
                  <a:moveTo>
                    <a:pt x="3476885" y="1956222"/>
                  </a:moveTo>
                  <a:lnTo>
                    <a:pt x="3462112" y="1956222"/>
                  </a:lnTo>
                  <a:lnTo>
                    <a:pt x="3468213" y="1950122"/>
                  </a:lnTo>
                  <a:lnTo>
                    <a:pt x="3466179" y="1948088"/>
                  </a:lnTo>
                  <a:lnTo>
                    <a:pt x="3464146" y="1947072"/>
                  </a:lnTo>
                  <a:lnTo>
                    <a:pt x="3461095" y="1945038"/>
                  </a:lnTo>
                  <a:lnTo>
                    <a:pt x="3476885" y="1945038"/>
                  </a:lnTo>
                  <a:lnTo>
                    <a:pt x="3476885" y="1956222"/>
                  </a:lnTo>
                  <a:close/>
                </a:path>
              </a:pathLst>
            </a:custGeom>
            <a:solidFill>
              <a:srgbClr val="FFE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19836" y="0"/>
              <a:ext cx="1372870" cy="3065780"/>
            </a:xfrm>
            <a:custGeom>
              <a:avLst/>
              <a:gdLst/>
              <a:ahLst/>
              <a:cxnLst/>
              <a:rect l="l" t="t" r="r" b="b"/>
              <a:pathLst>
                <a:path w="1372869" h="3065780">
                  <a:moveTo>
                    <a:pt x="1263218" y="5011"/>
                  </a:moveTo>
                  <a:lnTo>
                    <a:pt x="1270502" y="1614"/>
                  </a:lnTo>
                  <a:lnTo>
                    <a:pt x="1273632" y="3742"/>
                  </a:lnTo>
                  <a:lnTo>
                    <a:pt x="1368162" y="6586"/>
                  </a:lnTo>
                  <a:lnTo>
                    <a:pt x="1263218" y="5011"/>
                  </a:lnTo>
                  <a:close/>
                </a:path>
                <a:path w="1372869" h="3065780">
                  <a:moveTo>
                    <a:pt x="1222754" y="2994604"/>
                  </a:moveTo>
                  <a:lnTo>
                    <a:pt x="889199" y="2767807"/>
                  </a:lnTo>
                  <a:lnTo>
                    <a:pt x="904844" y="2763087"/>
                  </a:lnTo>
                  <a:lnTo>
                    <a:pt x="961539" y="2770921"/>
                  </a:lnTo>
                  <a:lnTo>
                    <a:pt x="1062144" y="2808610"/>
                  </a:lnTo>
                  <a:lnTo>
                    <a:pt x="1120063" y="2817277"/>
                  </a:lnTo>
                  <a:lnTo>
                    <a:pt x="1170978" y="2836538"/>
                  </a:lnTo>
                  <a:lnTo>
                    <a:pt x="1203642" y="2843390"/>
                  </a:lnTo>
                  <a:lnTo>
                    <a:pt x="1229232" y="2860790"/>
                  </a:lnTo>
                  <a:lnTo>
                    <a:pt x="1262096" y="2867777"/>
                  </a:lnTo>
                  <a:lnTo>
                    <a:pt x="1288018" y="2885403"/>
                  </a:lnTo>
                  <a:lnTo>
                    <a:pt x="1314193" y="2887843"/>
                  </a:lnTo>
                  <a:lnTo>
                    <a:pt x="1369617" y="2925528"/>
                  </a:lnTo>
                  <a:lnTo>
                    <a:pt x="1368162" y="6586"/>
                  </a:lnTo>
                  <a:lnTo>
                    <a:pt x="1372305" y="3065574"/>
                  </a:lnTo>
                  <a:lnTo>
                    <a:pt x="1343482" y="3045976"/>
                  </a:lnTo>
                  <a:lnTo>
                    <a:pt x="1325788" y="3049303"/>
                  </a:lnTo>
                  <a:lnTo>
                    <a:pt x="1242087" y="2992391"/>
                  </a:lnTo>
                  <a:lnTo>
                    <a:pt x="1222754" y="2994604"/>
                  </a:lnTo>
                  <a:close/>
                </a:path>
                <a:path w="1372869" h="3065780">
                  <a:moveTo>
                    <a:pt x="1115582" y="633445"/>
                  </a:moveTo>
                  <a:lnTo>
                    <a:pt x="879017" y="472594"/>
                  </a:lnTo>
                  <a:lnTo>
                    <a:pt x="877498" y="456204"/>
                  </a:lnTo>
                  <a:lnTo>
                    <a:pt x="868972" y="450407"/>
                  </a:lnTo>
                  <a:lnTo>
                    <a:pt x="865162" y="432459"/>
                  </a:lnTo>
                  <a:lnTo>
                    <a:pt x="861551" y="414646"/>
                  </a:lnTo>
                  <a:lnTo>
                    <a:pt x="857807" y="396742"/>
                  </a:lnTo>
                  <a:lnTo>
                    <a:pt x="853598" y="378523"/>
                  </a:lnTo>
                  <a:lnTo>
                    <a:pt x="845537" y="373042"/>
                  </a:lnTo>
                  <a:lnTo>
                    <a:pt x="848879" y="359957"/>
                  </a:lnTo>
                  <a:lnTo>
                    <a:pt x="845148" y="357420"/>
                  </a:lnTo>
                  <a:lnTo>
                    <a:pt x="841102" y="308596"/>
                  </a:lnTo>
                  <a:lnTo>
                    <a:pt x="840512" y="262122"/>
                  </a:lnTo>
                  <a:lnTo>
                    <a:pt x="843642" y="218177"/>
                  </a:lnTo>
                  <a:lnTo>
                    <a:pt x="857899" y="166440"/>
                  </a:lnTo>
                  <a:lnTo>
                    <a:pt x="869411" y="128195"/>
                  </a:lnTo>
                  <a:lnTo>
                    <a:pt x="890257" y="80938"/>
                  </a:lnTo>
                  <a:lnTo>
                    <a:pt x="905689" y="45358"/>
                  </a:lnTo>
                  <a:lnTo>
                    <a:pt x="929525" y="134"/>
                  </a:lnTo>
                  <a:lnTo>
                    <a:pt x="929326" y="0"/>
                  </a:lnTo>
                  <a:lnTo>
                    <a:pt x="1263218" y="5011"/>
                  </a:lnTo>
                  <a:lnTo>
                    <a:pt x="1243708" y="14111"/>
                  </a:lnTo>
                  <a:lnTo>
                    <a:pt x="1220501" y="29047"/>
                  </a:lnTo>
                  <a:lnTo>
                    <a:pt x="1200749" y="46332"/>
                  </a:lnTo>
                  <a:lnTo>
                    <a:pt x="1169018" y="86188"/>
                  </a:lnTo>
                  <a:lnTo>
                    <a:pt x="1160061" y="95455"/>
                  </a:lnTo>
                  <a:lnTo>
                    <a:pt x="1150573" y="104361"/>
                  </a:lnTo>
                  <a:lnTo>
                    <a:pt x="1140819" y="113087"/>
                  </a:lnTo>
                  <a:lnTo>
                    <a:pt x="1131917" y="122392"/>
                  </a:lnTo>
                  <a:lnTo>
                    <a:pt x="1130223" y="121240"/>
                  </a:lnTo>
                  <a:lnTo>
                    <a:pt x="1122052" y="131042"/>
                  </a:lnTo>
                  <a:lnTo>
                    <a:pt x="1115144" y="141702"/>
                  </a:lnTo>
                  <a:lnTo>
                    <a:pt x="1115853" y="142184"/>
                  </a:lnTo>
                  <a:lnTo>
                    <a:pt x="1106586" y="151241"/>
                  </a:lnTo>
                  <a:lnTo>
                    <a:pt x="1103751" y="149313"/>
                  </a:lnTo>
                  <a:lnTo>
                    <a:pt x="1094086" y="158099"/>
                  </a:lnTo>
                  <a:lnTo>
                    <a:pt x="1085749" y="167788"/>
                  </a:lnTo>
                  <a:lnTo>
                    <a:pt x="1085882" y="167878"/>
                  </a:lnTo>
                  <a:lnTo>
                    <a:pt x="1080202" y="179375"/>
                  </a:lnTo>
                  <a:lnTo>
                    <a:pt x="1077181" y="192678"/>
                  </a:lnTo>
                  <a:lnTo>
                    <a:pt x="1065689" y="215579"/>
                  </a:lnTo>
                  <a:lnTo>
                    <a:pt x="1061605" y="228160"/>
                  </a:lnTo>
                  <a:lnTo>
                    <a:pt x="1052239" y="252507"/>
                  </a:lnTo>
                  <a:lnTo>
                    <a:pt x="1055074" y="254435"/>
                  </a:lnTo>
                  <a:lnTo>
                    <a:pt x="1047224" y="264455"/>
                  </a:lnTo>
                  <a:lnTo>
                    <a:pt x="1040615" y="275319"/>
                  </a:lnTo>
                  <a:lnTo>
                    <a:pt x="1036663" y="287989"/>
                  </a:lnTo>
                  <a:lnTo>
                    <a:pt x="1034571" y="301925"/>
                  </a:lnTo>
                  <a:lnTo>
                    <a:pt x="1029458" y="329163"/>
                  </a:lnTo>
                  <a:lnTo>
                    <a:pt x="1032249" y="331061"/>
                  </a:lnTo>
                  <a:lnTo>
                    <a:pt x="1027632" y="343279"/>
                  </a:lnTo>
                  <a:lnTo>
                    <a:pt x="1029891" y="344815"/>
                  </a:lnTo>
                  <a:lnTo>
                    <a:pt x="1028575" y="359278"/>
                  </a:lnTo>
                  <a:lnTo>
                    <a:pt x="1029251" y="375096"/>
                  </a:lnTo>
                  <a:lnTo>
                    <a:pt x="1031788" y="392178"/>
                  </a:lnTo>
                  <a:lnTo>
                    <a:pt x="1036053" y="410435"/>
                  </a:lnTo>
                  <a:lnTo>
                    <a:pt x="1059666" y="487921"/>
                  </a:lnTo>
                  <a:lnTo>
                    <a:pt x="1078779" y="516275"/>
                  </a:lnTo>
                  <a:lnTo>
                    <a:pt x="1095481" y="573704"/>
                  </a:lnTo>
                  <a:lnTo>
                    <a:pt x="1107019" y="581549"/>
                  </a:lnTo>
                  <a:lnTo>
                    <a:pt x="1111151" y="599716"/>
                  </a:lnTo>
                  <a:lnTo>
                    <a:pt x="1114883" y="617612"/>
                  </a:lnTo>
                  <a:lnTo>
                    <a:pt x="1115582" y="633445"/>
                  </a:lnTo>
                  <a:close/>
                </a:path>
                <a:path w="1372869" h="3065780">
                  <a:moveTo>
                    <a:pt x="1126513" y="656234"/>
                  </a:moveTo>
                  <a:lnTo>
                    <a:pt x="890124" y="495505"/>
                  </a:lnTo>
                  <a:lnTo>
                    <a:pt x="887942" y="478663"/>
                  </a:lnTo>
                  <a:lnTo>
                    <a:pt x="1124219" y="639317"/>
                  </a:lnTo>
                  <a:lnTo>
                    <a:pt x="1126513" y="656234"/>
                  </a:lnTo>
                  <a:close/>
                </a:path>
                <a:path w="1372869" h="3065780">
                  <a:moveTo>
                    <a:pt x="1147497" y="685860"/>
                  </a:moveTo>
                  <a:lnTo>
                    <a:pt x="896437" y="515155"/>
                  </a:lnTo>
                  <a:lnTo>
                    <a:pt x="899248" y="501708"/>
                  </a:lnTo>
                  <a:lnTo>
                    <a:pt x="1145957" y="669455"/>
                  </a:lnTo>
                  <a:lnTo>
                    <a:pt x="1147497" y="685860"/>
                  </a:lnTo>
                  <a:close/>
                </a:path>
                <a:path w="1372869" h="3065780">
                  <a:moveTo>
                    <a:pt x="1262712" y="902418"/>
                  </a:moveTo>
                  <a:lnTo>
                    <a:pt x="987735" y="715450"/>
                  </a:lnTo>
                  <a:lnTo>
                    <a:pt x="984223" y="697705"/>
                  </a:lnTo>
                  <a:lnTo>
                    <a:pt x="973970" y="690733"/>
                  </a:lnTo>
                  <a:lnTo>
                    <a:pt x="963891" y="653165"/>
                  </a:lnTo>
                  <a:lnTo>
                    <a:pt x="954343" y="615958"/>
                  </a:lnTo>
                  <a:lnTo>
                    <a:pt x="944211" y="609069"/>
                  </a:lnTo>
                  <a:lnTo>
                    <a:pt x="941021" y="591542"/>
                  </a:lnTo>
                  <a:lnTo>
                    <a:pt x="930291" y="584246"/>
                  </a:lnTo>
                  <a:lnTo>
                    <a:pt x="926104" y="566042"/>
                  </a:lnTo>
                  <a:lnTo>
                    <a:pt x="915618" y="558912"/>
                  </a:lnTo>
                  <a:lnTo>
                    <a:pt x="912605" y="541505"/>
                  </a:lnTo>
                  <a:lnTo>
                    <a:pt x="902850" y="534872"/>
                  </a:lnTo>
                  <a:lnTo>
                    <a:pt x="900700" y="518053"/>
                  </a:lnTo>
                  <a:lnTo>
                    <a:pt x="1155913" y="691582"/>
                  </a:lnTo>
                  <a:lnTo>
                    <a:pt x="1157188" y="707807"/>
                  </a:lnTo>
                  <a:lnTo>
                    <a:pt x="1190121" y="760915"/>
                  </a:lnTo>
                  <a:lnTo>
                    <a:pt x="1207418" y="788033"/>
                  </a:lnTo>
                  <a:lnTo>
                    <a:pt x="1225712" y="815830"/>
                  </a:lnTo>
                  <a:lnTo>
                    <a:pt x="1226533" y="831746"/>
                  </a:lnTo>
                  <a:lnTo>
                    <a:pt x="1242190" y="842392"/>
                  </a:lnTo>
                  <a:lnTo>
                    <a:pt x="1242612" y="858036"/>
                  </a:lnTo>
                  <a:lnTo>
                    <a:pt x="1253896" y="865708"/>
                  </a:lnTo>
                  <a:lnTo>
                    <a:pt x="1258238" y="884018"/>
                  </a:lnTo>
                  <a:lnTo>
                    <a:pt x="1262712" y="902418"/>
                  </a:lnTo>
                  <a:close/>
                </a:path>
                <a:path w="1372869" h="3065780">
                  <a:moveTo>
                    <a:pt x="116260" y="2472620"/>
                  </a:moveTo>
                  <a:lnTo>
                    <a:pt x="1234" y="2394409"/>
                  </a:lnTo>
                  <a:lnTo>
                    <a:pt x="2594" y="2379976"/>
                  </a:lnTo>
                  <a:lnTo>
                    <a:pt x="1198" y="2363669"/>
                  </a:lnTo>
                  <a:lnTo>
                    <a:pt x="134" y="2347588"/>
                  </a:lnTo>
                  <a:lnTo>
                    <a:pt x="0" y="2332139"/>
                  </a:lnTo>
                  <a:lnTo>
                    <a:pt x="1393" y="2317729"/>
                  </a:lnTo>
                  <a:lnTo>
                    <a:pt x="3939" y="2304102"/>
                  </a:lnTo>
                  <a:lnTo>
                    <a:pt x="6020" y="2290159"/>
                  </a:lnTo>
                  <a:lnTo>
                    <a:pt x="15108" y="2265624"/>
                  </a:lnTo>
                  <a:lnTo>
                    <a:pt x="17255" y="2251726"/>
                  </a:lnTo>
                  <a:lnTo>
                    <a:pt x="24129" y="2225684"/>
                  </a:lnTo>
                  <a:lnTo>
                    <a:pt x="33328" y="2201224"/>
                  </a:lnTo>
                  <a:lnTo>
                    <a:pt x="45052" y="2178480"/>
                  </a:lnTo>
                  <a:lnTo>
                    <a:pt x="59500" y="2157589"/>
                  </a:lnTo>
                  <a:lnTo>
                    <a:pt x="74269" y="2136915"/>
                  </a:lnTo>
                  <a:lnTo>
                    <a:pt x="87178" y="2114977"/>
                  </a:lnTo>
                  <a:lnTo>
                    <a:pt x="105899" y="2081634"/>
                  </a:lnTo>
                  <a:lnTo>
                    <a:pt x="116682" y="2058250"/>
                  </a:lnTo>
                  <a:lnTo>
                    <a:pt x="128140" y="2035325"/>
                  </a:lnTo>
                  <a:lnTo>
                    <a:pt x="155840" y="1992729"/>
                  </a:lnTo>
                  <a:lnTo>
                    <a:pt x="196217" y="1943395"/>
                  </a:lnTo>
                  <a:lnTo>
                    <a:pt x="214208" y="1924913"/>
                  </a:lnTo>
                  <a:lnTo>
                    <a:pt x="239473" y="1896019"/>
                  </a:lnTo>
                  <a:lnTo>
                    <a:pt x="264406" y="1866899"/>
                  </a:lnTo>
                  <a:lnTo>
                    <a:pt x="291321" y="1839126"/>
                  </a:lnTo>
                  <a:lnTo>
                    <a:pt x="320362" y="1812799"/>
                  </a:lnTo>
                  <a:lnTo>
                    <a:pt x="358139" y="1777055"/>
                  </a:lnTo>
                  <a:lnTo>
                    <a:pt x="389837" y="1752535"/>
                  </a:lnTo>
                  <a:lnTo>
                    <a:pt x="400931" y="1744720"/>
                  </a:lnTo>
                  <a:lnTo>
                    <a:pt x="412358" y="1737132"/>
                  </a:lnTo>
                  <a:lnTo>
                    <a:pt x="423917" y="1729634"/>
                  </a:lnTo>
                  <a:lnTo>
                    <a:pt x="435409" y="1722090"/>
                  </a:lnTo>
                  <a:lnTo>
                    <a:pt x="448386" y="1715556"/>
                  </a:lnTo>
                  <a:lnTo>
                    <a:pt x="468437" y="1698474"/>
                  </a:lnTo>
                  <a:lnTo>
                    <a:pt x="481214" y="1691804"/>
                  </a:lnTo>
                  <a:lnTo>
                    <a:pt x="500933" y="1674496"/>
                  </a:lnTo>
                  <a:lnTo>
                    <a:pt x="534912" y="1651527"/>
                  </a:lnTo>
                  <a:lnTo>
                    <a:pt x="575899" y="1617966"/>
                  </a:lnTo>
                  <a:lnTo>
                    <a:pt x="610012" y="1595087"/>
                  </a:lnTo>
                  <a:lnTo>
                    <a:pt x="651929" y="1562158"/>
                  </a:lnTo>
                  <a:lnTo>
                    <a:pt x="675834" y="1547696"/>
                  </a:lnTo>
                  <a:lnTo>
                    <a:pt x="707743" y="1523319"/>
                  </a:lnTo>
                  <a:lnTo>
                    <a:pt x="732909" y="1509716"/>
                  </a:lnTo>
                  <a:lnTo>
                    <a:pt x="758010" y="1496067"/>
                  </a:lnTo>
                  <a:lnTo>
                    <a:pt x="803150" y="1465329"/>
                  </a:lnTo>
                  <a:lnTo>
                    <a:pt x="840152" y="1444416"/>
                  </a:lnTo>
                  <a:lnTo>
                    <a:pt x="883100" y="1412187"/>
                  </a:lnTo>
                  <a:lnTo>
                    <a:pt x="917511" y="1389512"/>
                  </a:lnTo>
                  <a:lnTo>
                    <a:pt x="938426" y="1373017"/>
                  </a:lnTo>
                  <a:lnTo>
                    <a:pt x="959806" y="1356839"/>
                  </a:lnTo>
                  <a:lnTo>
                    <a:pt x="981584" y="1340931"/>
                  </a:lnTo>
                  <a:lnTo>
                    <a:pt x="1003694" y="1325250"/>
                  </a:lnTo>
                  <a:lnTo>
                    <a:pt x="1025583" y="1309418"/>
                  </a:lnTo>
                  <a:lnTo>
                    <a:pt x="1064578" y="1274501"/>
                  </a:lnTo>
                  <a:lnTo>
                    <a:pt x="1097272" y="1235301"/>
                  </a:lnTo>
                  <a:lnTo>
                    <a:pt x="1115993" y="1201957"/>
                  </a:lnTo>
                  <a:lnTo>
                    <a:pt x="1122269" y="1175509"/>
                  </a:lnTo>
                  <a:lnTo>
                    <a:pt x="1132620" y="1151831"/>
                  </a:lnTo>
                  <a:lnTo>
                    <a:pt x="1135962" y="1138747"/>
                  </a:lnTo>
                  <a:lnTo>
                    <a:pt x="1139372" y="1125707"/>
                  </a:lnTo>
                  <a:lnTo>
                    <a:pt x="1148272" y="1101043"/>
                  </a:lnTo>
                  <a:lnTo>
                    <a:pt x="1156242" y="1075747"/>
                  </a:lnTo>
                  <a:lnTo>
                    <a:pt x="1156540" y="1060592"/>
                  </a:lnTo>
                  <a:lnTo>
                    <a:pt x="1163846" y="1034844"/>
                  </a:lnTo>
                  <a:lnTo>
                    <a:pt x="1168097" y="1022377"/>
                  </a:lnTo>
                  <a:lnTo>
                    <a:pt x="1164874" y="1020186"/>
                  </a:lnTo>
                  <a:lnTo>
                    <a:pt x="1168660" y="1007403"/>
                  </a:lnTo>
                  <a:lnTo>
                    <a:pt x="1172512" y="994664"/>
                  </a:lnTo>
                  <a:lnTo>
                    <a:pt x="1164628" y="989303"/>
                  </a:lnTo>
                  <a:lnTo>
                    <a:pt x="1166797" y="975421"/>
                  </a:lnTo>
                  <a:lnTo>
                    <a:pt x="1149003" y="963322"/>
                  </a:lnTo>
                  <a:lnTo>
                    <a:pt x="1131694" y="936195"/>
                  </a:lnTo>
                  <a:lnTo>
                    <a:pt x="1126611" y="917381"/>
                  </a:lnTo>
                  <a:lnTo>
                    <a:pt x="1111728" y="907262"/>
                  </a:lnTo>
                  <a:lnTo>
                    <a:pt x="1111428" y="891700"/>
                  </a:lnTo>
                  <a:lnTo>
                    <a:pt x="1069051" y="847528"/>
                  </a:lnTo>
                  <a:lnTo>
                    <a:pt x="1043912" y="799721"/>
                  </a:lnTo>
                  <a:lnTo>
                    <a:pt x="1038142" y="780439"/>
                  </a:lnTo>
                  <a:lnTo>
                    <a:pt x="1024832" y="771390"/>
                  </a:lnTo>
                  <a:lnTo>
                    <a:pt x="1018132" y="751476"/>
                  </a:lnTo>
                  <a:lnTo>
                    <a:pt x="1003626" y="741613"/>
                  </a:lnTo>
                  <a:lnTo>
                    <a:pt x="998919" y="723055"/>
                  </a:lnTo>
                  <a:lnTo>
                    <a:pt x="1274395" y="910362"/>
                  </a:lnTo>
                  <a:lnTo>
                    <a:pt x="1288283" y="950520"/>
                  </a:lnTo>
                  <a:lnTo>
                    <a:pt x="1296856" y="987064"/>
                  </a:lnTo>
                  <a:lnTo>
                    <a:pt x="1295496" y="1016855"/>
                  </a:lnTo>
                  <a:lnTo>
                    <a:pt x="1287994" y="1073184"/>
                  </a:lnTo>
                  <a:lnTo>
                    <a:pt x="1275962" y="1126434"/>
                  </a:lnTo>
                  <a:lnTo>
                    <a:pt x="1255184" y="1189095"/>
                  </a:lnTo>
                  <a:lnTo>
                    <a:pt x="1251289" y="1217162"/>
                  </a:lnTo>
                  <a:lnTo>
                    <a:pt x="1252706" y="1218125"/>
                  </a:lnTo>
                  <a:lnTo>
                    <a:pt x="1246274" y="1229109"/>
                  </a:lnTo>
                  <a:lnTo>
                    <a:pt x="1242400" y="1241833"/>
                  </a:lnTo>
                  <a:lnTo>
                    <a:pt x="1221908" y="1289330"/>
                  </a:lnTo>
                  <a:lnTo>
                    <a:pt x="1208158" y="1310696"/>
                  </a:lnTo>
                  <a:lnTo>
                    <a:pt x="1193943" y="1331746"/>
                  </a:lnTo>
                  <a:lnTo>
                    <a:pt x="1188330" y="1343287"/>
                  </a:lnTo>
                  <a:lnTo>
                    <a:pt x="1181897" y="1354271"/>
                  </a:lnTo>
                  <a:lnTo>
                    <a:pt x="1179063" y="1352344"/>
                  </a:lnTo>
                  <a:lnTo>
                    <a:pt x="1170505" y="1361882"/>
                  </a:lnTo>
                  <a:lnTo>
                    <a:pt x="1169087" y="1360919"/>
                  </a:lnTo>
                  <a:lnTo>
                    <a:pt x="1154573" y="1381765"/>
                  </a:lnTo>
                  <a:lnTo>
                    <a:pt x="1145273" y="1390799"/>
                  </a:lnTo>
                  <a:lnTo>
                    <a:pt x="1135042" y="1399201"/>
                  </a:lnTo>
                  <a:lnTo>
                    <a:pt x="1124878" y="1407648"/>
                  </a:lnTo>
                  <a:lnTo>
                    <a:pt x="1114991" y="1416283"/>
                  </a:lnTo>
                  <a:lnTo>
                    <a:pt x="1097963" y="1435420"/>
                  </a:lnTo>
                  <a:lnTo>
                    <a:pt x="1088342" y="1444236"/>
                  </a:lnTo>
                  <a:lnTo>
                    <a:pt x="1079252" y="1453413"/>
                  </a:lnTo>
                  <a:lnTo>
                    <a:pt x="1070041" y="1462507"/>
                  </a:lnTo>
                  <a:lnTo>
                    <a:pt x="1060098" y="1471105"/>
                  </a:lnTo>
                  <a:lnTo>
                    <a:pt x="1042616" y="1489933"/>
                  </a:lnTo>
                  <a:lnTo>
                    <a:pt x="1032209" y="1498215"/>
                  </a:lnTo>
                  <a:lnTo>
                    <a:pt x="1020816" y="1505826"/>
                  </a:lnTo>
                  <a:lnTo>
                    <a:pt x="990889" y="1531550"/>
                  </a:lnTo>
                  <a:lnTo>
                    <a:pt x="962036" y="1558005"/>
                  </a:lnTo>
                  <a:lnTo>
                    <a:pt x="925366" y="1579144"/>
                  </a:lnTo>
                  <a:lnTo>
                    <a:pt x="909721" y="1583864"/>
                  </a:lnTo>
                  <a:lnTo>
                    <a:pt x="900454" y="1592921"/>
                  </a:lnTo>
                  <a:lnTo>
                    <a:pt x="888064" y="1599854"/>
                  </a:lnTo>
                  <a:lnTo>
                    <a:pt x="853753" y="1622597"/>
                  </a:lnTo>
                  <a:lnTo>
                    <a:pt x="841363" y="1629531"/>
                  </a:lnTo>
                  <a:lnTo>
                    <a:pt x="831775" y="1638369"/>
                  </a:lnTo>
                  <a:lnTo>
                    <a:pt x="828996" y="1636479"/>
                  </a:lnTo>
                  <a:lnTo>
                    <a:pt x="819208" y="1645182"/>
                  </a:lnTo>
                  <a:lnTo>
                    <a:pt x="810019" y="1654292"/>
                  </a:lnTo>
                  <a:lnTo>
                    <a:pt x="795536" y="1659802"/>
                  </a:lnTo>
                  <a:lnTo>
                    <a:pt x="782715" y="1666442"/>
                  </a:lnTo>
                  <a:lnTo>
                    <a:pt x="763417" y="1684036"/>
                  </a:lnTo>
                  <a:lnTo>
                    <a:pt x="750928" y="1690901"/>
                  </a:lnTo>
                  <a:lnTo>
                    <a:pt x="729460" y="1707020"/>
                  </a:lnTo>
                  <a:lnTo>
                    <a:pt x="715597" y="1712952"/>
                  </a:lnTo>
                  <a:lnTo>
                    <a:pt x="694993" y="1729657"/>
                  </a:lnTo>
                  <a:lnTo>
                    <a:pt x="681861" y="1736086"/>
                  </a:lnTo>
                  <a:lnTo>
                    <a:pt x="661700" y="1753093"/>
                  </a:lnTo>
                  <a:lnTo>
                    <a:pt x="649011" y="1759823"/>
                  </a:lnTo>
                  <a:lnTo>
                    <a:pt x="630112" y="1777688"/>
                  </a:lnTo>
                  <a:lnTo>
                    <a:pt x="612741" y="1796592"/>
                  </a:lnTo>
                  <a:lnTo>
                    <a:pt x="609197" y="1794183"/>
                  </a:lnTo>
                  <a:lnTo>
                    <a:pt x="600639" y="1803721"/>
                  </a:lnTo>
                  <a:lnTo>
                    <a:pt x="577654" y="1818808"/>
                  </a:lnTo>
                  <a:lnTo>
                    <a:pt x="546863" y="1843945"/>
                  </a:lnTo>
                  <a:lnTo>
                    <a:pt x="523745" y="1858941"/>
                  </a:lnTo>
                  <a:lnTo>
                    <a:pt x="495213" y="1885614"/>
                  </a:lnTo>
                  <a:lnTo>
                    <a:pt x="485049" y="1894061"/>
                  </a:lnTo>
                  <a:lnTo>
                    <a:pt x="467147" y="1912604"/>
                  </a:lnTo>
                  <a:lnTo>
                    <a:pt x="455986" y="1920373"/>
                  </a:lnTo>
                  <a:lnTo>
                    <a:pt x="444626" y="1928007"/>
                  </a:lnTo>
                  <a:lnTo>
                    <a:pt x="425018" y="1945390"/>
                  </a:lnTo>
                  <a:lnTo>
                    <a:pt x="413016" y="1952587"/>
                  </a:lnTo>
                  <a:lnTo>
                    <a:pt x="395069" y="1971099"/>
                  </a:lnTo>
                  <a:lnTo>
                    <a:pt x="379049" y="1990922"/>
                  </a:lnTo>
                  <a:lnTo>
                    <a:pt x="369074" y="1999496"/>
                  </a:lnTo>
                  <a:lnTo>
                    <a:pt x="349466" y="2016880"/>
                  </a:lnTo>
                  <a:lnTo>
                    <a:pt x="330854" y="2034940"/>
                  </a:lnTo>
                  <a:lnTo>
                    <a:pt x="313173" y="2053633"/>
                  </a:lnTo>
                  <a:lnTo>
                    <a:pt x="303496" y="2062411"/>
                  </a:lnTo>
                  <a:lnTo>
                    <a:pt x="279516" y="2092179"/>
                  </a:lnTo>
                  <a:lnTo>
                    <a:pt x="263805" y="2112212"/>
                  </a:lnTo>
                  <a:lnTo>
                    <a:pt x="250620" y="2133962"/>
                  </a:lnTo>
                  <a:lnTo>
                    <a:pt x="234213" y="2168879"/>
                  </a:lnTo>
                  <a:lnTo>
                    <a:pt x="235442" y="2169715"/>
                  </a:lnTo>
                  <a:lnTo>
                    <a:pt x="228933" y="2180647"/>
                  </a:lnTo>
                  <a:lnTo>
                    <a:pt x="229165" y="2180805"/>
                  </a:lnTo>
                  <a:lnTo>
                    <a:pt x="222057" y="2191330"/>
                  </a:lnTo>
                  <a:lnTo>
                    <a:pt x="202683" y="2224229"/>
                  </a:lnTo>
                  <a:lnTo>
                    <a:pt x="178360" y="2269122"/>
                  </a:lnTo>
                  <a:lnTo>
                    <a:pt x="156563" y="2315731"/>
                  </a:lnTo>
                  <a:lnTo>
                    <a:pt x="144762" y="2353781"/>
                  </a:lnTo>
                  <a:lnTo>
                    <a:pt x="139581" y="2365616"/>
                  </a:lnTo>
                  <a:lnTo>
                    <a:pt x="133935" y="2377134"/>
                  </a:lnTo>
                  <a:lnTo>
                    <a:pt x="134766" y="2377699"/>
                  </a:lnTo>
                  <a:lnTo>
                    <a:pt x="127592" y="2388179"/>
                  </a:lnTo>
                  <a:lnTo>
                    <a:pt x="120661" y="2398824"/>
                  </a:lnTo>
                  <a:lnTo>
                    <a:pt x="122134" y="2399825"/>
                  </a:lnTo>
                  <a:lnTo>
                    <a:pt x="117396" y="2411961"/>
                  </a:lnTo>
                  <a:lnTo>
                    <a:pt x="120397" y="2414002"/>
                  </a:lnTo>
                  <a:lnTo>
                    <a:pt x="116057" y="2426409"/>
                  </a:lnTo>
                  <a:lnTo>
                    <a:pt x="111518" y="2438680"/>
                  </a:lnTo>
                  <a:lnTo>
                    <a:pt x="114785" y="2440901"/>
                  </a:lnTo>
                  <a:lnTo>
                    <a:pt x="112439" y="2454664"/>
                  </a:lnTo>
                  <a:lnTo>
                    <a:pt x="120057" y="2459844"/>
                  </a:lnTo>
                  <a:lnTo>
                    <a:pt x="116260" y="2472620"/>
                  </a:lnTo>
                  <a:close/>
                </a:path>
                <a:path w="1372869" h="3065780">
                  <a:moveTo>
                    <a:pt x="627485" y="2850937"/>
                  </a:moveTo>
                  <a:lnTo>
                    <a:pt x="336385" y="2653006"/>
                  </a:lnTo>
                  <a:lnTo>
                    <a:pt x="357799" y="2652209"/>
                  </a:lnTo>
                  <a:lnTo>
                    <a:pt x="371939" y="2661824"/>
                  </a:lnTo>
                  <a:lnTo>
                    <a:pt x="393021" y="2660800"/>
                  </a:lnTo>
                  <a:lnTo>
                    <a:pt x="421422" y="2664754"/>
                  </a:lnTo>
                  <a:lnTo>
                    <a:pt x="442683" y="2679210"/>
                  </a:lnTo>
                  <a:lnTo>
                    <a:pt x="499485" y="2687117"/>
                  </a:lnTo>
                  <a:lnTo>
                    <a:pt x="545681" y="2703169"/>
                  </a:lnTo>
                  <a:lnTo>
                    <a:pt x="598420" y="2708313"/>
                  </a:lnTo>
                  <a:lnTo>
                    <a:pt x="643353" y="2723508"/>
                  </a:lnTo>
                  <a:lnTo>
                    <a:pt x="694697" y="2727703"/>
                  </a:lnTo>
                  <a:lnTo>
                    <a:pt x="745165" y="2731303"/>
                  </a:lnTo>
                  <a:lnTo>
                    <a:pt x="788759" y="2745586"/>
                  </a:lnTo>
                  <a:lnTo>
                    <a:pt x="840025" y="2749729"/>
                  </a:lnTo>
                  <a:lnTo>
                    <a:pt x="884947" y="2764916"/>
                  </a:lnTo>
                  <a:lnTo>
                    <a:pt x="1196766" y="2976933"/>
                  </a:lnTo>
                  <a:lnTo>
                    <a:pt x="1166227" y="2971527"/>
                  </a:lnTo>
                  <a:lnTo>
                    <a:pt x="1142763" y="2955573"/>
                  </a:lnTo>
                  <a:lnTo>
                    <a:pt x="1081089" y="2944353"/>
                  </a:lnTo>
                  <a:lnTo>
                    <a:pt x="1056761" y="2927812"/>
                  </a:lnTo>
                  <a:lnTo>
                    <a:pt x="963286" y="2910327"/>
                  </a:lnTo>
                  <a:lnTo>
                    <a:pt x="942557" y="2896233"/>
                  </a:lnTo>
                  <a:lnTo>
                    <a:pt x="886817" y="2889048"/>
                  </a:lnTo>
                  <a:lnTo>
                    <a:pt x="866089" y="2874954"/>
                  </a:lnTo>
                  <a:lnTo>
                    <a:pt x="800693" y="2861205"/>
                  </a:lnTo>
                  <a:lnTo>
                    <a:pt x="736893" y="2848539"/>
                  </a:lnTo>
                  <a:lnTo>
                    <a:pt x="734058" y="2846612"/>
                  </a:lnTo>
                  <a:lnTo>
                    <a:pt x="722665" y="2854223"/>
                  </a:lnTo>
                  <a:lnTo>
                    <a:pt x="721248" y="2853259"/>
                  </a:lnTo>
                  <a:lnTo>
                    <a:pt x="700132" y="2854260"/>
                  </a:lnTo>
                  <a:lnTo>
                    <a:pt x="676493" y="2853544"/>
                  </a:lnTo>
                  <a:lnTo>
                    <a:pt x="651790" y="2852105"/>
                  </a:lnTo>
                  <a:lnTo>
                    <a:pt x="627485" y="2850937"/>
                  </a:lnTo>
                  <a:close/>
                </a:path>
                <a:path w="1372869" h="3065780">
                  <a:moveTo>
                    <a:pt x="139970" y="2519456"/>
                  </a:moveTo>
                  <a:lnTo>
                    <a:pt x="6684" y="2428830"/>
                  </a:lnTo>
                  <a:lnTo>
                    <a:pt x="7247" y="2413855"/>
                  </a:lnTo>
                  <a:lnTo>
                    <a:pt x="7678" y="2398790"/>
                  </a:lnTo>
                  <a:lnTo>
                    <a:pt x="119471" y="2474803"/>
                  </a:lnTo>
                  <a:lnTo>
                    <a:pt x="116738" y="2488302"/>
                  </a:lnTo>
                  <a:lnTo>
                    <a:pt x="132882" y="2499279"/>
                  </a:lnTo>
                  <a:lnTo>
                    <a:pt x="139970" y="2519456"/>
                  </a:lnTo>
                  <a:close/>
                </a:path>
                <a:path w="1372869" h="3065780">
                  <a:moveTo>
                    <a:pt x="185118" y="2580869"/>
                  </a:moveTo>
                  <a:lnTo>
                    <a:pt x="7251" y="2459930"/>
                  </a:lnTo>
                  <a:lnTo>
                    <a:pt x="9553" y="2446138"/>
                  </a:lnTo>
                  <a:lnTo>
                    <a:pt x="11988" y="2432436"/>
                  </a:lnTo>
                  <a:lnTo>
                    <a:pt x="154000" y="2528996"/>
                  </a:lnTo>
                  <a:lnTo>
                    <a:pt x="160756" y="2548947"/>
                  </a:lnTo>
                  <a:lnTo>
                    <a:pt x="174586" y="2558351"/>
                  </a:lnTo>
                  <a:lnTo>
                    <a:pt x="185118" y="2580869"/>
                  </a:lnTo>
                  <a:close/>
                </a:path>
                <a:path w="1372869" h="3065780">
                  <a:moveTo>
                    <a:pt x="596526" y="2845245"/>
                  </a:moveTo>
                  <a:lnTo>
                    <a:pt x="280888" y="2630629"/>
                  </a:lnTo>
                  <a:lnTo>
                    <a:pt x="305037" y="2631692"/>
                  </a:lnTo>
                  <a:lnTo>
                    <a:pt x="611806" y="2840276"/>
                  </a:lnTo>
                  <a:lnTo>
                    <a:pt x="596526" y="2845245"/>
                  </a:lnTo>
                  <a:close/>
                </a:path>
                <a:path w="1372869" h="3065780">
                  <a:moveTo>
                    <a:pt x="306111" y="2770641"/>
                  </a:moveTo>
                  <a:lnTo>
                    <a:pt x="42339" y="2591292"/>
                  </a:lnTo>
                  <a:lnTo>
                    <a:pt x="37775" y="2572831"/>
                  </a:lnTo>
                  <a:lnTo>
                    <a:pt x="27068" y="2565551"/>
                  </a:lnTo>
                  <a:lnTo>
                    <a:pt x="24431" y="2548400"/>
                  </a:lnTo>
                  <a:lnTo>
                    <a:pt x="22658" y="2531837"/>
                  </a:lnTo>
                  <a:lnTo>
                    <a:pt x="20033" y="2514694"/>
                  </a:lnTo>
                  <a:lnTo>
                    <a:pt x="15579" y="2480951"/>
                  </a:lnTo>
                  <a:lnTo>
                    <a:pt x="12953" y="2463808"/>
                  </a:lnTo>
                  <a:lnTo>
                    <a:pt x="239730" y="2618002"/>
                  </a:lnTo>
                  <a:lnTo>
                    <a:pt x="263879" y="2619065"/>
                  </a:lnTo>
                  <a:lnTo>
                    <a:pt x="588454" y="2839756"/>
                  </a:lnTo>
                  <a:lnTo>
                    <a:pt x="534486" y="2833776"/>
                  </a:lnTo>
                  <a:lnTo>
                    <a:pt x="506838" y="2830335"/>
                  </a:lnTo>
                  <a:lnTo>
                    <a:pt x="479864" y="2811994"/>
                  </a:lnTo>
                  <a:lnTo>
                    <a:pt x="461384" y="2814787"/>
                  </a:lnTo>
                  <a:lnTo>
                    <a:pt x="441718" y="2801415"/>
                  </a:lnTo>
                  <a:lnTo>
                    <a:pt x="424346" y="2804960"/>
                  </a:lnTo>
                  <a:lnTo>
                    <a:pt x="394006" y="2784331"/>
                  </a:lnTo>
                  <a:lnTo>
                    <a:pt x="365150" y="2780069"/>
                  </a:lnTo>
                  <a:lnTo>
                    <a:pt x="306111" y="2770641"/>
                  </a:lnTo>
                  <a:close/>
                </a:path>
                <a:path w="1372869" h="3065780">
                  <a:moveTo>
                    <a:pt x="271298" y="2762328"/>
                  </a:moveTo>
                  <a:lnTo>
                    <a:pt x="67266" y="2623598"/>
                  </a:lnTo>
                  <a:lnTo>
                    <a:pt x="58572" y="2602329"/>
                  </a:lnTo>
                  <a:lnTo>
                    <a:pt x="283998" y="2755605"/>
                  </a:lnTo>
                  <a:lnTo>
                    <a:pt x="271298" y="2762328"/>
                  </a:lnTo>
                  <a:close/>
                </a:path>
                <a:path w="1372869" h="3065780">
                  <a:moveTo>
                    <a:pt x="198981" y="2728514"/>
                  </a:moveTo>
                  <a:lnTo>
                    <a:pt x="91129" y="2655182"/>
                  </a:lnTo>
                  <a:lnTo>
                    <a:pt x="82834" y="2634184"/>
                  </a:lnTo>
                  <a:lnTo>
                    <a:pt x="221403" y="2728402"/>
                  </a:lnTo>
                  <a:lnTo>
                    <a:pt x="198981" y="2728514"/>
                  </a:lnTo>
                  <a:close/>
                </a:path>
                <a:path w="1372869" h="3065780">
                  <a:moveTo>
                    <a:pt x="145909" y="2707786"/>
                  </a:moveTo>
                  <a:lnTo>
                    <a:pt x="130285" y="2697163"/>
                  </a:lnTo>
                  <a:lnTo>
                    <a:pt x="121602" y="2675901"/>
                  </a:lnTo>
                  <a:lnTo>
                    <a:pt x="168541" y="2707817"/>
                  </a:lnTo>
                  <a:lnTo>
                    <a:pt x="145909" y="2707786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-4466" y="6338884"/>
            <a:ext cx="3696335" cy="3960495"/>
            <a:chOff x="-4466" y="6338884"/>
            <a:chExt cx="3696335" cy="3960495"/>
          </a:xfrm>
        </p:grpSpPr>
        <p:sp>
          <p:nvSpPr>
            <p:cNvPr id="9" name="object 9"/>
            <p:cNvSpPr/>
            <p:nvPr/>
          </p:nvSpPr>
          <p:spPr>
            <a:xfrm>
              <a:off x="-1796" y="8061424"/>
              <a:ext cx="3693160" cy="2237740"/>
            </a:xfrm>
            <a:custGeom>
              <a:avLst/>
              <a:gdLst/>
              <a:ahLst/>
              <a:cxnLst/>
              <a:rect l="l" t="t" r="r" b="b"/>
              <a:pathLst>
                <a:path w="3693160" h="2237740">
                  <a:moveTo>
                    <a:pt x="1012" y="1259879"/>
                  </a:moveTo>
                  <a:lnTo>
                    <a:pt x="1708575" y="1543663"/>
                  </a:lnTo>
                  <a:lnTo>
                    <a:pt x="1702767" y="1555572"/>
                  </a:lnTo>
                  <a:lnTo>
                    <a:pt x="1697179" y="1554643"/>
                  </a:lnTo>
                  <a:lnTo>
                    <a:pt x="1678523" y="1564417"/>
                  </a:lnTo>
                  <a:lnTo>
                    <a:pt x="1660988" y="1561503"/>
                  </a:lnTo>
                  <a:lnTo>
                    <a:pt x="1640497" y="1570972"/>
                  </a:lnTo>
                  <a:lnTo>
                    <a:pt x="1610317" y="1565956"/>
                  </a:lnTo>
                  <a:lnTo>
                    <a:pt x="1597684" y="1576731"/>
                  </a:lnTo>
                  <a:lnTo>
                    <a:pt x="1587658" y="1575064"/>
                  </a:lnTo>
                  <a:lnTo>
                    <a:pt x="1576161" y="1586028"/>
                  </a:lnTo>
                  <a:lnTo>
                    <a:pt x="1561609" y="1583609"/>
                  </a:lnTo>
                  <a:lnTo>
                    <a:pt x="1551684" y="1594834"/>
                  </a:lnTo>
                  <a:lnTo>
                    <a:pt x="1538689" y="1592674"/>
                  </a:lnTo>
                  <a:lnTo>
                    <a:pt x="1530087" y="1604119"/>
                  </a:lnTo>
                  <a:lnTo>
                    <a:pt x="1527293" y="1603655"/>
                  </a:lnTo>
                  <a:lnTo>
                    <a:pt x="1509916" y="1626515"/>
                  </a:lnTo>
                  <a:lnTo>
                    <a:pt x="1491478" y="1636325"/>
                  </a:lnTo>
                  <a:lnTo>
                    <a:pt x="1469211" y="1658373"/>
                  </a:lnTo>
                  <a:lnTo>
                    <a:pt x="1448677" y="1667834"/>
                  </a:lnTo>
                  <a:lnTo>
                    <a:pt x="1398033" y="1698040"/>
                  </a:lnTo>
                  <a:lnTo>
                    <a:pt x="1381675" y="1708196"/>
                  </a:lnTo>
                  <a:lnTo>
                    <a:pt x="1377164" y="1707446"/>
                  </a:lnTo>
                  <a:lnTo>
                    <a:pt x="1370047" y="1719138"/>
                  </a:lnTo>
                  <a:lnTo>
                    <a:pt x="1359104" y="1717319"/>
                  </a:lnTo>
                  <a:lnTo>
                    <a:pt x="1336518" y="1726440"/>
                  </a:lnTo>
                  <a:lnTo>
                    <a:pt x="1311763" y="1748074"/>
                  </a:lnTo>
                  <a:lnTo>
                    <a:pt x="1289614" y="1757267"/>
                  </a:lnTo>
                  <a:lnTo>
                    <a:pt x="1268600" y="1766649"/>
                  </a:lnTo>
                  <a:lnTo>
                    <a:pt x="1247235" y="1788847"/>
                  </a:lnTo>
                  <a:lnTo>
                    <a:pt x="1228826" y="1798661"/>
                  </a:lnTo>
                  <a:lnTo>
                    <a:pt x="1209732" y="1821236"/>
                  </a:lnTo>
                  <a:lnTo>
                    <a:pt x="1194640" y="1831603"/>
                  </a:lnTo>
                  <a:lnTo>
                    <a:pt x="1185486" y="1842955"/>
                  </a:lnTo>
                  <a:lnTo>
                    <a:pt x="1175808" y="1854221"/>
                  </a:lnTo>
                  <a:lnTo>
                    <a:pt x="1165082" y="1865313"/>
                  </a:lnTo>
                  <a:lnTo>
                    <a:pt x="1152784" y="1876143"/>
                  </a:lnTo>
                  <a:lnTo>
                    <a:pt x="1143688" y="1887506"/>
                  </a:lnTo>
                  <a:lnTo>
                    <a:pt x="1137896" y="1886543"/>
                  </a:lnTo>
                  <a:lnTo>
                    <a:pt x="1131070" y="1898283"/>
                  </a:lnTo>
                  <a:lnTo>
                    <a:pt x="1125118" y="1910168"/>
                  </a:lnTo>
                  <a:lnTo>
                    <a:pt x="1111102" y="1933587"/>
                  </a:lnTo>
                  <a:lnTo>
                    <a:pt x="1097361" y="1969926"/>
                  </a:lnTo>
                  <a:lnTo>
                    <a:pt x="1089719" y="1994404"/>
                  </a:lnTo>
                  <a:lnTo>
                    <a:pt x="1085670" y="2032354"/>
                  </a:lnTo>
                  <a:lnTo>
                    <a:pt x="1085000" y="2045117"/>
                  </a:lnTo>
                  <a:lnTo>
                    <a:pt x="1079540" y="2069958"/>
                  </a:lnTo>
                  <a:lnTo>
                    <a:pt x="1073544" y="2081835"/>
                  </a:lnTo>
                  <a:lnTo>
                    <a:pt x="1065015" y="2093292"/>
                  </a:lnTo>
                  <a:lnTo>
                    <a:pt x="1058029" y="2105005"/>
                  </a:lnTo>
                  <a:lnTo>
                    <a:pt x="1052353" y="2116936"/>
                  </a:lnTo>
                  <a:lnTo>
                    <a:pt x="1047899" y="2129070"/>
                  </a:lnTo>
                  <a:lnTo>
                    <a:pt x="1046662" y="2128865"/>
                  </a:lnTo>
                  <a:lnTo>
                    <a:pt x="1040664" y="2153616"/>
                  </a:lnTo>
                  <a:lnTo>
                    <a:pt x="1035526" y="2165636"/>
                  </a:lnTo>
                  <a:lnTo>
                    <a:pt x="1026560" y="2189895"/>
                  </a:lnTo>
                  <a:lnTo>
                    <a:pt x="1017405" y="2201247"/>
                  </a:lnTo>
                  <a:lnTo>
                    <a:pt x="1015063" y="2200858"/>
                  </a:lnTo>
                  <a:lnTo>
                    <a:pt x="1011249" y="2213099"/>
                  </a:lnTo>
                  <a:lnTo>
                    <a:pt x="1009692" y="2212840"/>
                  </a:lnTo>
                  <a:lnTo>
                    <a:pt x="1005791" y="2225066"/>
                  </a:lnTo>
                  <a:lnTo>
                    <a:pt x="1001404" y="2237211"/>
                  </a:lnTo>
                  <a:lnTo>
                    <a:pt x="1796" y="2225574"/>
                  </a:lnTo>
                  <a:lnTo>
                    <a:pt x="1012" y="1259879"/>
                  </a:lnTo>
                  <a:close/>
                </a:path>
                <a:path w="3693160" h="2237740">
                  <a:moveTo>
                    <a:pt x="0" y="10914"/>
                  </a:moveTo>
                  <a:lnTo>
                    <a:pt x="148475" y="35590"/>
                  </a:lnTo>
                  <a:lnTo>
                    <a:pt x="152810" y="49184"/>
                  </a:lnTo>
                  <a:lnTo>
                    <a:pt x="1049776" y="198253"/>
                  </a:lnTo>
                  <a:lnTo>
                    <a:pt x="1062726" y="213280"/>
                  </a:lnTo>
                  <a:lnTo>
                    <a:pt x="1077147" y="215676"/>
                  </a:lnTo>
                  <a:lnTo>
                    <a:pt x="1088962" y="230514"/>
                  </a:lnTo>
                  <a:lnTo>
                    <a:pt x="1102422" y="232751"/>
                  </a:lnTo>
                  <a:lnTo>
                    <a:pt x="1170229" y="295517"/>
                  </a:lnTo>
                  <a:lnTo>
                    <a:pt x="1206739" y="314459"/>
                  </a:lnTo>
                  <a:lnTo>
                    <a:pt x="1241516" y="345987"/>
                  </a:lnTo>
                  <a:lnTo>
                    <a:pt x="1273020" y="364096"/>
                  </a:lnTo>
                  <a:lnTo>
                    <a:pt x="1302790" y="394793"/>
                  </a:lnTo>
                  <a:lnTo>
                    <a:pt x="1335342" y="413077"/>
                  </a:lnTo>
                  <a:lnTo>
                    <a:pt x="1505899" y="505793"/>
                  </a:lnTo>
                  <a:lnTo>
                    <a:pt x="1633964" y="565699"/>
                  </a:lnTo>
                  <a:lnTo>
                    <a:pt x="1674779" y="598230"/>
                  </a:lnTo>
                  <a:lnTo>
                    <a:pt x="1717855" y="618263"/>
                  </a:lnTo>
                  <a:lnTo>
                    <a:pt x="1952383" y="721611"/>
                  </a:lnTo>
                  <a:lnTo>
                    <a:pt x="1981559" y="726460"/>
                  </a:lnTo>
                  <a:lnTo>
                    <a:pt x="2008392" y="743794"/>
                  </a:lnTo>
                  <a:lnTo>
                    <a:pt x="2037132" y="748570"/>
                  </a:lnTo>
                  <a:lnTo>
                    <a:pt x="2063702" y="765860"/>
                  </a:lnTo>
                  <a:lnTo>
                    <a:pt x="2092339" y="783493"/>
                  </a:lnTo>
                  <a:lnTo>
                    <a:pt x="2122971" y="788584"/>
                  </a:lnTo>
                  <a:lnTo>
                    <a:pt x="2179459" y="823720"/>
                  </a:lnTo>
                  <a:lnTo>
                    <a:pt x="2200588" y="840106"/>
                  </a:lnTo>
                  <a:lnTo>
                    <a:pt x="2224060" y="844007"/>
                  </a:lnTo>
                  <a:lnTo>
                    <a:pt x="2245625" y="860465"/>
                  </a:lnTo>
                  <a:lnTo>
                    <a:pt x="2269359" y="864409"/>
                  </a:lnTo>
                  <a:lnTo>
                    <a:pt x="2298549" y="882135"/>
                  </a:lnTo>
                  <a:lnTo>
                    <a:pt x="2329559" y="887288"/>
                  </a:lnTo>
                  <a:lnTo>
                    <a:pt x="2358312" y="904941"/>
                  </a:lnTo>
                  <a:lnTo>
                    <a:pt x="2429063" y="942448"/>
                  </a:lnTo>
                  <a:lnTo>
                    <a:pt x="2600085" y="1022367"/>
                  </a:lnTo>
                  <a:lnTo>
                    <a:pt x="2635709" y="1028288"/>
                  </a:lnTo>
                  <a:lnTo>
                    <a:pt x="2669250" y="1046736"/>
                  </a:lnTo>
                  <a:lnTo>
                    <a:pt x="2704873" y="1052656"/>
                  </a:lnTo>
                  <a:lnTo>
                    <a:pt x="2764069" y="1075368"/>
                  </a:lnTo>
                  <a:lnTo>
                    <a:pt x="2789287" y="1079559"/>
                  </a:lnTo>
                  <a:lnTo>
                    <a:pt x="2811900" y="1096192"/>
                  </a:lnTo>
                  <a:lnTo>
                    <a:pt x="2835983" y="1100194"/>
                  </a:lnTo>
                  <a:lnTo>
                    <a:pt x="2898364" y="1149184"/>
                  </a:lnTo>
                  <a:lnTo>
                    <a:pt x="2921006" y="1152947"/>
                  </a:lnTo>
                  <a:lnTo>
                    <a:pt x="2953325" y="1171192"/>
                  </a:lnTo>
                  <a:lnTo>
                    <a:pt x="2983911" y="1202024"/>
                  </a:lnTo>
                  <a:lnTo>
                    <a:pt x="3016928" y="1220385"/>
                  </a:lnTo>
                  <a:lnTo>
                    <a:pt x="3099159" y="1259800"/>
                  </a:lnTo>
                  <a:lnTo>
                    <a:pt x="3144282" y="1293047"/>
                  </a:lnTo>
                  <a:lnTo>
                    <a:pt x="3187484" y="1325975"/>
                  </a:lnTo>
                  <a:lnTo>
                    <a:pt x="3228504" y="1358541"/>
                  </a:lnTo>
                  <a:lnTo>
                    <a:pt x="3256659" y="1388969"/>
                  </a:lnTo>
                  <a:lnTo>
                    <a:pt x="3285948" y="1419585"/>
                  </a:lnTo>
                  <a:lnTo>
                    <a:pt x="3317495" y="1437702"/>
                  </a:lnTo>
                  <a:lnTo>
                    <a:pt x="3346174" y="1468216"/>
                  </a:lnTo>
                  <a:lnTo>
                    <a:pt x="3447876" y="1562364"/>
                  </a:lnTo>
                  <a:lnTo>
                    <a:pt x="3478116" y="1606012"/>
                  </a:lnTo>
                  <a:lnTo>
                    <a:pt x="3508604" y="1636827"/>
                  </a:lnTo>
                  <a:lnTo>
                    <a:pt x="3526879" y="1665613"/>
                  </a:lnTo>
                  <a:lnTo>
                    <a:pt x="3548458" y="1682073"/>
                  </a:lnTo>
                  <a:lnTo>
                    <a:pt x="3589024" y="1740312"/>
                  </a:lnTo>
                  <a:lnTo>
                    <a:pt x="3608363" y="1756400"/>
                  </a:lnTo>
                  <a:lnTo>
                    <a:pt x="3622825" y="1784552"/>
                  </a:lnTo>
                  <a:lnTo>
                    <a:pt x="3635192" y="1812355"/>
                  </a:lnTo>
                  <a:lnTo>
                    <a:pt x="3648244" y="1827399"/>
                  </a:lnTo>
                  <a:lnTo>
                    <a:pt x="3655590" y="1854368"/>
                  </a:lnTo>
                  <a:lnTo>
                    <a:pt x="3662151" y="1881207"/>
                  </a:lnTo>
                  <a:lnTo>
                    <a:pt x="3669920" y="1895372"/>
                  </a:lnTo>
                  <a:lnTo>
                    <a:pt x="3674647" y="1921906"/>
                  </a:lnTo>
                  <a:lnTo>
                    <a:pt x="3678066" y="1935348"/>
                  </a:lnTo>
                  <a:lnTo>
                    <a:pt x="3682358" y="1948936"/>
                  </a:lnTo>
                  <a:lnTo>
                    <a:pt x="3686998" y="1962581"/>
                  </a:lnTo>
                  <a:lnTo>
                    <a:pt x="3691465" y="1976198"/>
                  </a:lnTo>
                  <a:lnTo>
                    <a:pt x="3693109" y="1989345"/>
                  </a:lnTo>
                  <a:lnTo>
                    <a:pt x="3685438" y="2000944"/>
                  </a:lnTo>
                  <a:lnTo>
                    <a:pt x="3679370" y="1999936"/>
                  </a:lnTo>
                  <a:lnTo>
                    <a:pt x="3673926" y="2011905"/>
                  </a:lnTo>
                  <a:lnTo>
                    <a:pt x="3670403" y="2024194"/>
                  </a:lnTo>
                  <a:lnTo>
                    <a:pt x="3670098" y="2024143"/>
                  </a:lnTo>
                  <a:lnTo>
                    <a:pt x="3666616" y="2062187"/>
                  </a:lnTo>
                  <a:lnTo>
                    <a:pt x="3667138" y="2088022"/>
                  </a:lnTo>
                  <a:lnTo>
                    <a:pt x="3666276" y="2126502"/>
                  </a:lnTo>
                  <a:lnTo>
                    <a:pt x="3666972" y="2152366"/>
                  </a:lnTo>
                  <a:lnTo>
                    <a:pt x="3668093" y="2152552"/>
                  </a:lnTo>
                  <a:lnTo>
                    <a:pt x="3667568" y="2165339"/>
                  </a:lnTo>
                  <a:lnTo>
                    <a:pt x="3668950" y="2165569"/>
                  </a:lnTo>
                  <a:lnTo>
                    <a:pt x="3667465" y="2178196"/>
                  </a:lnTo>
                  <a:lnTo>
                    <a:pt x="3666036" y="2203707"/>
                  </a:lnTo>
                  <a:lnTo>
                    <a:pt x="3665129" y="2229305"/>
                  </a:lnTo>
                  <a:lnTo>
                    <a:pt x="2476180" y="2237698"/>
                  </a:lnTo>
                  <a:lnTo>
                    <a:pt x="2473724" y="2211541"/>
                  </a:lnTo>
                  <a:lnTo>
                    <a:pt x="2465577" y="2184439"/>
                  </a:lnTo>
                  <a:lnTo>
                    <a:pt x="2456383" y="2157162"/>
                  </a:lnTo>
                  <a:lnTo>
                    <a:pt x="2446664" y="2129799"/>
                  </a:lnTo>
                  <a:lnTo>
                    <a:pt x="2438547" y="2102701"/>
                  </a:lnTo>
                  <a:lnTo>
                    <a:pt x="2426601" y="2087842"/>
                  </a:lnTo>
                  <a:lnTo>
                    <a:pt x="2413607" y="2072808"/>
                  </a:lnTo>
                  <a:lnTo>
                    <a:pt x="2400264" y="2057716"/>
                  </a:lnTo>
                  <a:lnTo>
                    <a:pt x="2379442" y="2028508"/>
                  </a:lnTo>
                  <a:lnTo>
                    <a:pt x="2318200" y="1941085"/>
                  </a:lnTo>
                  <a:lnTo>
                    <a:pt x="2310344" y="1926905"/>
                  </a:lnTo>
                  <a:lnTo>
                    <a:pt x="2302225" y="1912681"/>
                  </a:lnTo>
                  <a:lnTo>
                    <a:pt x="2293931" y="1898429"/>
                  </a:lnTo>
                  <a:lnTo>
                    <a:pt x="2283469" y="1896690"/>
                  </a:lnTo>
                  <a:lnTo>
                    <a:pt x="2273138" y="1882099"/>
                  </a:lnTo>
                  <a:lnTo>
                    <a:pt x="2263069" y="1867551"/>
                  </a:lnTo>
                  <a:lnTo>
                    <a:pt x="2243368" y="1838529"/>
                  </a:lnTo>
                  <a:lnTo>
                    <a:pt x="2233634" y="1824037"/>
                  </a:lnTo>
                  <a:lnTo>
                    <a:pt x="2222852" y="1809371"/>
                  </a:lnTo>
                  <a:lnTo>
                    <a:pt x="2211372" y="1794589"/>
                  </a:lnTo>
                  <a:lnTo>
                    <a:pt x="2197460" y="1792277"/>
                  </a:lnTo>
                  <a:lnTo>
                    <a:pt x="2168286" y="1761680"/>
                  </a:lnTo>
                  <a:lnTo>
                    <a:pt x="2138151" y="1730923"/>
                  </a:lnTo>
                  <a:lnTo>
                    <a:pt x="2105061" y="1712550"/>
                  </a:lnTo>
                  <a:lnTo>
                    <a:pt x="2073268" y="1681517"/>
                  </a:lnTo>
                  <a:lnTo>
                    <a:pt x="2048122" y="1677338"/>
                  </a:lnTo>
                  <a:lnTo>
                    <a:pt x="2041822" y="1663417"/>
                  </a:lnTo>
                  <a:lnTo>
                    <a:pt x="2012136" y="1658484"/>
                  </a:lnTo>
                  <a:lnTo>
                    <a:pt x="1999506" y="1643510"/>
                  </a:lnTo>
                  <a:lnTo>
                    <a:pt x="1985231" y="1641138"/>
                  </a:lnTo>
                  <a:lnTo>
                    <a:pt x="1974842" y="1626537"/>
                  </a:lnTo>
                  <a:lnTo>
                    <a:pt x="1948154" y="1622102"/>
                  </a:lnTo>
                  <a:lnTo>
                    <a:pt x="1937241" y="1607414"/>
                  </a:lnTo>
                  <a:lnTo>
                    <a:pt x="1923344" y="1605104"/>
                  </a:lnTo>
                  <a:lnTo>
                    <a:pt x="1910569" y="1590107"/>
                  </a:lnTo>
                  <a:lnTo>
                    <a:pt x="1830941" y="1576873"/>
                  </a:lnTo>
                  <a:lnTo>
                    <a:pt x="1808852" y="1560328"/>
                  </a:lnTo>
                  <a:lnTo>
                    <a:pt x="1012" y="1259879"/>
                  </a:lnTo>
                  <a:lnTo>
                    <a:pt x="0" y="10914"/>
                  </a:lnTo>
                  <a:close/>
                </a:path>
                <a:path w="3693160" h="2237740">
                  <a:moveTo>
                    <a:pt x="195419" y="43391"/>
                  </a:moveTo>
                  <a:lnTo>
                    <a:pt x="960443" y="170532"/>
                  </a:lnTo>
                  <a:lnTo>
                    <a:pt x="988774" y="188115"/>
                  </a:lnTo>
                  <a:lnTo>
                    <a:pt x="171539" y="52297"/>
                  </a:lnTo>
                  <a:lnTo>
                    <a:pt x="195419" y="43391"/>
                  </a:lnTo>
                  <a:close/>
                </a:path>
                <a:path w="3693160" h="2237740">
                  <a:moveTo>
                    <a:pt x="832140" y="136335"/>
                  </a:moveTo>
                  <a:lnTo>
                    <a:pt x="865347" y="141854"/>
                  </a:lnTo>
                  <a:lnTo>
                    <a:pt x="896472" y="159901"/>
                  </a:lnTo>
                  <a:lnTo>
                    <a:pt x="796675" y="143316"/>
                  </a:lnTo>
                  <a:lnTo>
                    <a:pt x="832140" y="136335"/>
                  </a:lnTo>
                  <a:close/>
                </a:path>
                <a:path w="3693160" h="2237740">
                  <a:moveTo>
                    <a:pt x="407602" y="65780"/>
                  </a:moveTo>
                  <a:lnTo>
                    <a:pt x="702598" y="114807"/>
                  </a:lnTo>
                  <a:lnTo>
                    <a:pt x="743110" y="134413"/>
                  </a:lnTo>
                  <a:lnTo>
                    <a:pt x="369344" y="72296"/>
                  </a:lnTo>
                  <a:lnTo>
                    <a:pt x="407602" y="65780"/>
                  </a:lnTo>
                  <a:close/>
                </a:path>
                <a:path w="3693160" h="2237740">
                  <a:moveTo>
                    <a:pt x="11790" y="0"/>
                  </a:moveTo>
                  <a:lnTo>
                    <a:pt x="18309" y="1083"/>
                  </a:lnTo>
                  <a:lnTo>
                    <a:pt x="49726" y="19178"/>
                  </a:lnTo>
                  <a:lnTo>
                    <a:pt x="2257" y="11289"/>
                  </a:lnTo>
                  <a:lnTo>
                    <a:pt x="11790" y="0"/>
                  </a:lnTo>
                  <a:close/>
                </a:path>
              </a:pathLst>
            </a:custGeom>
            <a:solidFill>
              <a:srgbClr val="FFE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-4466" y="6338884"/>
              <a:ext cx="914400" cy="3542665"/>
            </a:xfrm>
            <a:custGeom>
              <a:avLst/>
              <a:gdLst/>
              <a:ahLst/>
              <a:cxnLst/>
              <a:rect l="l" t="t" r="r" b="b"/>
              <a:pathLst>
                <a:path w="914400" h="3542665">
                  <a:moveTo>
                    <a:pt x="8013" y="645007"/>
                  </a:moveTo>
                  <a:lnTo>
                    <a:pt x="3233" y="648873"/>
                  </a:lnTo>
                  <a:lnTo>
                    <a:pt x="3398" y="485393"/>
                  </a:lnTo>
                  <a:lnTo>
                    <a:pt x="27887" y="449250"/>
                  </a:lnTo>
                  <a:lnTo>
                    <a:pt x="72002" y="380896"/>
                  </a:lnTo>
                  <a:lnTo>
                    <a:pt x="102047" y="356594"/>
                  </a:lnTo>
                  <a:lnTo>
                    <a:pt x="214312" y="200445"/>
                  </a:lnTo>
                  <a:lnTo>
                    <a:pt x="417945" y="35730"/>
                  </a:lnTo>
                  <a:lnTo>
                    <a:pt x="443199" y="31638"/>
                  </a:lnTo>
                  <a:lnTo>
                    <a:pt x="458078" y="19602"/>
                  </a:lnTo>
                  <a:lnTo>
                    <a:pt x="496227" y="21413"/>
                  </a:lnTo>
                  <a:lnTo>
                    <a:pt x="525961" y="13696"/>
                  </a:lnTo>
                  <a:lnTo>
                    <a:pt x="555051" y="6501"/>
                  </a:lnTo>
                  <a:lnTo>
                    <a:pt x="583282" y="0"/>
                  </a:lnTo>
                  <a:lnTo>
                    <a:pt x="283695" y="242331"/>
                  </a:lnTo>
                  <a:lnTo>
                    <a:pt x="274084" y="266439"/>
                  </a:lnTo>
                  <a:lnTo>
                    <a:pt x="240553" y="293563"/>
                  </a:lnTo>
                  <a:lnTo>
                    <a:pt x="200754" y="342089"/>
                  </a:lnTo>
                  <a:lnTo>
                    <a:pt x="99011" y="473392"/>
                  </a:lnTo>
                  <a:lnTo>
                    <a:pt x="82362" y="486859"/>
                  </a:lnTo>
                  <a:lnTo>
                    <a:pt x="73806" y="510114"/>
                  </a:lnTo>
                  <a:lnTo>
                    <a:pt x="40614" y="536963"/>
                  </a:lnTo>
                  <a:lnTo>
                    <a:pt x="37844" y="555538"/>
                  </a:lnTo>
                  <a:lnTo>
                    <a:pt x="27785" y="563675"/>
                  </a:lnTo>
                  <a:lnTo>
                    <a:pt x="26249" y="581252"/>
                  </a:lnTo>
                  <a:lnTo>
                    <a:pt x="17101" y="588652"/>
                  </a:lnTo>
                  <a:lnTo>
                    <a:pt x="19079" y="603386"/>
                  </a:lnTo>
                  <a:lnTo>
                    <a:pt x="13070" y="608247"/>
                  </a:lnTo>
                  <a:lnTo>
                    <a:pt x="15048" y="622981"/>
                  </a:lnTo>
                  <a:lnTo>
                    <a:pt x="4640" y="631400"/>
                  </a:lnTo>
                  <a:lnTo>
                    <a:pt x="8013" y="645007"/>
                  </a:lnTo>
                  <a:close/>
                </a:path>
                <a:path w="914400" h="3542665">
                  <a:moveTo>
                    <a:pt x="876787" y="562986"/>
                  </a:moveTo>
                  <a:lnTo>
                    <a:pt x="693443" y="711290"/>
                  </a:lnTo>
                  <a:lnTo>
                    <a:pt x="692279" y="695897"/>
                  </a:lnTo>
                  <a:lnTo>
                    <a:pt x="698833" y="690595"/>
                  </a:lnTo>
                  <a:lnTo>
                    <a:pt x="707898" y="666928"/>
                  </a:lnTo>
                  <a:lnTo>
                    <a:pt x="717554" y="642784"/>
                  </a:lnTo>
                  <a:lnTo>
                    <a:pt x="727745" y="618205"/>
                  </a:lnTo>
                  <a:lnTo>
                    <a:pt x="738420" y="593236"/>
                  </a:lnTo>
                  <a:lnTo>
                    <a:pt x="755740" y="579226"/>
                  </a:lnTo>
                  <a:lnTo>
                    <a:pt x="763840" y="556340"/>
                  </a:lnTo>
                  <a:lnTo>
                    <a:pt x="770973" y="534235"/>
                  </a:lnTo>
                  <a:lnTo>
                    <a:pt x="769422" y="502820"/>
                  </a:lnTo>
                  <a:lnTo>
                    <a:pt x="777792" y="496050"/>
                  </a:lnTo>
                  <a:lnTo>
                    <a:pt x="774070" y="482726"/>
                  </a:lnTo>
                  <a:lnTo>
                    <a:pt x="778604" y="479059"/>
                  </a:lnTo>
                  <a:lnTo>
                    <a:pt x="790941" y="452744"/>
                  </a:lnTo>
                  <a:lnTo>
                    <a:pt x="793200" y="418248"/>
                  </a:lnTo>
                  <a:lnTo>
                    <a:pt x="793634" y="385228"/>
                  </a:lnTo>
                  <a:lnTo>
                    <a:pt x="792512" y="353466"/>
                  </a:lnTo>
                  <a:lnTo>
                    <a:pt x="791715" y="337776"/>
                  </a:lnTo>
                  <a:lnTo>
                    <a:pt x="789844" y="322955"/>
                  </a:lnTo>
                  <a:lnTo>
                    <a:pt x="786900" y="309001"/>
                  </a:lnTo>
                  <a:lnTo>
                    <a:pt x="774896" y="286042"/>
                  </a:lnTo>
                  <a:lnTo>
                    <a:pt x="763965" y="262214"/>
                  </a:lnTo>
                  <a:lnTo>
                    <a:pt x="752820" y="238560"/>
                  </a:lnTo>
                  <a:lnTo>
                    <a:pt x="741460" y="215080"/>
                  </a:lnTo>
                  <a:lnTo>
                    <a:pt x="737872" y="201647"/>
                  </a:lnTo>
                  <a:lnTo>
                    <a:pt x="723740" y="180409"/>
                  </a:lnTo>
                  <a:lnTo>
                    <a:pt x="716200" y="170173"/>
                  </a:lnTo>
                  <a:lnTo>
                    <a:pt x="707373" y="160979"/>
                  </a:lnTo>
                  <a:lnTo>
                    <a:pt x="697365" y="152740"/>
                  </a:lnTo>
                  <a:lnTo>
                    <a:pt x="687580" y="144320"/>
                  </a:lnTo>
                  <a:lnTo>
                    <a:pt x="677742" y="135943"/>
                  </a:lnTo>
                  <a:lnTo>
                    <a:pt x="668012" y="127479"/>
                  </a:lnTo>
                  <a:lnTo>
                    <a:pt x="658549" y="118798"/>
                  </a:lnTo>
                  <a:lnTo>
                    <a:pt x="647629" y="111297"/>
                  </a:lnTo>
                  <a:lnTo>
                    <a:pt x="608861" y="93652"/>
                  </a:lnTo>
                  <a:lnTo>
                    <a:pt x="579581" y="84666"/>
                  </a:lnTo>
                  <a:lnTo>
                    <a:pt x="571319" y="91350"/>
                  </a:lnTo>
                  <a:lnTo>
                    <a:pt x="553997" y="89027"/>
                  </a:lnTo>
                  <a:lnTo>
                    <a:pt x="547138" y="94574"/>
                  </a:lnTo>
                  <a:lnTo>
                    <a:pt x="532346" y="90205"/>
                  </a:lnTo>
                  <a:lnTo>
                    <a:pt x="519112" y="100909"/>
                  </a:lnTo>
                  <a:lnTo>
                    <a:pt x="501898" y="98500"/>
                  </a:lnTo>
                  <a:lnTo>
                    <a:pt x="492240" y="106311"/>
                  </a:lnTo>
                  <a:lnTo>
                    <a:pt x="474167" y="104596"/>
                  </a:lnTo>
                  <a:lnTo>
                    <a:pt x="463651" y="113102"/>
                  </a:lnTo>
                  <a:lnTo>
                    <a:pt x="433766" y="120941"/>
                  </a:lnTo>
                  <a:lnTo>
                    <a:pt x="583282" y="0"/>
                  </a:lnTo>
                  <a:lnTo>
                    <a:pt x="615861" y="6316"/>
                  </a:lnTo>
                  <a:lnTo>
                    <a:pt x="645919" y="14673"/>
                  </a:lnTo>
                  <a:lnTo>
                    <a:pt x="665950" y="14804"/>
                  </a:lnTo>
                  <a:lnTo>
                    <a:pt x="692413" y="26068"/>
                  </a:lnTo>
                  <a:lnTo>
                    <a:pt x="715362" y="40174"/>
                  </a:lnTo>
                  <a:lnTo>
                    <a:pt x="729680" y="44928"/>
                  </a:lnTo>
                  <a:lnTo>
                    <a:pt x="751341" y="60076"/>
                  </a:lnTo>
                  <a:lnTo>
                    <a:pt x="764371" y="65870"/>
                  </a:lnTo>
                  <a:lnTo>
                    <a:pt x="793956" y="90943"/>
                  </a:lnTo>
                  <a:lnTo>
                    <a:pt x="812389" y="108702"/>
                  </a:lnTo>
                  <a:lnTo>
                    <a:pt x="835912" y="138679"/>
                  </a:lnTo>
                  <a:lnTo>
                    <a:pt x="848819" y="160908"/>
                  </a:lnTo>
                  <a:lnTo>
                    <a:pt x="868461" y="194024"/>
                  </a:lnTo>
                  <a:lnTo>
                    <a:pt x="879097" y="218090"/>
                  </a:lnTo>
                  <a:lnTo>
                    <a:pt x="888553" y="243111"/>
                  </a:lnTo>
                  <a:lnTo>
                    <a:pt x="904654" y="279091"/>
                  </a:lnTo>
                  <a:lnTo>
                    <a:pt x="902499" y="280834"/>
                  </a:lnTo>
                  <a:lnTo>
                    <a:pt x="908277" y="292494"/>
                  </a:lnTo>
                  <a:lnTo>
                    <a:pt x="905961" y="294368"/>
                  </a:lnTo>
                  <a:lnTo>
                    <a:pt x="911471" y="306245"/>
                  </a:lnTo>
                  <a:lnTo>
                    <a:pt x="909238" y="324387"/>
                  </a:lnTo>
                  <a:lnTo>
                    <a:pt x="914187" y="353053"/>
                  </a:lnTo>
                  <a:lnTo>
                    <a:pt x="910183" y="372626"/>
                  </a:lnTo>
                  <a:lnTo>
                    <a:pt x="913039" y="402985"/>
                  </a:lnTo>
                  <a:lnTo>
                    <a:pt x="908640" y="406544"/>
                  </a:lnTo>
                  <a:lnTo>
                    <a:pt x="912013" y="420150"/>
                  </a:lnTo>
                  <a:lnTo>
                    <a:pt x="902141" y="428135"/>
                  </a:lnTo>
                  <a:lnTo>
                    <a:pt x="897209" y="464794"/>
                  </a:lnTo>
                  <a:lnTo>
                    <a:pt x="885041" y="490971"/>
                  </a:lnTo>
                  <a:lnTo>
                    <a:pt x="881075" y="526849"/>
                  </a:lnTo>
                  <a:lnTo>
                    <a:pt x="876787" y="562986"/>
                  </a:lnTo>
                  <a:close/>
                </a:path>
                <a:path w="914400" h="3542665">
                  <a:moveTo>
                    <a:pt x="1925" y="1951339"/>
                  </a:moveTo>
                  <a:lnTo>
                    <a:pt x="0" y="651489"/>
                  </a:lnTo>
                  <a:lnTo>
                    <a:pt x="3233" y="648873"/>
                  </a:lnTo>
                  <a:lnTo>
                    <a:pt x="1925" y="1951339"/>
                  </a:lnTo>
                  <a:close/>
                </a:path>
                <a:path w="914400" h="3542665">
                  <a:moveTo>
                    <a:pt x="869537" y="585185"/>
                  </a:moveTo>
                  <a:lnTo>
                    <a:pt x="665878" y="749922"/>
                  </a:lnTo>
                  <a:lnTo>
                    <a:pt x="668388" y="731556"/>
                  </a:lnTo>
                  <a:lnTo>
                    <a:pt x="869141" y="569171"/>
                  </a:lnTo>
                  <a:lnTo>
                    <a:pt x="869537" y="585185"/>
                  </a:lnTo>
                  <a:close/>
                </a:path>
                <a:path w="914400" h="3542665">
                  <a:moveTo>
                    <a:pt x="706739" y="912886"/>
                  </a:moveTo>
                  <a:lnTo>
                    <a:pt x="398612" y="1162125"/>
                  </a:lnTo>
                  <a:lnTo>
                    <a:pt x="417701" y="1130349"/>
                  </a:lnTo>
                  <a:lnTo>
                    <a:pt x="429017" y="1088526"/>
                  </a:lnTo>
                  <a:lnTo>
                    <a:pt x="448750" y="1056230"/>
                  </a:lnTo>
                  <a:lnTo>
                    <a:pt x="477113" y="1033288"/>
                  </a:lnTo>
                  <a:lnTo>
                    <a:pt x="551037" y="908154"/>
                  </a:lnTo>
                  <a:lnTo>
                    <a:pt x="644990" y="766818"/>
                  </a:lnTo>
                  <a:lnTo>
                    <a:pt x="861838" y="591413"/>
                  </a:lnTo>
                  <a:lnTo>
                    <a:pt x="861858" y="607732"/>
                  </a:lnTo>
                  <a:lnTo>
                    <a:pt x="845154" y="621243"/>
                  </a:lnTo>
                  <a:lnTo>
                    <a:pt x="836653" y="644454"/>
                  </a:lnTo>
                  <a:lnTo>
                    <a:pt x="828580" y="667319"/>
                  </a:lnTo>
                  <a:lnTo>
                    <a:pt x="821152" y="689662"/>
                  </a:lnTo>
                  <a:lnTo>
                    <a:pt x="823988" y="703702"/>
                  </a:lnTo>
                  <a:lnTo>
                    <a:pt x="814259" y="711572"/>
                  </a:lnTo>
                  <a:lnTo>
                    <a:pt x="820530" y="722835"/>
                  </a:lnTo>
                  <a:lnTo>
                    <a:pt x="817668" y="725149"/>
                  </a:lnTo>
                  <a:lnTo>
                    <a:pt x="810338" y="747413"/>
                  </a:lnTo>
                  <a:lnTo>
                    <a:pt x="801666" y="770762"/>
                  </a:lnTo>
                  <a:lnTo>
                    <a:pt x="791814" y="795066"/>
                  </a:lnTo>
                  <a:lnTo>
                    <a:pt x="752470" y="826891"/>
                  </a:lnTo>
                  <a:lnTo>
                    <a:pt x="728331" y="879086"/>
                  </a:lnTo>
                  <a:lnTo>
                    <a:pt x="708811" y="894875"/>
                  </a:lnTo>
                  <a:lnTo>
                    <a:pt x="706739" y="912886"/>
                  </a:lnTo>
                  <a:close/>
                </a:path>
                <a:path w="914400" h="3542665">
                  <a:moveTo>
                    <a:pt x="641755" y="1014454"/>
                  </a:moveTo>
                  <a:lnTo>
                    <a:pt x="369172" y="1234942"/>
                  </a:lnTo>
                  <a:lnTo>
                    <a:pt x="375099" y="1213813"/>
                  </a:lnTo>
                  <a:lnTo>
                    <a:pt x="380596" y="1193032"/>
                  </a:lnTo>
                  <a:lnTo>
                    <a:pt x="385450" y="1172772"/>
                  </a:lnTo>
                  <a:lnTo>
                    <a:pt x="685976" y="929681"/>
                  </a:lnTo>
                  <a:lnTo>
                    <a:pt x="683581" y="947952"/>
                  </a:lnTo>
                  <a:lnTo>
                    <a:pt x="666413" y="961840"/>
                  </a:lnTo>
                  <a:lnTo>
                    <a:pt x="664752" y="979518"/>
                  </a:lnTo>
                  <a:lnTo>
                    <a:pt x="644382" y="995995"/>
                  </a:lnTo>
                  <a:lnTo>
                    <a:pt x="641755" y="1014454"/>
                  </a:lnTo>
                  <a:close/>
                </a:path>
                <a:path w="914400" h="3542665">
                  <a:moveTo>
                    <a:pt x="462285" y="1764007"/>
                  </a:moveTo>
                  <a:lnTo>
                    <a:pt x="320932" y="1878345"/>
                  </a:lnTo>
                  <a:lnTo>
                    <a:pt x="316477" y="1865614"/>
                  </a:lnTo>
                  <a:lnTo>
                    <a:pt x="310467" y="1854141"/>
                  </a:lnTo>
                  <a:lnTo>
                    <a:pt x="312121" y="1852803"/>
                  </a:lnTo>
                  <a:lnTo>
                    <a:pt x="306700" y="1840853"/>
                  </a:lnTo>
                  <a:lnTo>
                    <a:pt x="299346" y="1814132"/>
                  </a:lnTo>
                  <a:lnTo>
                    <a:pt x="300193" y="1797112"/>
                  </a:lnTo>
                  <a:lnTo>
                    <a:pt x="301470" y="1779745"/>
                  </a:lnTo>
                  <a:lnTo>
                    <a:pt x="295404" y="1751983"/>
                  </a:lnTo>
                  <a:lnTo>
                    <a:pt x="290402" y="1658020"/>
                  </a:lnTo>
                  <a:lnTo>
                    <a:pt x="294100" y="1622360"/>
                  </a:lnTo>
                  <a:lnTo>
                    <a:pt x="287828" y="1594764"/>
                  </a:lnTo>
                  <a:lnTo>
                    <a:pt x="289382" y="1577172"/>
                  </a:lnTo>
                  <a:lnTo>
                    <a:pt x="279753" y="1519623"/>
                  </a:lnTo>
                  <a:lnTo>
                    <a:pt x="283247" y="1500461"/>
                  </a:lnTo>
                  <a:lnTo>
                    <a:pt x="280686" y="1469864"/>
                  </a:lnTo>
                  <a:lnTo>
                    <a:pt x="287399" y="1448099"/>
                  </a:lnTo>
                  <a:lnTo>
                    <a:pt x="294756" y="1425813"/>
                  </a:lnTo>
                  <a:lnTo>
                    <a:pt x="301049" y="1404388"/>
                  </a:lnTo>
                  <a:lnTo>
                    <a:pt x="314494" y="1360844"/>
                  </a:lnTo>
                  <a:lnTo>
                    <a:pt x="337755" y="1293024"/>
                  </a:lnTo>
                  <a:lnTo>
                    <a:pt x="355044" y="1246370"/>
                  </a:lnTo>
                  <a:lnTo>
                    <a:pt x="560707" y="1080013"/>
                  </a:lnTo>
                  <a:lnTo>
                    <a:pt x="536852" y="1115644"/>
                  </a:lnTo>
                  <a:lnTo>
                    <a:pt x="519213" y="1162580"/>
                  </a:lnTo>
                  <a:lnTo>
                    <a:pt x="508018" y="1171636"/>
                  </a:lnTo>
                  <a:lnTo>
                    <a:pt x="507886" y="1188077"/>
                  </a:lnTo>
                  <a:lnTo>
                    <a:pt x="499552" y="1194818"/>
                  </a:lnTo>
                  <a:lnTo>
                    <a:pt x="498562" y="1211954"/>
                  </a:lnTo>
                  <a:lnTo>
                    <a:pt x="490264" y="1218666"/>
                  </a:lnTo>
                  <a:lnTo>
                    <a:pt x="490382" y="1234906"/>
                  </a:lnTo>
                  <a:lnTo>
                    <a:pt x="482728" y="1241097"/>
                  </a:lnTo>
                  <a:lnTo>
                    <a:pt x="483060" y="1257162"/>
                  </a:lnTo>
                  <a:lnTo>
                    <a:pt x="477910" y="1261328"/>
                  </a:lnTo>
                  <a:lnTo>
                    <a:pt x="481891" y="1274443"/>
                  </a:lnTo>
                  <a:lnTo>
                    <a:pt x="478457" y="1277220"/>
                  </a:lnTo>
                  <a:lnTo>
                    <a:pt x="480471" y="1291926"/>
                  </a:lnTo>
                  <a:lnTo>
                    <a:pt x="481841" y="1307152"/>
                  </a:lnTo>
                  <a:lnTo>
                    <a:pt x="474795" y="1312852"/>
                  </a:lnTo>
                  <a:lnTo>
                    <a:pt x="475521" y="1328599"/>
                  </a:lnTo>
                  <a:lnTo>
                    <a:pt x="471160" y="1348462"/>
                  </a:lnTo>
                  <a:lnTo>
                    <a:pt x="458826" y="1407443"/>
                  </a:lnTo>
                  <a:lnTo>
                    <a:pt x="454623" y="1410842"/>
                  </a:lnTo>
                  <a:lnTo>
                    <a:pt x="454420" y="1427341"/>
                  </a:lnTo>
                  <a:lnTo>
                    <a:pt x="450217" y="1430741"/>
                  </a:lnTo>
                  <a:lnTo>
                    <a:pt x="446805" y="1466170"/>
                  </a:lnTo>
                  <a:lnTo>
                    <a:pt x="442274" y="1486170"/>
                  </a:lnTo>
                  <a:lnTo>
                    <a:pt x="439673" y="1504608"/>
                  </a:lnTo>
                  <a:lnTo>
                    <a:pt x="450043" y="1545224"/>
                  </a:lnTo>
                  <a:lnTo>
                    <a:pt x="452318" y="1576053"/>
                  </a:lnTo>
                  <a:lnTo>
                    <a:pt x="453949" y="1607403"/>
                  </a:lnTo>
                  <a:lnTo>
                    <a:pt x="455152" y="1639100"/>
                  </a:lnTo>
                  <a:lnTo>
                    <a:pt x="456139" y="1670970"/>
                  </a:lnTo>
                  <a:lnTo>
                    <a:pt x="464012" y="1697272"/>
                  </a:lnTo>
                  <a:lnTo>
                    <a:pt x="463790" y="1713785"/>
                  </a:lnTo>
                  <a:lnTo>
                    <a:pt x="463139" y="1730646"/>
                  </a:lnTo>
                  <a:lnTo>
                    <a:pt x="461738" y="1748115"/>
                  </a:lnTo>
                  <a:lnTo>
                    <a:pt x="457749" y="1751341"/>
                  </a:lnTo>
                  <a:lnTo>
                    <a:pt x="462285" y="1764007"/>
                  </a:lnTo>
                  <a:close/>
                </a:path>
                <a:path w="914400" h="3542665">
                  <a:moveTo>
                    <a:pt x="545640" y="3101363"/>
                  </a:moveTo>
                  <a:lnTo>
                    <a:pt x="327" y="3542458"/>
                  </a:lnTo>
                  <a:lnTo>
                    <a:pt x="1925" y="1951339"/>
                  </a:lnTo>
                  <a:lnTo>
                    <a:pt x="4036" y="3376111"/>
                  </a:lnTo>
                  <a:lnTo>
                    <a:pt x="28049" y="3356687"/>
                  </a:lnTo>
                  <a:lnTo>
                    <a:pt x="72342" y="3353529"/>
                  </a:lnTo>
                  <a:lnTo>
                    <a:pt x="96064" y="3334340"/>
                  </a:lnTo>
                  <a:lnTo>
                    <a:pt x="128042" y="3324808"/>
                  </a:lnTo>
                  <a:lnTo>
                    <a:pt x="198790" y="3267581"/>
                  </a:lnTo>
                  <a:lnTo>
                    <a:pt x="226619" y="3261406"/>
                  </a:lnTo>
                  <a:lnTo>
                    <a:pt x="602078" y="2957703"/>
                  </a:lnTo>
                  <a:lnTo>
                    <a:pt x="600282" y="2975490"/>
                  </a:lnTo>
                  <a:lnTo>
                    <a:pt x="598165" y="2993537"/>
                  </a:lnTo>
                  <a:lnTo>
                    <a:pt x="591906" y="2998600"/>
                  </a:lnTo>
                  <a:lnTo>
                    <a:pt x="587804" y="3018253"/>
                  </a:lnTo>
                  <a:lnTo>
                    <a:pt x="571234" y="3031656"/>
                  </a:lnTo>
                  <a:lnTo>
                    <a:pt x="568858" y="3049913"/>
                  </a:lnTo>
                  <a:lnTo>
                    <a:pt x="558387" y="3058383"/>
                  </a:lnTo>
                  <a:lnTo>
                    <a:pt x="555742" y="3076857"/>
                  </a:lnTo>
                  <a:lnTo>
                    <a:pt x="545640" y="3101363"/>
                  </a:lnTo>
                  <a:close/>
                </a:path>
                <a:path w="914400" h="3542665">
                  <a:moveTo>
                    <a:pt x="665833" y="2612108"/>
                  </a:moveTo>
                  <a:lnTo>
                    <a:pt x="516827" y="2732638"/>
                  </a:lnTo>
                  <a:lnTo>
                    <a:pt x="514527" y="2718163"/>
                  </a:lnTo>
                  <a:lnTo>
                    <a:pt x="511583" y="2704210"/>
                  </a:lnTo>
                  <a:lnTo>
                    <a:pt x="507995" y="2690777"/>
                  </a:lnTo>
                  <a:lnTo>
                    <a:pt x="503764" y="2677865"/>
                  </a:lnTo>
                  <a:lnTo>
                    <a:pt x="503351" y="2661865"/>
                  </a:lnTo>
                  <a:lnTo>
                    <a:pt x="495326" y="2635687"/>
                  </a:lnTo>
                  <a:lnTo>
                    <a:pt x="487408" y="2609422"/>
                  </a:lnTo>
                  <a:lnTo>
                    <a:pt x="479330" y="2583287"/>
                  </a:lnTo>
                  <a:lnTo>
                    <a:pt x="473800" y="2555091"/>
                  </a:lnTo>
                  <a:lnTo>
                    <a:pt x="470820" y="2541166"/>
                  </a:lnTo>
                  <a:lnTo>
                    <a:pt x="459425" y="2517715"/>
                  </a:lnTo>
                  <a:lnTo>
                    <a:pt x="458323" y="2502271"/>
                  </a:lnTo>
                  <a:lnTo>
                    <a:pt x="450200" y="2476173"/>
                  </a:lnTo>
                  <a:lnTo>
                    <a:pt x="443149" y="2449206"/>
                  </a:lnTo>
                  <a:lnTo>
                    <a:pt x="437280" y="2421285"/>
                  </a:lnTo>
                  <a:lnTo>
                    <a:pt x="435999" y="2405986"/>
                  </a:lnTo>
                  <a:lnTo>
                    <a:pt x="434182" y="2391121"/>
                  </a:lnTo>
                  <a:lnTo>
                    <a:pt x="431506" y="2376951"/>
                  </a:lnTo>
                  <a:lnTo>
                    <a:pt x="419663" y="2353861"/>
                  </a:lnTo>
                  <a:lnTo>
                    <a:pt x="410405" y="2328681"/>
                  </a:lnTo>
                  <a:lnTo>
                    <a:pt x="402380" y="2302503"/>
                  </a:lnTo>
                  <a:lnTo>
                    <a:pt x="387334" y="2265669"/>
                  </a:lnTo>
                  <a:lnTo>
                    <a:pt x="380972" y="2238146"/>
                  </a:lnTo>
                  <a:lnTo>
                    <a:pt x="380961" y="2221820"/>
                  </a:lnTo>
                  <a:lnTo>
                    <a:pt x="374037" y="2194752"/>
                  </a:lnTo>
                  <a:lnTo>
                    <a:pt x="369043" y="2166122"/>
                  </a:lnTo>
                  <a:lnTo>
                    <a:pt x="378949" y="2141775"/>
                  </a:lnTo>
                  <a:lnTo>
                    <a:pt x="374064" y="2129391"/>
                  </a:lnTo>
                  <a:lnTo>
                    <a:pt x="376416" y="2127489"/>
                  </a:lnTo>
                  <a:lnTo>
                    <a:pt x="370298" y="2116103"/>
                  </a:lnTo>
                  <a:lnTo>
                    <a:pt x="368409" y="2101296"/>
                  </a:lnTo>
                  <a:lnTo>
                    <a:pt x="348872" y="2051760"/>
                  </a:lnTo>
                  <a:lnTo>
                    <a:pt x="346984" y="2036953"/>
                  </a:lnTo>
                  <a:lnTo>
                    <a:pt x="332206" y="1999903"/>
                  </a:lnTo>
                  <a:lnTo>
                    <a:pt x="327293" y="1971208"/>
                  </a:lnTo>
                  <a:lnTo>
                    <a:pt x="323989" y="1941211"/>
                  </a:lnTo>
                  <a:lnTo>
                    <a:pt x="314040" y="1900254"/>
                  </a:lnTo>
                  <a:lnTo>
                    <a:pt x="317572" y="1897397"/>
                  </a:lnTo>
                  <a:lnTo>
                    <a:pt x="313278" y="1884536"/>
                  </a:lnTo>
                  <a:lnTo>
                    <a:pt x="459263" y="1766452"/>
                  </a:lnTo>
                  <a:lnTo>
                    <a:pt x="464549" y="1778510"/>
                  </a:lnTo>
                  <a:lnTo>
                    <a:pt x="474284" y="1819640"/>
                  </a:lnTo>
                  <a:lnTo>
                    <a:pt x="475227" y="1851547"/>
                  </a:lnTo>
                  <a:lnTo>
                    <a:pt x="483620" y="1893761"/>
                  </a:lnTo>
                  <a:lnTo>
                    <a:pt x="491633" y="1968953"/>
                  </a:lnTo>
                  <a:lnTo>
                    <a:pt x="500849" y="2010503"/>
                  </a:lnTo>
                  <a:lnTo>
                    <a:pt x="511460" y="2050923"/>
                  </a:lnTo>
                  <a:lnTo>
                    <a:pt x="523519" y="2090173"/>
                  </a:lnTo>
                  <a:lnTo>
                    <a:pt x="521427" y="2091865"/>
                  </a:lnTo>
                  <a:lnTo>
                    <a:pt x="527643" y="2103171"/>
                  </a:lnTo>
                  <a:lnTo>
                    <a:pt x="526517" y="2104083"/>
                  </a:lnTo>
                  <a:lnTo>
                    <a:pt x="534343" y="2114087"/>
                  </a:lnTo>
                  <a:lnTo>
                    <a:pt x="554441" y="2146834"/>
                  </a:lnTo>
                  <a:lnTo>
                    <a:pt x="562510" y="2172976"/>
                  </a:lnTo>
                  <a:lnTo>
                    <a:pt x="558397" y="2176303"/>
                  </a:lnTo>
                  <a:lnTo>
                    <a:pt x="570902" y="2198858"/>
                  </a:lnTo>
                  <a:lnTo>
                    <a:pt x="576492" y="2210670"/>
                  </a:lnTo>
                  <a:lnTo>
                    <a:pt x="575920" y="2211133"/>
                  </a:lnTo>
                  <a:lnTo>
                    <a:pt x="580473" y="2223785"/>
                  </a:lnTo>
                  <a:lnTo>
                    <a:pt x="576467" y="2227025"/>
                  </a:lnTo>
                  <a:lnTo>
                    <a:pt x="581593" y="2239213"/>
                  </a:lnTo>
                  <a:lnTo>
                    <a:pt x="580448" y="2240139"/>
                  </a:lnTo>
                  <a:lnTo>
                    <a:pt x="584859" y="2252907"/>
                  </a:lnTo>
                  <a:lnTo>
                    <a:pt x="588411" y="2266368"/>
                  </a:lnTo>
                  <a:lnTo>
                    <a:pt x="594656" y="2293986"/>
                  </a:lnTo>
                  <a:lnTo>
                    <a:pt x="600238" y="2305805"/>
                  </a:lnTo>
                  <a:lnTo>
                    <a:pt x="597993" y="2307621"/>
                  </a:lnTo>
                  <a:lnTo>
                    <a:pt x="603629" y="2319397"/>
                  </a:lnTo>
                  <a:lnTo>
                    <a:pt x="600901" y="2321603"/>
                  </a:lnTo>
                  <a:lnTo>
                    <a:pt x="610410" y="2346581"/>
                  </a:lnTo>
                  <a:lnTo>
                    <a:pt x="612201" y="2361467"/>
                  </a:lnTo>
                  <a:lnTo>
                    <a:pt x="613455" y="2376788"/>
                  </a:lnTo>
                  <a:lnTo>
                    <a:pt x="613367" y="2393193"/>
                  </a:lnTo>
                  <a:lnTo>
                    <a:pt x="617348" y="2406308"/>
                  </a:lnTo>
                  <a:lnTo>
                    <a:pt x="615631" y="2407696"/>
                  </a:lnTo>
                  <a:lnTo>
                    <a:pt x="621329" y="2419422"/>
                  </a:lnTo>
                  <a:lnTo>
                    <a:pt x="624506" y="2433187"/>
                  </a:lnTo>
                  <a:lnTo>
                    <a:pt x="627145" y="2447387"/>
                  </a:lnTo>
                  <a:lnTo>
                    <a:pt x="628712" y="2462454"/>
                  </a:lnTo>
                  <a:lnTo>
                    <a:pt x="628669" y="2478823"/>
                  </a:lnTo>
                  <a:lnTo>
                    <a:pt x="626380" y="2480675"/>
                  </a:lnTo>
                  <a:lnTo>
                    <a:pt x="632078" y="2492401"/>
                  </a:lnTo>
                  <a:lnTo>
                    <a:pt x="639817" y="2518810"/>
                  </a:lnTo>
                  <a:lnTo>
                    <a:pt x="639515" y="2535389"/>
                  </a:lnTo>
                  <a:lnTo>
                    <a:pt x="647307" y="2561756"/>
                  </a:lnTo>
                  <a:lnTo>
                    <a:pt x="655368" y="2587905"/>
                  </a:lnTo>
                  <a:lnTo>
                    <a:pt x="660305" y="2600245"/>
                  </a:lnTo>
                  <a:lnTo>
                    <a:pt x="665833" y="2612108"/>
                  </a:lnTo>
                  <a:close/>
                </a:path>
                <a:path w="914400" h="3542665">
                  <a:moveTo>
                    <a:pt x="611646" y="2949964"/>
                  </a:moveTo>
                  <a:lnTo>
                    <a:pt x="336112" y="3172839"/>
                  </a:lnTo>
                  <a:lnTo>
                    <a:pt x="344855" y="3149432"/>
                  </a:lnTo>
                  <a:lnTo>
                    <a:pt x="361532" y="3135942"/>
                  </a:lnTo>
                  <a:lnTo>
                    <a:pt x="370114" y="3112666"/>
                  </a:lnTo>
                  <a:lnTo>
                    <a:pt x="386522" y="3099393"/>
                  </a:lnTo>
                  <a:lnTo>
                    <a:pt x="413211" y="3061470"/>
                  </a:lnTo>
                  <a:lnTo>
                    <a:pt x="463800" y="2987880"/>
                  </a:lnTo>
                  <a:lnTo>
                    <a:pt x="479928" y="2942166"/>
                  </a:lnTo>
                  <a:lnTo>
                    <a:pt x="497548" y="2895244"/>
                  </a:lnTo>
                  <a:lnTo>
                    <a:pt x="512432" y="2850535"/>
                  </a:lnTo>
                  <a:lnTo>
                    <a:pt x="516003" y="2798643"/>
                  </a:lnTo>
                  <a:lnTo>
                    <a:pt x="515657" y="2749918"/>
                  </a:lnTo>
                  <a:lnTo>
                    <a:pt x="518519" y="2747604"/>
                  </a:lnTo>
                  <a:lnTo>
                    <a:pt x="513965" y="2734952"/>
                  </a:lnTo>
                  <a:lnTo>
                    <a:pt x="663696" y="2613837"/>
                  </a:lnTo>
                  <a:lnTo>
                    <a:pt x="669600" y="2625396"/>
                  </a:lnTo>
                  <a:lnTo>
                    <a:pt x="675870" y="2636659"/>
                  </a:lnTo>
                  <a:lnTo>
                    <a:pt x="667286" y="2643603"/>
                  </a:lnTo>
                  <a:lnTo>
                    <a:pt x="663872" y="2662699"/>
                  </a:lnTo>
                  <a:lnTo>
                    <a:pt x="654886" y="2669968"/>
                  </a:lnTo>
                  <a:lnTo>
                    <a:pt x="655496" y="2685809"/>
                  </a:lnTo>
                  <a:lnTo>
                    <a:pt x="656910" y="2700999"/>
                  </a:lnTo>
                  <a:lnTo>
                    <a:pt x="663352" y="2728458"/>
                  </a:lnTo>
                  <a:lnTo>
                    <a:pt x="661271" y="2746476"/>
                  </a:lnTo>
                  <a:lnTo>
                    <a:pt x="658116" y="2765363"/>
                  </a:lnTo>
                  <a:lnTo>
                    <a:pt x="653352" y="2785551"/>
                  </a:lnTo>
                  <a:lnTo>
                    <a:pt x="660152" y="2812720"/>
                  </a:lnTo>
                  <a:lnTo>
                    <a:pt x="648295" y="2822311"/>
                  </a:lnTo>
                  <a:lnTo>
                    <a:pt x="643352" y="2842644"/>
                  </a:lnTo>
                  <a:lnTo>
                    <a:pt x="638946" y="2862542"/>
                  </a:lnTo>
                  <a:lnTo>
                    <a:pt x="633359" y="2883396"/>
                  </a:lnTo>
                  <a:lnTo>
                    <a:pt x="620751" y="2893594"/>
                  </a:lnTo>
                  <a:lnTo>
                    <a:pt x="616774" y="2913146"/>
                  </a:lnTo>
                  <a:lnTo>
                    <a:pt x="613119" y="2932437"/>
                  </a:lnTo>
                  <a:lnTo>
                    <a:pt x="611646" y="2949964"/>
                  </a:lnTo>
                  <a:close/>
                </a:path>
                <a:path w="914400" h="3542665">
                  <a:moveTo>
                    <a:pt x="416386" y="3287587"/>
                  </a:moveTo>
                  <a:lnTo>
                    <a:pt x="197347" y="3464764"/>
                  </a:lnTo>
                  <a:lnTo>
                    <a:pt x="34920" y="3530811"/>
                  </a:lnTo>
                  <a:lnTo>
                    <a:pt x="26336" y="3537754"/>
                  </a:lnTo>
                  <a:lnTo>
                    <a:pt x="6653" y="3537341"/>
                  </a:lnTo>
                  <a:lnTo>
                    <a:pt x="527604" y="3115952"/>
                  </a:lnTo>
                  <a:lnTo>
                    <a:pt x="517877" y="3140154"/>
                  </a:lnTo>
                  <a:lnTo>
                    <a:pt x="508741" y="3163879"/>
                  </a:lnTo>
                  <a:lnTo>
                    <a:pt x="494434" y="3175452"/>
                  </a:lnTo>
                  <a:lnTo>
                    <a:pt x="486102" y="3198526"/>
                  </a:lnTo>
                  <a:lnTo>
                    <a:pt x="469730" y="3211769"/>
                  </a:lnTo>
                  <a:lnTo>
                    <a:pt x="461237" y="3234974"/>
                  </a:lnTo>
                  <a:lnTo>
                    <a:pt x="426551" y="3263030"/>
                  </a:lnTo>
                  <a:lnTo>
                    <a:pt x="416386" y="3287587"/>
                  </a:lnTo>
                  <a:close/>
                </a:path>
              </a:pathLst>
            </a:custGeom>
            <a:solidFill>
              <a:srgbClr val="CF61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04C3F751-4845-424E-9774-0E09A11C1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600" r="262" b="19329"/>
          <a:stretch/>
        </p:blipFill>
        <p:spPr>
          <a:xfrm>
            <a:off x="10652619" y="1774877"/>
            <a:ext cx="4496553" cy="6737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A2CB80-B7AF-4DDB-A04A-58DC9321F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665" y="2124666"/>
            <a:ext cx="5968232" cy="59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1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8B2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31497" y="0"/>
            <a:ext cx="7025005" cy="112210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 algn="ctr">
              <a:lnSpc>
                <a:spcPts val="8310"/>
              </a:lnSpc>
              <a:spcBef>
                <a:spcPts val="450"/>
              </a:spcBef>
            </a:pPr>
            <a:r>
              <a:rPr lang="en-US" spc="220" dirty="0"/>
              <a:t>flyer</a:t>
            </a:r>
            <a:endParaRPr spc="17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5F5056-40D4-4A6E-A077-C5E14AC15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536" y="1293552"/>
            <a:ext cx="6817823" cy="8821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8F13A-2AEF-4C10-AD2C-068C1251D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950243"/>
            <a:ext cx="6386513" cy="63865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8B2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6129" y="304800"/>
            <a:ext cx="12115742" cy="112210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 marR="5080">
              <a:lnSpc>
                <a:spcPts val="8310"/>
              </a:lnSpc>
              <a:spcBef>
                <a:spcPts val="450"/>
              </a:spcBef>
            </a:pPr>
            <a:r>
              <a:rPr lang="en-US" spc="280" dirty="0"/>
              <a:t>Screening CV </a:t>
            </a:r>
            <a:r>
              <a:rPr lang="en-US" spc="280" dirty="0" err="1"/>
              <a:t>bulan</a:t>
            </a:r>
            <a:r>
              <a:rPr lang="en-US" spc="280" dirty="0"/>
              <a:t> April</a:t>
            </a:r>
            <a:endParaRPr spc="280" dirty="0"/>
          </a:p>
        </p:txBody>
      </p:sp>
      <p:sp>
        <p:nvSpPr>
          <p:cNvPr id="4" name="object 4"/>
          <p:cNvSpPr txBox="1"/>
          <p:nvPr/>
        </p:nvSpPr>
        <p:spPr>
          <a:xfrm>
            <a:off x="1295458" y="5581274"/>
            <a:ext cx="6784340" cy="296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50" dirty="0">
                <a:solidFill>
                  <a:srgbClr val="F4F4F4"/>
                </a:solidFill>
                <a:latin typeface="Arial Black"/>
                <a:cs typeface="Arial Black"/>
              </a:rPr>
              <a:t>A </a:t>
            </a:r>
            <a:r>
              <a:rPr sz="3000" spc="-295" dirty="0">
                <a:solidFill>
                  <a:srgbClr val="F4F4F4"/>
                </a:solidFill>
                <a:latin typeface="Arial Black"/>
                <a:cs typeface="Arial Black"/>
              </a:rPr>
              <a:t>killer </a:t>
            </a:r>
            <a:r>
              <a:rPr sz="3000" spc="-390" dirty="0">
                <a:solidFill>
                  <a:srgbClr val="F4F4F4"/>
                </a:solidFill>
                <a:latin typeface="Arial Black"/>
                <a:cs typeface="Arial Black"/>
              </a:rPr>
              <a:t>cheesy </a:t>
            </a:r>
            <a:r>
              <a:rPr sz="3000" spc="-380" dirty="0">
                <a:solidFill>
                  <a:srgbClr val="F4F4F4"/>
                </a:solidFill>
                <a:latin typeface="Arial Black"/>
                <a:cs typeface="Arial Black"/>
              </a:rPr>
              <a:t>combo </a:t>
            </a:r>
            <a:r>
              <a:rPr sz="3000" spc="-375" dirty="0">
                <a:solidFill>
                  <a:srgbClr val="F4F4F4"/>
                </a:solidFill>
                <a:latin typeface="Arial Black"/>
                <a:cs typeface="Arial Black"/>
              </a:rPr>
              <a:t>with </a:t>
            </a:r>
            <a:r>
              <a:rPr sz="3000" spc="-390" dirty="0">
                <a:solidFill>
                  <a:srgbClr val="F4F4F4"/>
                </a:solidFill>
                <a:latin typeface="Arial Black"/>
                <a:cs typeface="Arial Black"/>
              </a:rPr>
              <a:t>a</a:t>
            </a:r>
            <a:r>
              <a:rPr sz="3000" spc="150" dirty="0">
                <a:solidFill>
                  <a:srgbClr val="F4F4F4"/>
                </a:solidFill>
                <a:latin typeface="Arial Black"/>
                <a:cs typeface="Arial Black"/>
              </a:rPr>
              <a:t> </a:t>
            </a:r>
            <a:r>
              <a:rPr sz="3000" spc="-425" dirty="0">
                <a:solidFill>
                  <a:srgbClr val="F4F4F4"/>
                </a:solidFill>
                <a:latin typeface="Arial Black"/>
                <a:cs typeface="Arial Black"/>
              </a:rPr>
              <a:t>kick</a:t>
            </a: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14900"/>
              </a:lnSpc>
              <a:spcBef>
                <a:spcPts val="2150"/>
              </a:spcBef>
            </a:pPr>
            <a:r>
              <a:rPr sz="2100" spc="-235" dirty="0">
                <a:solidFill>
                  <a:srgbClr val="F4F4F4"/>
                </a:solidFill>
                <a:latin typeface="Arial Black"/>
                <a:cs typeface="Arial Black"/>
              </a:rPr>
              <a:t>Presentations </a:t>
            </a:r>
            <a:r>
              <a:rPr sz="2100" spc="-229" dirty="0">
                <a:solidFill>
                  <a:srgbClr val="F4F4F4"/>
                </a:solidFill>
                <a:latin typeface="Arial Black"/>
                <a:cs typeface="Arial Black"/>
              </a:rPr>
              <a:t>are </a:t>
            </a:r>
            <a:r>
              <a:rPr sz="2100" spc="-254" dirty="0">
                <a:solidFill>
                  <a:srgbClr val="F4F4F4"/>
                </a:solidFill>
                <a:latin typeface="Arial Black"/>
                <a:cs typeface="Arial Black"/>
              </a:rPr>
              <a:t>communication </a:t>
            </a:r>
            <a:r>
              <a:rPr sz="2100" spc="-215" dirty="0">
                <a:solidFill>
                  <a:srgbClr val="F4F4F4"/>
                </a:solidFill>
                <a:latin typeface="Arial Black"/>
                <a:cs typeface="Arial Black"/>
              </a:rPr>
              <a:t>tools </a:t>
            </a:r>
            <a:r>
              <a:rPr sz="2100" spc="-220" dirty="0">
                <a:solidFill>
                  <a:srgbClr val="F4F4F4"/>
                </a:solidFill>
                <a:latin typeface="Arial Black"/>
                <a:cs typeface="Arial Black"/>
              </a:rPr>
              <a:t>that </a:t>
            </a:r>
            <a:r>
              <a:rPr sz="2100" spc="-280" dirty="0">
                <a:solidFill>
                  <a:srgbClr val="F4F4F4"/>
                </a:solidFill>
                <a:latin typeface="Arial Black"/>
                <a:cs typeface="Arial Black"/>
              </a:rPr>
              <a:t>can </a:t>
            </a:r>
            <a:r>
              <a:rPr sz="2100" spc="-250" dirty="0">
                <a:solidFill>
                  <a:srgbClr val="F4F4F4"/>
                </a:solidFill>
                <a:latin typeface="Arial Black"/>
                <a:cs typeface="Arial Black"/>
              </a:rPr>
              <a:t>be </a:t>
            </a:r>
            <a:r>
              <a:rPr sz="2100" spc="-245" dirty="0">
                <a:solidFill>
                  <a:srgbClr val="F4F4F4"/>
                </a:solidFill>
                <a:latin typeface="Arial Black"/>
                <a:cs typeface="Arial Black"/>
              </a:rPr>
              <a:t>used  </a:t>
            </a:r>
            <a:r>
              <a:rPr sz="2100" spc="-275" dirty="0">
                <a:solidFill>
                  <a:srgbClr val="F4F4F4"/>
                </a:solidFill>
                <a:latin typeface="Arial Black"/>
                <a:cs typeface="Arial Black"/>
              </a:rPr>
              <a:t>as </a:t>
            </a:r>
            <a:r>
              <a:rPr sz="2100" spc="-225" dirty="0">
                <a:solidFill>
                  <a:srgbClr val="F4F4F4"/>
                </a:solidFill>
                <a:latin typeface="Arial Black"/>
                <a:cs typeface="Arial Black"/>
              </a:rPr>
              <a:t>demonstrations, lectures, </a:t>
            </a:r>
            <a:r>
              <a:rPr sz="2100" spc="-260" dirty="0">
                <a:solidFill>
                  <a:srgbClr val="F4F4F4"/>
                </a:solidFill>
                <a:latin typeface="Arial Black"/>
                <a:cs typeface="Arial Black"/>
              </a:rPr>
              <a:t>speeches, </a:t>
            </a:r>
            <a:r>
              <a:rPr sz="2100" spc="-195" dirty="0">
                <a:solidFill>
                  <a:srgbClr val="F4F4F4"/>
                </a:solidFill>
                <a:latin typeface="Arial Black"/>
                <a:cs typeface="Arial Black"/>
              </a:rPr>
              <a:t>reports, </a:t>
            </a:r>
            <a:r>
              <a:rPr sz="2100" spc="-229" dirty="0">
                <a:solidFill>
                  <a:srgbClr val="F4F4F4"/>
                </a:solidFill>
                <a:latin typeface="Arial Black"/>
                <a:cs typeface="Arial Black"/>
              </a:rPr>
              <a:t>and  </a:t>
            </a:r>
            <a:r>
              <a:rPr sz="2100" spc="-225" dirty="0">
                <a:solidFill>
                  <a:srgbClr val="F4F4F4"/>
                </a:solidFill>
                <a:latin typeface="Arial Black"/>
                <a:cs typeface="Arial Black"/>
              </a:rPr>
              <a:t>more. </a:t>
            </a:r>
            <a:r>
              <a:rPr sz="2100" spc="-110" dirty="0">
                <a:solidFill>
                  <a:srgbClr val="F4F4F4"/>
                </a:solidFill>
                <a:latin typeface="Arial Black"/>
                <a:cs typeface="Arial Black"/>
              </a:rPr>
              <a:t>It </a:t>
            </a:r>
            <a:r>
              <a:rPr sz="2100" spc="-225" dirty="0">
                <a:solidFill>
                  <a:srgbClr val="F4F4F4"/>
                </a:solidFill>
                <a:latin typeface="Arial Black"/>
                <a:cs typeface="Arial Black"/>
              </a:rPr>
              <a:t>is </a:t>
            </a:r>
            <a:r>
              <a:rPr sz="2100" spc="-235" dirty="0">
                <a:solidFill>
                  <a:srgbClr val="F4F4F4"/>
                </a:solidFill>
                <a:latin typeface="Arial Black"/>
                <a:cs typeface="Arial Black"/>
              </a:rPr>
              <a:t>mostly </a:t>
            </a:r>
            <a:r>
              <a:rPr sz="2100" spc="-229" dirty="0">
                <a:solidFill>
                  <a:srgbClr val="F4F4F4"/>
                </a:solidFill>
                <a:latin typeface="Arial Black"/>
                <a:cs typeface="Arial Black"/>
              </a:rPr>
              <a:t>presented </a:t>
            </a:r>
            <a:r>
              <a:rPr sz="2100" spc="-215" dirty="0">
                <a:solidFill>
                  <a:srgbClr val="F4F4F4"/>
                </a:solidFill>
                <a:latin typeface="Arial Black"/>
                <a:cs typeface="Arial Black"/>
              </a:rPr>
              <a:t>before </a:t>
            </a:r>
            <a:r>
              <a:rPr sz="2100" spc="-245" dirty="0">
                <a:solidFill>
                  <a:srgbClr val="F4F4F4"/>
                </a:solidFill>
                <a:latin typeface="Arial Black"/>
                <a:cs typeface="Arial Black"/>
              </a:rPr>
              <a:t>an</a:t>
            </a:r>
            <a:r>
              <a:rPr sz="2100" spc="-185" dirty="0">
                <a:solidFill>
                  <a:srgbClr val="F4F4F4"/>
                </a:solidFill>
                <a:latin typeface="Arial Black"/>
                <a:cs typeface="Arial Black"/>
              </a:rPr>
              <a:t> </a:t>
            </a:r>
            <a:r>
              <a:rPr sz="2100" spc="-240" dirty="0">
                <a:solidFill>
                  <a:srgbClr val="F4F4F4"/>
                </a:solidFill>
                <a:latin typeface="Arial Black"/>
                <a:cs typeface="Arial Black"/>
              </a:rPr>
              <a:t>audience.</a:t>
            </a:r>
            <a:endParaRPr sz="2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2050">
              <a:latin typeface="Arial Black"/>
              <a:cs typeface="Arial Black"/>
            </a:endParaRPr>
          </a:p>
          <a:p>
            <a:pPr marL="12700" marR="288290">
              <a:lnSpc>
                <a:spcPct val="114900"/>
              </a:lnSpc>
            </a:pPr>
            <a:r>
              <a:rPr sz="2100" spc="-265" dirty="0">
                <a:solidFill>
                  <a:srgbClr val="F4F4F4"/>
                </a:solidFill>
                <a:latin typeface="Arial Black"/>
                <a:cs typeface="Arial Black"/>
              </a:rPr>
              <a:t>To </a:t>
            </a:r>
            <a:r>
              <a:rPr sz="2100" spc="-254" dirty="0">
                <a:solidFill>
                  <a:srgbClr val="F4F4F4"/>
                </a:solidFill>
                <a:latin typeface="Arial Black"/>
                <a:cs typeface="Arial Black"/>
              </a:rPr>
              <a:t>create </a:t>
            </a:r>
            <a:r>
              <a:rPr sz="2100" spc="-275" dirty="0">
                <a:solidFill>
                  <a:srgbClr val="F4F4F4"/>
                </a:solidFill>
                <a:latin typeface="Arial Black"/>
                <a:cs typeface="Arial Black"/>
              </a:rPr>
              <a:t>a </a:t>
            </a:r>
            <a:r>
              <a:rPr sz="2100" spc="-215" dirty="0">
                <a:solidFill>
                  <a:srgbClr val="F4F4F4"/>
                </a:solidFill>
                <a:latin typeface="Arial Black"/>
                <a:cs typeface="Arial Black"/>
              </a:rPr>
              <a:t>stunning presentation, </a:t>
            </a:r>
            <a:r>
              <a:rPr sz="2100" spc="-165" dirty="0">
                <a:solidFill>
                  <a:srgbClr val="F4F4F4"/>
                </a:solidFill>
                <a:latin typeface="Arial Black"/>
                <a:cs typeface="Arial Black"/>
              </a:rPr>
              <a:t>it's </a:t>
            </a:r>
            <a:r>
              <a:rPr sz="2100" spc="-240" dirty="0">
                <a:solidFill>
                  <a:srgbClr val="F4F4F4"/>
                </a:solidFill>
                <a:latin typeface="Arial Black"/>
                <a:cs typeface="Arial Black"/>
              </a:rPr>
              <a:t>best </a:t>
            </a:r>
            <a:r>
              <a:rPr sz="2100" spc="-204" dirty="0">
                <a:solidFill>
                  <a:srgbClr val="F4F4F4"/>
                </a:solidFill>
                <a:latin typeface="Arial Black"/>
                <a:cs typeface="Arial Black"/>
              </a:rPr>
              <a:t>to </a:t>
            </a:r>
            <a:r>
              <a:rPr sz="2100" spc="-220" dirty="0">
                <a:solidFill>
                  <a:srgbClr val="F4F4F4"/>
                </a:solidFill>
                <a:latin typeface="Arial Black"/>
                <a:cs typeface="Arial Black"/>
              </a:rPr>
              <a:t>simplify  </a:t>
            </a:r>
            <a:r>
              <a:rPr sz="2100" spc="-190" dirty="0">
                <a:solidFill>
                  <a:srgbClr val="F4F4F4"/>
                </a:solidFill>
                <a:latin typeface="Arial Black"/>
                <a:cs typeface="Arial Black"/>
              </a:rPr>
              <a:t>your </a:t>
            </a:r>
            <a:r>
              <a:rPr sz="2100" spc="-204" dirty="0">
                <a:solidFill>
                  <a:srgbClr val="F4F4F4"/>
                </a:solidFill>
                <a:latin typeface="Arial Black"/>
                <a:cs typeface="Arial Black"/>
              </a:rPr>
              <a:t>thoughts. Start </a:t>
            </a:r>
            <a:r>
              <a:rPr sz="2100" spc="-265" dirty="0">
                <a:solidFill>
                  <a:srgbClr val="F4F4F4"/>
                </a:solidFill>
                <a:latin typeface="Arial Black"/>
                <a:cs typeface="Arial Black"/>
              </a:rPr>
              <a:t>with </a:t>
            </a:r>
            <a:r>
              <a:rPr sz="2100" spc="-245" dirty="0">
                <a:solidFill>
                  <a:srgbClr val="F4F4F4"/>
                </a:solidFill>
                <a:latin typeface="Arial Black"/>
                <a:cs typeface="Arial Black"/>
              </a:rPr>
              <a:t>an </a:t>
            </a:r>
            <a:r>
              <a:rPr sz="2100" spc="-210" dirty="0">
                <a:solidFill>
                  <a:srgbClr val="F4F4F4"/>
                </a:solidFill>
                <a:latin typeface="Arial Black"/>
                <a:cs typeface="Arial Black"/>
              </a:rPr>
              <a:t>outline </a:t>
            </a:r>
            <a:r>
              <a:rPr sz="2100" spc="-195" dirty="0">
                <a:solidFill>
                  <a:srgbClr val="F4F4F4"/>
                </a:solidFill>
                <a:latin typeface="Arial Black"/>
                <a:cs typeface="Arial Black"/>
              </a:rPr>
              <a:t>of</a:t>
            </a:r>
            <a:r>
              <a:rPr sz="2100" spc="-145" dirty="0">
                <a:solidFill>
                  <a:srgbClr val="F4F4F4"/>
                </a:solidFill>
                <a:latin typeface="Arial Black"/>
                <a:cs typeface="Arial Black"/>
              </a:rPr>
              <a:t> </a:t>
            </a:r>
            <a:r>
              <a:rPr sz="2100" spc="-225" dirty="0">
                <a:solidFill>
                  <a:srgbClr val="F4F4F4"/>
                </a:solidFill>
                <a:latin typeface="Arial Black"/>
                <a:cs typeface="Arial Black"/>
              </a:rPr>
              <a:t>topics.</a:t>
            </a:r>
            <a:endParaRPr sz="2100">
              <a:latin typeface="Arial Black"/>
              <a:cs typeface="Arial Blac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F3886-FA19-413E-BFC1-0081612A96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b="6060"/>
          <a:stretch/>
        </p:blipFill>
        <p:spPr>
          <a:xfrm>
            <a:off x="457200" y="2380874"/>
            <a:ext cx="13011150" cy="64008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79FEAC-97CE-462A-B59E-256A90C5AC59}"/>
              </a:ext>
            </a:extLst>
          </p:cNvPr>
          <p:cNvSpPr/>
          <p:nvPr/>
        </p:nvSpPr>
        <p:spPr>
          <a:xfrm>
            <a:off x="13716000" y="2019300"/>
            <a:ext cx="4191000" cy="701040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</a:rPr>
              <a:t>Screening : 134 orang</a:t>
            </a:r>
          </a:p>
          <a:p>
            <a:r>
              <a:rPr lang="en-US" sz="2800" dirty="0">
                <a:solidFill>
                  <a:schemeClr val="bg1"/>
                </a:solidFill>
              </a:rPr>
              <a:t>Proses : 45 orang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Terkirim</a:t>
            </a:r>
            <a:r>
              <a:rPr lang="en-US" sz="2800" dirty="0">
                <a:solidFill>
                  <a:schemeClr val="bg1"/>
                </a:solidFill>
              </a:rPr>
              <a:t> : 23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Tidak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terkirim</a:t>
            </a:r>
            <a:r>
              <a:rPr lang="en-US" sz="2800" dirty="0">
                <a:solidFill>
                  <a:schemeClr val="bg1"/>
                </a:solidFill>
              </a:rPr>
              <a:t>: 4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Konfirmasi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hadir</a:t>
            </a:r>
            <a:r>
              <a:rPr lang="en-US" sz="2800" dirty="0">
                <a:solidFill>
                  <a:schemeClr val="bg1"/>
                </a:solidFill>
              </a:rPr>
              <a:t> : 19</a:t>
            </a:r>
          </a:p>
          <a:p>
            <a:r>
              <a:rPr lang="en-US" sz="2800" dirty="0">
                <a:solidFill>
                  <a:schemeClr val="bg1"/>
                </a:solidFill>
              </a:rPr>
              <a:t>Lolos : 17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Batal</a:t>
            </a:r>
            <a:r>
              <a:rPr lang="en-US" sz="2800" dirty="0">
                <a:solidFill>
                  <a:schemeClr val="bg1"/>
                </a:solidFill>
              </a:rPr>
              <a:t> join : 26</a:t>
            </a: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endParaRPr lang="en-US" sz="2800" dirty="0">
              <a:solidFill>
                <a:schemeClr val="bg1"/>
              </a:solidFill>
            </a:endParaRP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Batal</a:t>
            </a:r>
            <a:r>
              <a:rPr lang="en-US" sz="2800" dirty="0">
                <a:solidFill>
                  <a:schemeClr val="bg1"/>
                </a:solidFill>
              </a:rPr>
              <a:t> join pada </a:t>
            </a:r>
            <a:r>
              <a:rPr lang="en-US" sz="2800" dirty="0" err="1">
                <a:solidFill>
                  <a:schemeClr val="bg1"/>
                </a:solidFill>
              </a:rPr>
              <a:t>saat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dihubungi</a:t>
            </a:r>
            <a:r>
              <a:rPr lang="en-US" sz="2800" dirty="0">
                <a:solidFill>
                  <a:schemeClr val="bg1"/>
                </a:solidFill>
              </a:rPr>
              <a:t>, rata-rata </a:t>
            </a:r>
            <a:r>
              <a:rPr lang="en-US" sz="2800" dirty="0" err="1">
                <a:solidFill>
                  <a:schemeClr val="bg1"/>
                </a:solidFill>
              </a:rPr>
              <a:t>tidak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ada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kabar</a:t>
            </a:r>
            <a:r>
              <a:rPr lang="en-US" sz="2800" dirty="0">
                <a:solidFill>
                  <a:schemeClr val="bg1"/>
                </a:solidFill>
              </a:rPr>
              <a:t> dan </a:t>
            </a:r>
            <a:r>
              <a:rPr lang="en-US" sz="2800" dirty="0" err="1">
                <a:solidFill>
                  <a:schemeClr val="bg1"/>
                </a:solidFill>
              </a:rPr>
              <a:t>sudah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diterima</a:t>
            </a:r>
            <a:r>
              <a:rPr lang="en-US" sz="2800" dirty="0">
                <a:solidFill>
                  <a:schemeClr val="bg1"/>
                </a:solidFill>
              </a:rPr>
              <a:t> di </a:t>
            </a:r>
            <a:r>
              <a:rPr lang="en-US" sz="2800" dirty="0" err="1">
                <a:solidFill>
                  <a:schemeClr val="bg1"/>
                </a:solidFill>
              </a:rPr>
              <a:t>perusahaan</a:t>
            </a:r>
            <a:r>
              <a:rPr lang="en-US" sz="2800" dirty="0">
                <a:solidFill>
                  <a:schemeClr val="bg1"/>
                </a:solidFill>
              </a:rPr>
              <a:t> lain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8B2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1943105"/>
            <a:ext cx="80778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409" dirty="0"/>
              <a:t>Yang </a:t>
            </a:r>
            <a:r>
              <a:rPr lang="en-US" sz="3200" spc="409" dirty="0" err="1"/>
              <a:t>dilakukan</a:t>
            </a:r>
            <a:r>
              <a:rPr lang="en-US" sz="3200" spc="409" dirty="0"/>
              <a:t> di </a:t>
            </a:r>
            <a:r>
              <a:rPr lang="en-US" sz="3200" spc="409" dirty="0" err="1"/>
              <a:t>bulan</a:t>
            </a:r>
            <a:r>
              <a:rPr lang="en-US" sz="3200" spc="409" dirty="0"/>
              <a:t> </a:t>
            </a:r>
            <a:r>
              <a:rPr lang="en-US" sz="3200" spc="409" dirty="0" err="1"/>
              <a:t>april</a:t>
            </a:r>
            <a:endParaRPr sz="3200" spc="195" dirty="0"/>
          </a:p>
        </p:txBody>
      </p:sp>
      <p:sp>
        <p:nvSpPr>
          <p:cNvPr id="9" name="object 9"/>
          <p:cNvSpPr/>
          <p:nvPr/>
        </p:nvSpPr>
        <p:spPr>
          <a:xfrm>
            <a:off x="0" y="6"/>
            <a:ext cx="5507355" cy="2057400"/>
          </a:xfrm>
          <a:custGeom>
            <a:avLst/>
            <a:gdLst/>
            <a:ahLst/>
            <a:cxnLst/>
            <a:rect l="l" t="t" r="r" b="b"/>
            <a:pathLst>
              <a:path w="5507355" h="2057400">
                <a:moveTo>
                  <a:pt x="0" y="0"/>
                </a:moveTo>
                <a:lnTo>
                  <a:pt x="5388620" y="0"/>
                </a:lnTo>
                <a:lnTo>
                  <a:pt x="5414429" y="38964"/>
                </a:lnTo>
                <a:lnTo>
                  <a:pt x="5432806" y="77307"/>
                </a:lnTo>
                <a:lnTo>
                  <a:pt x="5445209" y="117643"/>
                </a:lnTo>
                <a:lnTo>
                  <a:pt x="5451033" y="159591"/>
                </a:lnTo>
                <a:lnTo>
                  <a:pt x="5456505" y="202148"/>
                </a:lnTo>
                <a:lnTo>
                  <a:pt x="5466108" y="243498"/>
                </a:lnTo>
                <a:lnTo>
                  <a:pt x="5478348" y="284139"/>
                </a:lnTo>
                <a:lnTo>
                  <a:pt x="5491733" y="324569"/>
                </a:lnTo>
                <a:lnTo>
                  <a:pt x="5502762" y="344641"/>
                </a:lnTo>
                <a:lnTo>
                  <a:pt x="5507273" y="365689"/>
                </a:lnTo>
                <a:lnTo>
                  <a:pt x="5506918" y="387231"/>
                </a:lnTo>
                <a:lnTo>
                  <a:pt x="5500751" y="424434"/>
                </a:lnTo>
                <a:lnTo>
                  <a:pt x="5499933" y="439935"/>
                </a:lnTo>
                <a:lnTo>
                  <a:pt x="5501055" y="455302"/>
                </a:lnTo>
                <a:lnTo>
                  <a:pt x="5504276" y="470551"/>
                </a:lnTo>
                <a:lnTo>
                  <a:pt x="5506252" y="476738"/>
                </a:lnTo>
                <a:lnTo>
                  <a:pt x="5506530" y="482761"/>
                </a:lnTo>
                <a:lnTo>
                  <a:pt x="5499327" y="529929"/>
                </a:lnTo>
                <a:lnTo>
                  <a:pt x="5492199" y="569608"/>
                </a:lnTo>
                <a:lnTo>
                  <a:pt x="5468588" y="621508"/>
                </a:lnTo>
                <a:lnTo>
                  <a:pt x="5455245" y="642276"/>
                </a:lnTo>
                <a:lnTo>
                  <a:pt x="5434494" y="674134"/>
                </a:lnTo>
                <a:lnTo>
                  <a:pt x="5398825" y="740662"/>
                </a:lnTo>
                <a:lnTo>
                  <a:pt x="5381709" y="774799"/>
                </a:lnTo>
                <a:lnTo>
                  <a:pt x="5364987" y="815157"/>
                </a:lnTo>
                <a:lnTo>
                  <a:pt x="5358150" y="833128"/>
                </a:lnTo>
                <a:lnTo>
                  <a:pt x="5324686" y="878078"/>
                </a:lnTo>
                <a:lnTo>
                  <a:pt x="5283869" y="912896"/>
                </a:lnTo>
                <a:lnTo>
                  <a:pt x="5241902" y="946317"/>
                </a:lnTo>
                <a:lnTo>
                  <a:pt x="5217344" y="959965"/>
                </a:lnTo>
                <a:lnTo>
                  <a:pt x="5208464" y="964501"/>
                </a:lnTo>
                <a:lnTo>
                  <a:pt x="5161507" y="983667"/>
                </a:lnTo>
                <a:lnTo>
                  <a:pt x="5113505" y="997834"/>
                </a:lnTo>
                <a:lnTo>
                  <a:pt x="5064483" y="1007565"/>
                </a:lnTo>
                <a:lnTo>
                  <a:pt x="5014467" y="1013426"/>
                </a:lnTo>
                <a:lnTo>
                  <a:pt x="4981533" y="1016734"/>
                </a:lnTo>
                <a:lnTo>
                  <a:pt x="4948738" y="1021101"/>
                </a:lnTo>
                <a:lnTo>
                  <a:pt x="4883463" y="1030747"/>
                </a:lnTo>
                <a:lnTo>
                  <a:pt x="4855340" y="1034266"/>
                </a:lnTo>
                <a:lnTo>
                  <a:pt x="4827067" y="1036004"/>
                </a:lnTo>
                <a:lnTo>
                  <a:pt x="4798659" y="1035802"/>
                </a:lnTo>
                <a:lnTo>
                  <a:pt x="4749734" y="1031822"/>
                </a:lnTo>
                <a:lnTo>
                  <a:pt x="4729292" y="1030623"/>
                </a:lnTo>
                <a:lnTo>
                  <a:pt x="4708819" y="1029742"/>
                </a:lnTo>
                <a:lnTo>
                  <a:pt x="4688331" y="1029020"/>
                </a:lnTo>
                <a:lnTo>
                  <a:pt x="4637962" y="1026281"/>
                </a:lnTo>
                <a:lnTo>
                  <a:pt x="4587865" y="1021560"/>
                </a:lnTo>
                <a:lnTo>
                  <a:pt x="4537776" y="1015072"/>
                </a:lnTo>
                <a:lnTo>
                  <a:pt x="4442371" y="999923"/>
                </a:lnTo>
                <a:lnTo>
                  <a:pt x="4397072" y="993591"/>
                </a:lnTo>
                <a:lnTo>
                  <a:pt x="4351712" y="987896"/>
                </a:lnTo>
                <a:lnTo>
                  <a:pt x="4306465" y="982693"/>
                </a:lnTo>
                <a:lnTo>
                  <a:pt x="4278292" y="978096"/>
                </a:lnTo>
                <a:lnTo>
                  <a:pt x="4223829" y="962660"/>
                </a:lnTo>
                <a:lnTo>
                  <a:pt x="4146938" y="930173"/>
                </a:lnTo>
                <a:lnTo>
                  <a:pt x="4097506" y="906390"/>
                </a:lnTo>
                <a:lnTo>
                  <a:pt x="4048893" y="880758"/>
                </a:lnTo>
                <a:lnTo>
                  <a:pt x="3976531" y="838603"/>
                </a:lnTo>
                <a:lnTo>
                  <a:pt x="3951403" y="825561"/>
                </a:lnTo>
                <a:lnTo>
                  <a:pt x="3900733" y="801283"/>
                </a:lnTo>
                <a:lnTo>
                  <a:pt x="3858346" y="787764"/>
                </a:lnTo>
                <a:lnTo>
                  <a:pt x="3806056" y="774786"/>
                </a:lnTo>
                <a:lnTo>
                  <a:pt x="3753644" y="763082"/>
                </a:lnTo>
                <a:lnTo>
                  <a:pt x="3718339" y="753861"/>
                </a:lnTo>
                <a:lnTo>
                  <a:pt x="3683869" y="742633"/>
                </a:lnTo>
                <a:lnTo>
                  <a:pt x="3649840" y="730163"/>
                </a:lnTo>
                <a:lnTo>
                  <a:pt x="3615856" y="717215"/>
                </a:lnTo>
                <a:lnTo>
                  <a:pt x="3567369" y="701996"/>
                </a:lnTo>
                <a:lnTo>
                  <a:pt x="3518296" y="691161"/>
                </a:lnTo>
                <a:lnTo>
                  <a:pt x="3468706" y="684429"/>
                </a:lnTo>
                <a:lnTo>
                  <a:pt x="3418667" y="681519"/>
                </a:lnTo>
                <a:lnTo>
                  <a:pt x="3368248" y="682149"/>
                </a:lnTo>
                <a:lnTo>
                  <a:pt x="3359598" y="683026"/>
                </a:lnTo>
                <a:lnTo>
                  <a:pt x="3351878" y="683137"/>
                </a:lnTo>
                <a:lnTo>
                  <a:pt x="3224255" y="712644"/>
                </a:lnTo>
                <a:lnTo>
                  <a:pt x="3184482" y="722640"/>
                </a:lnTo>
                <a:lnTo>
                  <a:pt x="3136044" y="736750"/>
                </a:lnTo>
                <a:lnTo>
                  <a:pt x="3088248" y="752530"/>
                </a:lnTo>
                <a:lnTo>
                  <a:pt x="3040936" y="769962"/>
                </a:lnTo>
                <a:lnTo>
                  <a:pt x="2964900" y="800666"/>
                </a:lnTo>
                <a:lnTo>
                  <a:pt x="2935363" y="811531"/>
                </a:lnTo>
                <a:lnTo>
                  <a:pt x="2905425" y="821554"/>
                </a:lnTo>
                <a:lnTo>
                  <a:pt x="2832790" y="843592"/>
                </a:lnTo>
                <a:lnTo>
                  <a:pt x="2791338" y="858539"/>
                </a:lnTo>
                <a:lnTo>
                  <a:pt x="2750657" y="875488"/>
                </a:lnTo>
                <a:lnTo>
                  <a:pt x="2710589" y="894423"/>
                </a:lnTo>
                <a:lnTo>
                  <a:pt x="2672359" y="913161"/>
                </a:lnTo>
                <a:lnTo>
                  <a:pt x="2634577" y="932263"/>
                </a:lnTo>
                <a:lnTo>
                  <a:pt x="2597339" y="952382"/>
                </a:lnTo>
                <a:lnTo>
                  <a:pt x="2560745" y="974170"/>
                </a:lnTo>
                <a:lnTo>
                  <a:pt x="2534706" y="989160"/>
                </a:lnTo>
                <a:lnTo>
                  <a:pt x="2507707" y="1002452"/>
                </a:lnTo>
                <a:lnTo>
                  <a:pt x="2480450" y="1015076"/>
                </a:lnTo>
                <a:lnTo>
                  <a:pt x="2453640" y="1028065"/>
                </a:lnTo>
                <a:lnTo>
                  <a:pt x="2411838" y="1049004"/>
                </a:lnTo>
                <a:lnTo>
                  <a:pt x="2370507" y="1070606"/>
                </a:lnTo>
                <a:lnTo>
                  <a:pt x="2329565" y="1092862"/>
                </a:lnTo>
                <a:lnTo>
                  <a:pt x="2288931" y="1115764"/>
                </a:lnTo>
                <a:lnTo>
                  <a:pt x="2219906" y="1155787"/>
                </a:lnTo>
                <a:lnTo>
                  <a:pt x="2164049" y="1191131"/>
                </a:lnTo>
                <a:lnTo>
                  <a:pt x="2137930" y="1211709"/>
                </a:lnTo>
                <a:lnTo>
                  <a:pt x="2102769" y="1232216"/>
                </a:lnTo>
                <a:lnTo>
                  <a:pt x="2069259" y="1255613"/>
                </a:lnTo>
                <a:lnTo>
                  <a:pt x="2036006" y="1279678"/>
                </a:lnTo>
                <a:lnTo>
                  <a:pt x="2001617" y="1302187"/>
                </a:lnTo>
                <a:lnTo>
                  <a:pt x="1993513" y="1306864"/>
                </a:lnTo>
                <a:lnTo>
                  <a:pt x="1985666" y="1312209"/>
                </a:lnTo>
                <a:lnTo>
                  <a:pt x="1729604" y="1523281"/>
                </a:lnTo>
                <a:lnTo>
                  <a:pt x="1721583" y="1529111"/>
                </a:lnTo>
                <a:lnTo>
                  <a:pt x="1703109" y="1543655"/>
                </a:lnTo>
                <a:lnTo>
                  <a:pt x="1650790" y="1586489"/>
                </a:lnTo>
                <a:lnTo>
                  <a:pt x="1616255" y="1613589"/>
                </a:lnTo>
                <a:lnTo>
                  <a:pt x="1580569" y="1639292"/>
                </a:lnTo>
                <a:lnTo>
                  <a:pt x="1529635" y="1671311"/>
                </a:lnTo>
                <a:lnTo>
                  <a:pt x="1516689" y="1680420"/>
                </a:lnTo>
                <a:lnTo>
                  <a:pt x="1440719" y="1736789"/>
                </a:lnTo>
                <a:lnTo>
                  <a:pt x="1415236" y="1755059"/>
                </a:lnTo>
                <a:lnTo>
                  <a:pt x="1369982" y="1785767"/>
                </a:lnTo>
                <a:lnTo>
                  <a:pt x="1351245" y="1799991"/>
                </a:lnTo>
                <a:lnTo>
                  <a:pt x="1286854" y="1853019"/>
                </a:lnTo>
                <a:lnTo>
                  <a:pt x="1228465" y="1887252"/>
                </a:lnTo>
                <a:lnTo>
                  <a:pt x="1153810" y="1922386"/>
                </a:lnTo>
                <a:lnTo>
                  <a:pt x="1108962" y="1941475"/>
                </a:lnTo>
                <a:lnTo>
                  <a:pt x="1063600" y="1959230"/>
                </a:lnTo>
                <a:lnTo>
                  <a:pt x="1017898" y="1975506"/>
                </a:lnTo>
                <a:lnTo>
                  <a:pt x="1006009" y="1979590"/>
                </a:lnTo>
                <a:lnTo>
                  <a:pt x="994465" y="1984270"/>
                </a:lnTo>
                <a:lnTo>
                  <a:pt x="983609" y="1990141"/>
                </a:lnTo>
                <a:lnTo>
                  <a:pt x="961190" y="2007449"/>
                </a:lnTo>
                <a:lnTo>
                  <a:pt x="947534" y="2014749"/>
                </a:lnTo>
                <a:lnTo>
                  <a:pt x="933075" y="2020365"/>
                </a:lnTo>
                <a:lnTo>
                  <a:pt x="907604" y="2028196"/>
                </a:lnTo>
                <a:lnTo>
                  <a:pt x="897177" y="2031833"/>
                </a:lnTo>
                <a:lnTo>
                  <a:pt x="886606" y="2035295"/>
                </a:lnTo>
                <a:lnTo>
                  <a:pt x="875706" y="2038003"/>
                </a:lnTo>
                <a:lnTo>
                  <a:pt x="866816" y="2040544"/>
                </a:lnTo>
                <a:lnTo>
                  <a:pt x="857464" y="2042879"/>
                </a:lnTo>
                <a:lnTo>
                  <a:pt x="847885" y="2044229"/>
                </a:lnTo>
                <a:lnTo>
                  <a:pt x="838316" y="2043812"/>
                </a:lnTo>
                <a:lnTo>
                  <a:pt x="819122" y="2042292"/>
                </a:lnTo>
                <a:lnTo>
                  <a:pt x="800490" y="2044119"/>
                </a:lnTo>
                <a:lnTo>
                  <a:pt x="782199" y="2047424"/>
                </a:lnTo>
                <a:lnTo>
                  <a:pt x="764025" y="2050339"/>
                </a:lnTo>
                <a:lnTo>
                  <a:pt x="715574" y="2055329"/>
                </a:lnTo>
                <a:lnTo>
                  <a:pt x="667392" y="2057275"/>
                </a:lnTo>
                <a:lnTo>
                  <a:pt x="619475" y="2055964"/>
                </a:lnTo>
                <a:lnTo>
                  <a:pt x="571819" y="2051180"/>
                </a:lnTo>
                <a:lnTo>
                  <a:pt x="524423" y="2042709"/>
                </a:lnTo>
                <a:lnTo>
                  <a:pt x="477282" y="2030336"/>
                </a:lnTo>
                <a:lnTo>
                  <a:pt x="383434" y="2000872"/>
                </a:lnTo>
                <a:lnTo>
                  <a:pt x="336379" y="1986436"/>
                </a:lnTo>
                <a:lnTo>
                  <a:pt x="289167" y="1972355"/>
                </a:lnTo>
                <a:lnTo>
                  <a:pt x="241744" y="1958746"/>
                </a:lnTo>
                <a:lnTo>
                  <a:pt x="216041" y="1950306"/>
                </a:lnTo>
                <a:lnTo>
                  <a:pt x="167669" y="1928579"/>
                </a:lnTo>
                <a:lnTo>
                  <a:pt x="111654" y="1894174"/>
                </a:lnTo>
                <a:lnTo>
                  <a:pt x="78569" y="1872841"/>
                </a:lnTo>
                <a:lnTo>
                  <a:pt x="45310" y="1851651"/>
                </a:lnTo>
                <a:lnTo>
                  <a:pt x="11584" y="1831138"/>
                </a:lnTo>
                <a:lnTo>
                  <a:pt x="0" y="1824632"/>
                </a:lnTo>
                <a:lnTo>
                  <a:pt x="0" y="0"/>
                </a:lnTo>
                <a:close/>
              </a:path>
              <a:path w="5507355" h="2057400">
                <a:moveTo>
                  <a:pt x="1729604" y="1523281"/>
                </a:moveTo>
                <a:lnTo>
                  <a:pt x="1985666" y="1312209"/>
                </a:lnTo>
                <a:lnTo>
                  <a:pt x="1978394" y="1318252"/>
                </a:lnTo>
                <a:lnTo>
                  <a:pt x="1972015" y="1325024"/>
                </a:lnTo>
                <a:lnTo>
                  <a:pt x="1940923" y="1355856"/>
                </a:lnTo>
                <a:lnTo>
                  <a:pt x="1907628" y="1384547"/>
                </a:lnTo>
                <a:lnTo>
                  <a:pt x="1873726" y="1412859"/>
                </a:lnTo>
                <a:lnTo>
                  <a:pt x="1822028" y="1459260"/>
                </a:lnTo>
                <a:lnTo>
                  <a:pt x="1802407" y="1474603"/>
                </a:lnTo>
                <a:lnTo>
                  <a:pt x="1781922" y="1488899"/>
                </a:lnTo>
                <a:lnTo>
                  <a:pt x="1740632" y="1515265"/>
                </a:lnTo>
                <a:lnTo>
                  <a:pt x="1729604" y="1523281"/>
                </a:lnTo>
                <a:close/>
              </a:path>
              <a:path w="5507355" h="2057400">
                <a:moveTo>
                  <a:pt x="1286854" y="1853019"/>
                </a:moveTo>
                <a:lnTo>
                  <a:pt x="1333083" y="1814913"/>
                </a:lnTo>
                <a:lnTo>
                  <a:pt x="1315352" y="1830359"/>
                </a:lnTo>
                <a:lnTo>
                  <a:pt x="1288035" y="1852266"/>
                </a:lnTo>
                <a:lnTo>
                  <a:pt x="1286854" y="1853019"/>
                </a:lnTo>
                <a:close/>
              </a:path>
            </a:pathLst>
          </a:custGeom>
          <a:solidFill>
            <a:srgbClr val="FFE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22391" y="5"/>
            <a:ext cx="3465829" cy="1943100"/>
          </a:xfrm>
          <a:custGeom>
            <a:avLst/>
            <a:gdLst/>
            <a:ahLst/>
            <a:cxnLst/>
            <a:rect l="l" t="t" r="r" b="b"/>
            <a:pathLst>
              <a:path w="3465830" h="1943100">
                <a:moveTo>
                  <a:pt x="258287" y="1447800"/>
                </a:moveTo>
                <a:lnTo>
                  <a:pt x="105270" y="1447800"/>
                </a:lnTo>
                <a:lnTo>
                  <a:pt x="97789" y="1435100"/>
                </a:lnTo>
                <a:lnTo>
                  <a:pt x="86741" y="1422400"/>
                </a:lnTo>
                <a:lnTo>
                  <a:pt x="76122" y="1409700"/>
                </a:lnTo>
                <a:lnTo>
                  <a:pt x="66707" y="1384300"/>
                </a:lnTo>
                <a:lnTo>
                  <a:pt x="59269" y="1371600"/>
                </a:lnTo>
                <a:lnTo>
                  <a:pt x="53322" y="1358900"/>
                </a:lnTo>
                <a:lnTo>
                  <a:pt x="46773" y="1346200"/>
                </a:lnTo>
                <a:lnTo>
                  <a:pt x="40053" y="1320800"/>
                </a:lnTo>
                <a:lnTo>
                  <a:pt x="33590" y="1308100"/>
                </a:lnTo>
                <a:lnTo>
                  <a:pt x="24003" y="1282700"/>
                </a:lnTo>
                <a:lnTo>
                  <a:pt x="17425" y="1257300"/>
                </a:lnTo>
                <a:lnTo>
                  <a:pt x="14115" y="1231900"/>
                </a:lnTo>
                <a:lnTo>
                  <a:pt x="14330" y="1193800"/>
                </a:lnTo>
                <a:lnTo>
                  <a:pt x="14960" y="1168400"/>
                </a:lnTo>
                <a:lnTo>
                  <a:pt x="13183" y="1143000"/>
                </a:lnTo>
                <a:lnTo>
                  <a:pt x="9687" y="1104900"/>
                </a:lnTo>
                <a:lnTo>
                  <a:pt x="5158" y="1079500"/>
                </a:lnTo>
                <a:lnTo>
                  <a:pt x="1504" y="1054100"/>
                </a:lnTo>
                <a:lnTo>
                  <a:pt x="0" y="1028700"/>
                </a:lnTo>
                <a:lnTo>
                  <a:pt x="386" y="990600"/>
                </a:lnTo>
                <a:lnTo>
                  <a:pt x="2407" y="965200"/>
                </a:lnTo>
                <a:lnTo>
                  <a:pt x="6434" y="927100"/>
                </a:lnTo>
                <a:lnTo>
                  <a:pt x="11234" y="889000"/>
                </a:lnTo>
                <a:lnTo>
                  <a:pt x="16207" y="850900"/>
                </a:lnTo>
                <a:lnTo>
                  <a:pt x="20750" y="812800"/>
                </a:lnTo>
                <a:lnTo>
                  <a:pt x="27858" y="774700"/>
                </a:lnTo>
                <a:lnTo>
                  <a:pt x="37717" y="736600"/>
                </a:lnTo>
                <a:lnTo>
                  <a:pt x="49640" y="685800"/>
                </a:lnTo>
                <a:lnTo>
                  <a:pt x="62938" y="647700"/>
                </a:lnTo>
                <a:lnTo>
                  <a:pt x="68054" y="635000"/>
                </a:lnTo>
                <a:lnTo>
                  <a:pt x="73600" y="622300"/>
                </a:lnTo>
                <a:lnTo>
                  <a:pt x="79318" y="609600"/>
                </a:lnTo>
                <a:lnTo>
                  <a:pt x="84949" y="596900"/>
                </a:lnTo>
                <a:lnTo>
                  <a:pt x="92501" y="571500"/>
                </a:lnTo>
                <a:lnTo>
                  <a:pt x="99967" y="546100"/>
                </a:lnTo>
                <a:lnTo>
                  <a:pt x="107262" y="533400"/>
                </a:lnTo>
                <a:lnTo>
                  <a:pt x="114298" y="508000"/>
                </a:lnTo>
                <a:lnTo>
                  <a:pt x="130548" y="457200"/>
                </a:lnTo>
                <a:lnTo>
                  <a:pt x="146626" y="419100"/>
                </a:lnTo>
                <a:lnTo>
                  <a:pt x="163049" y="368300"/>
                </a:lnTo>
                <a:lnTo>
                  <a:pt x="180331" y="317500"/>
                </a:lnTo>
                <a:lnTo>
                  <a:pt x="192784" y="292100"/>
                </a:lnTo>
                <a:lnTo>
                  <a:pt x="206354" y="254000"/>
                </a:lnTo>
                <a:lnTo>
                  <a:pt x="220441" y="228600"/>
                </a:lnTo>
                <a:lnTo>
                  <a:pt x="234442" y="190500"/>
                </a:lnTo>
                <a:lnTo>
                  <a:pt x="255894" y="139700"/>
                </a:lnTo>
                <a:lnTo>
                  <a:pt x="276057" y="101600"/>
                </a:lnTo>
                <a:lnTo>
                  <a:pt x="294672" y="50800"/>
                </a:lnTo>
                <a:lnTo>
                  <a:pt x="311481" y="0"/>
                </a:lnTo>
                <a:lnTo>
                  <a:pt x="486769" y="0"/>
                </a:lnTo>
                <a:lnTo>
                  <a:pt x="482628" y="12700"/>
                </a:lnTo>
                <a:lnTo>
                  <a:pt x="478400" y="25400"/>
                </a:lnTo>
                <a:lnTo>
                  <a:pt x="472897" y="50800"/>
                </a:lnTo>
                <a:lnTo>
                  <a:pt x="461892" y="88900"/>
                </a:lnTo>
                <a:lnTo>
                  <a:pt x="456389" y="114300"/>
                </a:lnTo>
                <a:lnTo>
                  <a:pt x="452276" y="127000"/>
                </a:lnTo>
                <a:lnTo>
                  <a:pt x="446874" y="139700"/>
                </a:lnTo>
                <a:lnTo>
                  <a:pt x="440267" y="152400"/>
                </a:lnTo>
                <a:lnTo>
                  <a:pt x="432543" y="165100"/>
                </a:lnTo>
                <a:lnTo>
                  <a:pt x="428459" y="177800"/>
                </a:lnTo>
                <a:lnTo>
                  <a:pt x="424633" y="177800"/>
                </a:lnTo>
                <a:lnTo>
                  <a:pt x="421323" y="190500"/>
                </a:lnTo>
                <a:lnTo>
                  <a:pt x="418786" y="190500"/>
                </a:lnTo>
                <a:lnTo>
                  <a:pt x="411994" y="203200"/>
                </a:lnTo>
                <a:lnTo>
                  <a:pt x="395313" y="241300"/>
                </a:lnTo>
                <a:lnTo>
                  <a:pt x="388521" y="266700"/>
                </a:lnTo>
                <a:lnTo>
                  <a:pt x="385354" y="266700"/>
                </a:lnTo>
                <a:lnTo>
                  <a:pt x="381757" y="279400"/>
                </a:lnTo>
                <a:lnTo>
                  <a:pt x="378332" y="292100"/>
                </a:lnTo>
                <a:lnTo>
                  <a:pt x="375681" y="304800"/>
                </a:lnTo>
                <a:lnTo>
                  <a:pt x="366180" y="317500"/>
                </a:lnTo>
                <a:lnTo>
                  <a:pt x="358828" y="342900"/>
                </a:lnTo>
                <a:lnTo>
                  <a:pt x="352337" y="355600"/>
                </a:lnTo>
                <a:lnTo>
                  <a:pt x="345415" y="368300"/>
                </a:lnTo>
                <a:lnTo>
                  <a:pt x="336115" y="393700"/>
                </a:lnTo>
                <a:lnTo>
                  <a:pt x="327417" y="419100"/>
                </a:lnTo>
                <a:lnTo>
                  <a:pt x="319234" y="431800"/>
                </a:lnTo>
                <a:lnTo>
                  <a:pt x="311481" y="457200"/>
                </a:lnTo>
                <a:lnTo>
                  <a:pt x="303872" y="482600"/>
                </a:lnTo>
                <a:lnTo>
                  <a:pt x="296692" y="495300"/>
                </a:lnTo>
                <a:lnTo>
                  <a:pt x="290717" y="520700"/>
                </a:lnTo>
                <a:lnTo>
                  <a:pt x="286719" y="546100"/>
                </a:lnTo>
                <a:lnTo>
                  <a:pt x="285801" y="546100"/>
                </a:lnTo>
                <a:lnTo>
                  <a:pt x="282133" y="558800"/>
                </a:lnTo>
                <a:lnTo>
                  <a:pt x="280299" y="558800"/>
                </a:lnTo>
                <a:lnTo>
                  <a:pt x="269035" y="596900"/>
                </a:lnTo>
                <a:lnTo>
                  <a:pt x="256912" y="622300"/>
                </a:lnTo>
                <a:lnTo>
                  <a:pt x="245476" y="660400"/>
                </a:lnTo>
                <a:lnTo>
                  <a:pt x="236276" y="698500"/>
                </a:lnTo>
                <a:lnTo>
                  <a:pt x="232364" y="711200"/>
                </a:lnTo>
                <a:lnTo>
                  <a:pt x="227678" y="736600"/>
                </a:lnTo>
                <a:lnTo>
                  <a:pt x="222476" y="749300"/>
                </a:lnTo>
                <a:lnTo>
                  <a:pt x="217016" y="762000"/>
                </a:lnTo>
                <a:lnTo>
                  <a:pt x="210123" y="787400"/>
                </a:lnTo>
                <a:lnTo>
                  <a:pt x="203832" y="812800"/>
                </a:lnTo>
                <a:lnTo>
                  <a:pt x="199089" y="825500"/>
                </a:lnTo>
                <a:lnTo>
                  <a:pt x="196839" y="850900"/>
                </a:lnTo>
                <a:lnTo>
                  <a:pt x="196839" y="863600"/>
                </a:lnTo>
                <a:lnTo>
                  <a:pt x="193171" y="876300"/>
                </a:lnTo>
                <a:lnTo>
                  <a:pt x="186278" y="901700"/>
                </a:lnTo>
                <a:lnTo>
                  <a:pt x="180675" y="927100"/>
                </a:lnTo>
                <a:lnTo>
                  <a:pt x="176275" y="952500"/>
                </a:lnTo>
                <a:lnTo>
                  <a:pt x="172994" y="977900"/>
                </a:lnTo>
                <a:lnTo>
                  <a:pt x="169683" y="1003300"/>
                </a:lnTo>
                <a:lnTo>
                  <a:pt x="167835" y="1041400"/>
                </a:lnTo>
                <a:lnTo>
                  <a:pt x="169253" y="1066800"/>
                </a:lnTo>
                <a:lnTo>
                  <a:pt x="175745" y="1104900"/>
                </a:lnTo>
                <a:lnTo>
                  <a:pt x="177336" y="1104900"/>
                </a:lnTo>
                <a:lnTo>
                  <a:pt x="178152" y="1117600"/>
                </a:lnTo>
                <a:lnTo>
                  <a:pt x="178453" y="1117600"/>
                </a:lnTo>
                <a:lnTo>
                  <a:pt x="178496" y="1130300"/>
                </a:lnTo>
                <a:lnTo>
                  <a:pt x="181147" y="1181100"/>
                </a:lnTo>
                <a:lnTo>
                  <a:pt x="186636" y="1231900"/>
                </a:lnTo>
                <a:lnTo>
                  <a:pt x="195392" y="1270000"/>
                </a:lnTo>
                <a:lnTo>
                  <a:pt x="207845" y="1320800"/>
                </a:lnTo>
                <a:lnTo>
                  <a:pt x="210381" y="1333500"/>
                </a:lnTo>
                <a:lnTo>
                  <a:pt x="212316" y="1346200"/>
                </a:lnTo>
                <a:lnTo>
                  <a:pt x="213391" y="1346200"/>
                </a:lnTo>
                <a:lnTo>
                  <a:pt x="213348" y="1358900"/>
                </a:lnTo>
                <a:lnTo>
                  <a:pt x="213620" y="1371600"/>
                </a:lnTo>
                <a:lnTo>
                  <a:pt x="215526" y="1384300"/>
                </a:lnTo>
                <a:lnTo>
                  <a:pt x="218635" y="1384300"/>
                </a:lnTo>
                <a:lnTo>
                  <a:pt x="222519" y="1397000"/>
                </a:lnTo>
                <a:lnTo>
                  <a:pt x="226145" y="1397000"/>
                </a:lnTo>
                <a:lnTo>
                  <a:pt x="229512" y="1409700"/>
                </a:lnTo>
                <a:lnTo>
                  <a:pt x="233740" y="1422400"/>
                </a:lnTo>
                <a:lnTo>
                  <a:pt x="239945" y="1422400"/>
                </a:lnTo>
                <a:lnTo>
                  <a:pt x="245132" y="1435100"/>
                </a:lnTo>
                <a:lnTo>
                  <a:pt x="254132" y="1435100"/>
                </a:lnTo>
                <a:lnTo>
                  <a:pt x="258287" y="1447800"/>
                </a:lnTo>
                <a:close/>
              </a:path>
              <a:path w="3465830" h="1943100">
                <a:moveTo>
                  <a:pt x="1991676" y="1079500"/>
                </a:moveTo>
                <a:lnTo>
                  <a:pt x="1751386" y="1079500"/>
                </a:lnTo>
                <a:lnTo>
                  <a:pt x="1770646" y="1066800"/>
                </a:lnTo>
                <a:lnTo>
                  <a:pt x="1951079" y="1066800"/>
                </a:lnTo>
                <a:lnTo>
                  <a:pt x="1991676" y="1079500"/>
                </a:lnTo>
                <a:close/>
              </a:path>
              <a:path w="3465830" h="1943100">
                <a:moveTo>
                  <a:pt x="2058627" y="1092200"/>
                </a:moveTo>
                <a:lnTo>
                  <a:pt x="1613429" y="1092200"/>
                </a:lnTo>
                <a:lnTo>
                  <a:pt x="1638579" y="1079500"/>
                </a:lnTo>
                <a:lnTo>
                  <a:pt x="2042105" y="1079500"/>
                </a:lnTo>
                <a:lnTo>
                  <a:pt x="2058627" y="1092200"/>
                </a:lnTo>
                <a:close/>
              </a:path>
              <a:path w="3465830" h="1943100">
                <a:moveTo>
                  <a:pt x="2093020" y="1104900"/>
                </a:moveTo>
                <a:lnTo>
                  <a:pt x="1539528" y="1104900"/>
                </a:lnTo>
                <a:lnTo>
                  <a:pt x="1564162" y="1092200"/>
                </a:lnTo>
                <a:lnTo>
                  <a:pt x="2075824" y="1092200"/>
                </a:lnTo>
                <a:lnTo>
                  <a:pt x="2093020" y="1104900"/>
                </a:lnTo>
                <a:close/>
              </a:path>
              <a:path w="3465830" h="1943100">
                <a:moveTo>
                  <a:pt x="1594556" y="1231900"/>
                </a:moveTo>
                <a:lnTo>
                  <a:pt x="1126816" y="1231900"/>
                </a:lnTo>
                <a:lnTo>
                  <a:pt x="1172503" y="1206500"/>
                </a:lnTo>
                <a:lnTo>
                  <a:pt x="1218700" y="1193800"/>
                </a:lnTo>
                <a:lnTo>
                  <a:pt x="1265304" y="1168400"/>
                </a:lnTo>
                <a:lnTo>
                  <a:pt x="1406543" y="1130300"/>
                </a:lnTo>
                <a:lnTo>
                  <a:pt x="1439574" y="1117600"/>
                </a:lnTo>
                <a:lnTo>
                  <a:pt x="1472691" y="1117600"/>
                </a:lnTo>
                <a:lnTo>
                  <a:pt x="1505981" y="1104900"/>
                </a:lnTo>
                <a:lnTo>
                  <a:pt x="2127413" y="1104900"/>
                </a:lnTo>
                <a:lnTo>
                  <a:pt x="2225303" y="1143000"/>
                </a:lnTo>
                <a:lnTo>
                  <a:pt x="2276046" y="1155700"/>
                </a:lnTo>
                <a:lnTo>
                  <a:pt x="2294102" y="1168400"/>
                </a:lnTo>
                <a:lnTo>
                  <a:pt x="2311815" y="1168400"/>
                </a:lnTo>
                <a:lnTo>
                  <a:pt x="2329183" y="1181100"/>
                </a:lnTo>
                <a:lnTo>
                  <a:pt x="2377175" y="1206500"/>
                </a:lnTo>
                <a:lnTo>
                  <a:pt x="1726538" y="1206500"/>
                </a:lnTo>
                <a:lnTo>
                  <a:pt x="1711950" y="1219200"/>
                </a:lnTo>
                <a:lnTo>
                  <a:pt x="1610377" y="1219200"/>
                </a:lnTo>
                <a:lnTo>
                  <a:pt x="1594556" y="1231900"/>
                </a:lnTo>
                <a:close/>
              </a:path>
              <a:path w="3465830" h="1943100">
                <a:moveTo>
                  <a:pt x="1777983" y="1219200"/>
                </a:moveTo>
                <a:lnTo>
                  <a:pt x="1741298" y="1219200"/>
                </a:lnTo>
                <a:lnTo>
                  <a:pt x="1726538" y="1206500"/>
                </a:lnTo>
                <a:lnTo>
                  <a:pt x="1785321" y="1206500"/>
                </a:lnTo>
                <a:lnTo>
                  <a:pt x="1777983" y="1219200"/>
                </a:lnTo>
                <a:close/>
              </a:path>
              <a:path w="3465830" h="1943100">
                <a:moveTo>
                  <a:pt x="3465607" y="1943100"/>
                </a:moveTo>
                <a:lnTo>
                  <a:pt x="3427856" y="1943100"/>
                </a:lnTo>
                <a:lnTo>
                  <a:pt x="3404297" y="1930400"/>
                </a:lnTo>
                <a:lnTo>
                  <a:pt x="3353625" y="1930400"/>
                </a:lnTo>
                <a:lnTo>
                  <a:pt x="3349039" y="1917700"/>
                </a:lnTo>
                <a:lnTo>
                  <a:pt x="3323718" y="1917700"/>
                </a:lnTo>
                <a:lnTo>
                  <a:pt x="3301463" y="1905000"/>
                </a:lnTo>
                <a:lnTo>
                  <a:pt x="3278692" y="1892300"/>
                </a:lnTo>
                <a:lnTo>
                  <a:pt x="3255491" y="1892300"/>
                </a:lnTo>
                <a:lnTo>
                  <a:pt x="3238166" y="1879600"/>
                </a:lnTo>
                <a:lnTo>
                  <a:pt x="3203515" y="1879600"/>
                </a:lnTo>
                <a:lnTo>
                  <a:pt x="3186706" y="1866900"/>
                </a:lnTo>
                <a:lnTo>
                  <a:pt x="3159292" y="1854200"/>
                </a:lnTo>
                <a:lnTo>
                  <a:pt x="3133168" y="1841500"/>
                </a:lnTo>
                <a:lnTo>
                  <a:pt x="3083070" y="1816100"/>
                </a:lnTo>
                <a:lnTo>
                  <a:pt x="3020704" y="1765300"/>
                </a:lnTo>
                <a:lnTo>
                  <a:pt x="3004024" y="1752600"/>
                </a:lnTo>
                <a:lnTo>
                  <a:pt x="2986999" y="1739900"/>
                </a:lnTo>
                <a:lnTo>
                  <a:pt x="2969631" y="1727200"/>
                </a:lnTo>
                <a:lnTo>
                  <a:pt x="2951919" y="1714500"/>
                </a:lnTo>
                <a:lnTo>
                  <a:pt x="2905493" y="1689100"/>
                </a:lnTo>
                <a:lnTo>
                  <a:pt x="2768763" y="1612900"/>
                </a:lnTo>
                <a:lnTo>
                  <a:pt x="2723356" y="1574800"/>
                </a:lnTo>
                <a:lnTo>
                  <a:pt x="2677695" y="1549400"/>
                </a:lnTo>
                <a:lnTo>
                  <a:pt x="2632985" y="1524000"/>
                </a:lnTo>
                <a:lnTo>
                  <a:pt x="2586898" y="1498600"/>
                </a:lnTo>
                <a:lnTo>
                  <a:pt x="2556934" y="1485900"/>
                </a:lnTo>
                <a:lnTo>
                  <a:pt x="2527399" y="1460500"/>
                </a:lnTo>
                <a:lnTo>
                  <a:pt x="2468588" y="1435100"/>
                </a:lnTo>
                <a:lnTo>
                  <a:pt x="2461007" y="1422400"/>
                </a:lnTo>
                <a:lnTo>
                  <a:pt x="2453340" y="1422400"/>
                </a:lnTo>
                <a:lnTo>
                  <a:pt x="2445502" y="1409700"/>
                </a:lnTo>
                <a:lnTo>
                  <a:pt x="2437405" y="1409700"/>
                </a:lnTo>
                <a:lnTo>
                  <a:pt x="2400189" y="1397000"/>
                </a:lnTo>
                <a:lnTo>
                  <a:pt x="2363919" y="1371600"/>
                </a:lnTo>
                <a:lnTo>
                  <a:pt x="2328165" y="1358900"/>
                </a:lnTo>
                <a:lnTo>
                  <a:pt x="2292497" y="1333500"/>
                </a:lnTo>
                <a:lnTo>
                  <a:pt x="2284773" y="1333500"/>
                </a:lnTo>
                <a:lnTo>
                  <a:pt x="2276791" y="1320800"/>
                </a:lnTo>
                <a:lnTo>
                  <a:pt x="2260398" y="1320800"/>
                </a:lnTo>
                <a:lnTo>
                  <a:pt x="2233084" y="1308100"/>
                </a:lnTo>
                <a:lnTo>
                  <a:pt x="2204911" y="1295400"/>
                </a:lnTo>
                <a:lnTo>
                  <a:pt x="2146673" y="1270000"/>
                </a:lnTo>
                <a:lnTo>
                  <a:pt x="2083963" y="1244600"/>
                </a:lnTo>
                <a:lnTo>
                  <a:pt x="2052910" y="1244600"/>
                </a:lnTo>
                <a:lnTo>
                  <a:pt x="2021942" y="1231900"/>
                </a:lnTo>
                <a:lnTo>
                  <a:pt x="1995632" y="1219200"/>
                </a:lnTo>
                <a:lnTo>
                  <a:pt x="1968977" y="1219200"/>
                </a:lnTo>
                <a:lnTo>
                  <a:pt x="1941979" y="1206500"/>
                </a:lnTo>
                <a:lnTo>
                  <a:pt x="2377175" y="1206500"/>
                </a:lnTo>
                <a:lnTo>
                  <a:pt x="2472471" y="1257300"/>
                </a:lnTo>
                <a:lnTo>
                  <a:pt x="2519947" y="1270000"/>
                </a:lnTo>
                <a:lnTo>
                  <a:pt x="2536986" y="1282700"/>
                </a:lnTo>
                <a:lnTo>
                  <a:pt x="2570376" y="1308100"/>
                </a:lnTo>
                <a:lnTo>
                  <a:pt x="2586898" y="1308100"/>
                </a:lnTo>
                <a:lnTo>
                  <a:pt x="2599681" y="1320800"/>
                </a:lnTo>
                <a:lnTo>
                  <a:pt x="2624558" y="1333500"/>
                </a:lnTo>
                <a:lnTo>
                  <a:pt x="2637341" y="1346200"/>
                </a:lnTo>
                <a:lnTo>
                  <a:pt x="2737309" y="1397000"/>
                </a:lnTo>
                <a:lnTo>
                  <a:pt x="2902394" y="1498600"/>
                </a:lnTo>
                <a:lnTo>
                  <a:pt x="2911049" y="1511300"/>
                </a:lnTo>
                <a:lnTo>
                  <a:pt x="2927672" y="1524000"/>
                </a:lnTo>
                <a:lnTo>
                  <a:pt x="2936328" y="1524000"/>
                </a:lnTo>
                <a:lnTo>
                  <a:pt x="2964659" y="1549400"/>
                </a:lnTo>
                <a:lnTo>
                  <a:pt x="3021320" y="1574800"/>
                </a:lnTo>
                <a:lnTo>
                  <a:pt x="3049135" y="1600200"/>
                </a:lnTo>
                <a:lnTo>
                  <a:pt x="3079387" y="1612900"/>
                </a:lnTo>
                <a:lnTo>
                  <a:pt x="3109552" y="1638300"/>
                </a:lnTo>
                <a:lnTo>
                  <a:pt x="3139545" y="1651000"/>
                </a:lnTo>
                <a:lnTo>
                  <a:pt x="3169280" y="1676400"/>
                </a:lnTo>
                <a:lnTo>
                  <a:pt x="3194272" y="1689100"/>
                </a:lnTo>
                <a:lnTo>
                  <a:pt x="3219952" y="1701800"/>
                </a:lnTo>
                <a:lnTo>
                  <a:pt x="3246664" y="1714500"/>
                </a:lnTo>
                <a:lnTo>
                  <a:pt x="3274751" y="1727200"/>
                </a:lnTo>
                <a:lnTo>
                  <a:pt x="3294541" y="1739900"/>
                </a:lnTo>
                <a:lnTo>
                  <a:pt x="3333434" y="1739900"/>
                </a:lnTo>
                <a:lnTo>
                  <a:pt x="3352708" y="1752600"/>
                </a:lnTo>
                <a:lnTo>
                  <a:pt x="3442014" y="1778000"/>
                </a:lnTo>
                <a:lnTo>
                  <a:pt x="3465607" y="1790700"/>
                </a:lnTo>
                <a:lnTo>
                  <a:pt x="3465607" y="1943100"/>
                </a:lnTo>
                <a:close/>
              </a:path>
              <a:path w="3465830" h="1943100">
                <a:moveTo>
                  <a:pt x="979157" y="1447800"/>
                </a:moveTo>
                <a:lnTo>
                  <a:pt x="612302" y="1447800"/>
                </a:lnTo>
                <a:lnTo>
                  <a:pt x="722359" y="1397000"/>
                </a:lnTo>
                <a:lnTo>
                  <a:pt x="822671" y="1371600"/>
                </a:lnTo>
                <a:lnTo>
                  <a:pt x="871580" y="1346200"/>
                </a:lnTo>
                <a:lnTo>
                  <a:pt x="919543" y="1320800"/>
                </a:lnTo>
                <a:lnTo>
                  <a:pt x="1013550" y="1270000"/>
                </a:lnTo>
                <a:lnTo>
                  <a:pt x="1061413" y="1257300"/>
                </a:lnTo>
                <a:lnTo>
                  <a:pt x="1110308" y="1231900"/>
                </a:lnTo>
                <a:lnTo>
                  <a:pt x="1513848" y="1231900"/>
                </a:lnTo>
                <a:lnTo>
                  <a:pt x="1422664" y="1270000"/>
                </a:lnTo>
                <a:lnTo>
                  <a:pt x="1391869" y="1270000"/>
                </a:lnTo>
                <a:lnTo>
                  <a:pt x="1267138" y="1320800"/>
                </a:lnTo>
                <a:lnTo>
                  <a:pt x="1240312" y="1320800"/>
                </a:lnTo>
                <a:lnTo>
                  <a:pt x="1159833" y="1358900"/>
                </a:lnTo>
                <a:lnTo>
                  <a:pt x="1126458" y="1358900"/>
                </a:lnTo>
                <a:lnTo>
                  <a:pt x="1093685" y="1371600"/>
                </a:lnTo>
                <a:lnTo>
                  <a:pt x="1061427" y="1397000"/>
                </a:lnTo>
                <a:lnTo>
                  <a:pt x="1029600" y="1409700"/>
                </a:lnTo>
                <a:lnTo>
                  <a:pt x="1018594" y="1409700"/>
                </a:lnTo>
                <a:lnTo>
                  <a:pt x="1000509" y="1435100"/>
                </a:lnTo>
                <a:lnTo>
                  <a:pt x="979157" y="1447800"/>
                </a:lnTo>
                <a:close/>
              </a:path>
              <a:path w="3465830" h="1943100">
                <a:moveTo>
                  <a:pt x="270210" y="1460500"/>
                </a:moveTo>
                <a:lnTo>
                  <a:pt x="122294" y="1460500"/>
                </a:lnTo>
                <a:lnTo>
                  <a:pt x="113610" y="1447800"/>
                </a:lnTo>
                <a:lnTo>
                  <a:pt x="263991" y="1447800"/>
                </a:lnTo>
                <a:lnTo>
                  <a:pt x="270210" y="1460500"/>
                </a:lnTo>
                <a:close/>
              </a:path>
              <a:path w="3465830" h="1943100">
                <a:moveTo>
                  <a:pt x="924286" y="1473200"/>
                </a:moveTo>
                <a:lnTo>
                  <a:pt x="538931" y="1473200"/>
                </a:lnTo>
                <a:lnTo>
                  <a:pt x="557489" y="1460500"/>
                </a:lnTo>
                <a:lnTo>
                  <a:pt x="575961" y="1460500"/>
                </a:lnTo>
                <a:lnTo>
                  <a:pt x="594260" y="1447800"/>
                </a:lnTo>
                <a:lnTo>
                  <a:pt x="956429" y="1447800"/>
                </a:lnTo>
                <a:lnTo>
                  <a:pt x="934217" y="1460500"/>
                </a:lnTo>
                <a:lnTo>
                  <a:pt x="924286" y="1473200"/>
                </a:lnTo>
                <a:close/>
              </a:path>
              <a:path w="3465830" h="1943100">
                <a:moveTo>
                  <a:pt x="339440" y="1485900"/>
                </a:moveTo>
                <a:lnTo>
                  <a:pt x="143760" y="1485900"/>
                </a:lnTo>
                <a:lnTo>
                  <a:pt x="137670" y="1473200"/>
                </a:lnTo>
                <a:lnTo>
                  <a:pt x="130806" y="1460500"/>
                </a:lnTo>
                <a:lnTo>
                  <a:pt x="284884" y="1460500"/>
                </a:lnTo>
                <a:lnTo>
                  <a:pt x="303299" y="1473200"/>
                </a:lnTo>
                <a:lnTo>
                  <a:pt x="321455" y="1473200"/>
                </a:lnTo>
                <a:lnTo>
                  <a:pt x="339440" y="1485900"/>
                </a:lnTo>
                <a:close/>
              </a:path>
              <a:path w="3465830" h="1943100">
                <a:moveTo>
                  <a:pt x="867438" y="1498600"/>
                </a:moveTo>
                <a:lnTo>
                  <a:pt x="450886" y="1498600"/>
                </a:lnTo>
                <a:lnTo>
                  <a:pt x="472897" y="1485900"/>
                </a:lnTo>
                <a:lnTo>
                  <a:pt x="494909" y="1485900"/>
                </a:lnTo>
                <a:lnTo>
                  <a:pt x="516920" y="1473200"/>
                </a:lnTo>
                <a:lnTo>
                  <a:pt x="903393" y="1473200"/>
                </a:lnTo>
                <a:lnTo>
                  <a:pt x="892946" y="1485900"/>
                </a:lnTo>
                <a:lnTo>
                  <a:pt x="867438" y="1498600"/>
                </a:lnTo>
                <a:close/>
              </a:path>
              <a:path w="3465830" h="1943100">
                <a:moveTo>
                  <a:pt x="572865" y="1600200"/>
                </a:moveTo>
                <a:lnTo>
                  <a:pt x="301622" y="1600200"/>
                </a:lnTo>
                <a:lnTo>
                  <a:pt x="281130" y="1587500"/>
                </a:lnTo>
                <a:lnTo>
                  <a:pt x="244974" y="1587500"/>
                </a:lnTo>
                <a:lnTo>
                  <a:pt x="231117" y="1574800"/>
                </a:lnTo>
                <a:lnTo>
                  <a:pt x="218464" y="1562100"/>
                </a:lnTo>
                <a:lnTo>
                  <a:pt x="206928" y="1549400"/>
                </a:lnTo>
                <a:lnTo>
                  <a:pt x="194288" y="1536700"/>
                </a:lnTo>
                <a:lnTo>
                  <a:pt x="170042" y="1511300"/>
                </a:lnTo>
                <a:lnTo>
                  <a:pt x="157402" y="1498600"/>
                </a:lnTo>
                <a:lnTo>
                  <a:pt x="150022" y="1485900"/>
                </a:lnTo>
                <a:lnTo>
                  <a:pt x="357338" y="1485900"/>
                </a:lnTo>
                <a:lnTo>
                  <a:pt x="380209" y="1498600"/>
                </a:lnTo>
                <a:lnTo>
                  <a:pt x="867438" y="1498600"/>
                </a:lnTo>
                <a:lnTo>
                  <a:pt x="841587" y="1511300"/>
                </a:lnTo>
                <a:lnTo>
                  <a:pt x="815047" y="1524000"/>
                </a:lnTo>
                <a:lnTo>
                  <a:pt x="780138" y="1524000"/>
                </a:lnTo>
                <a:lnTo>
                  <a:pt x="765464" y="1536700"/>
                </a:lnTo>
                <a:lnTo>
                  <a:pt x="740014" y="1536700"/>
                </a:lnTo>
                <a:lnTo>
                  <a:pt x="726772" y="1549400"/>
                </a:lnTo>
                <a:lnTo>
                  <a:pt x="693326" y="1549400"/>
                </a:lnTo>
                <a:lnTo>
                  <a:pt x="659406" y="1562100"/>
                </a:lnTo>
                <a:lnTo>
                  <a:pt x="572865" y="1600200"/>
                </a:lnTo>
                <a:close/>
              </a:path>
              <a:path w="3465830" h="1943100">
                <a:moveTo>
                  <a:pt x="501099" y="1612900"/>
                </a:moveTo>
                <a:lnTo>
                  <a:pt x="341747" y="1612900"/>
                </a:lnTo>
                <a:lnTo>
                  <a:pt x="321770" y="1600200"/>
                </a:lnTo>
                <a:lnTo>
                  <a:pt x="521219" y="1600200"/>
                </a:lnTo>
                <a:lnTo>
                  <a:pt x="501099" y="1612900"/>
                </a:lnTo>
                <a:close/>
              </a:path>
              <a:path w="3465830" h="1943100">
                <a:moveTo>
                  <a:pt x="461892" y="1625600"/>
                </a:moveTo>
                <a:lnTo>
                  <a:pt x="361121" y="1625600"/>
                </a:lnTo>
                <a:lnTo>
                  <a:pt x="351391" y="1612900"/>
                </a:lnTo>
                <a:lnTo>
                  <a:pt x="481324" y="1612900"/>
                </a:lnTo>
                <a:lnTo>
                  <a:pt x="461892" y="162560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95400" y="7595230"/>
            <a:ext cx="16992710" cy="2691765"/>
            <a:chOff x="9806054" y="7595541"/>
            <a:chExt cx="8482330" cy="2691765"/>
          </a:xfrm>
        </p:grpSpPr>
        <p:sp>
          <p:nvSpPr>
            <p:cNvPr id="12" name="object 12"/>
            <p:cNvSpPr/>
            <p:nvPr/>
          </p:nvSpPr>
          <p:spPr>
            <a:xfrm>
              <a:off x="13666257" y="7595541"/>
              <a:ext cx="4622165" cy="2691765"/>
            </a:xfrm>
            <a:custGeom>
              <a:avLst/>
              <a:gdLst/>
              <a:ahLst/>
              <a:cxnLst/>
              <a:rect l="l" t="t" r="r" b="b"/>
              <a:pathLst>
                <a:path w="4622165" h="2691765">
                  <a:moveTo>
                    <a:pt x="4621742" y="2080819"/>
                  </a:moveTo>
                  <a:lnTo>
                    <a:pt x="2948247" y="1747370"/>
                  </a:lnTo>
                  <a:lnTo>
                    <a:pt x="2980096" y="1753392"/>
                  </a:lnTo>
                  <a:lnTo>
                    <a:pt x="3012132" y="1758479"/>
                  </a:lnTo>
                  <a:lnTo>
                    <a:pt x="3065890" y="1764207"/>
                  </a:lnTo>
                  <a:lnTo>
                    <a:pt x="3119482" y="1765284"/>
                  </a:lnTo>
                  <a:lnTo>
                    <a:pt x="3172930" y="1760983"/>
                  </a:lnTo>
                  <a:lnTo>
                    <a:pt x="3226257" y="1750582"/>
                  </a:lnTo>
                  <a:lnTo>
                    <a:pt x="3273778" y="1737826"/>
                  </a:lnTo>
                  <a:lnTo>
                    <a:pt x="3320802" y="1723765"/>
                  </a:lnTo>
                  <a:lnTo>
                    <a:pt x="3367331" y="1708443"/>
                  </a:lnTo>
                  <a:lnTo>
                    <a:pt x="3413366" y="1691902"/>
                  </a:lnTo>
                  <a:lnTo>
                    <a:pt x="3458910" y="1674185"/>
                  </a:lnTo>
                  <a:lnTo>
                    <a:pt x="3503965" y="1655335"/>
                  </a:lnTo>
                  <a:lnTo>
                    <a:pt x="3548534" y="1635397"/>
                  </a:lnTo>
                  <a:lnTo>
                    <a:pt x="3592617" y="1614412"/>
                  </a:lnTo>
                  <a:lnTo>
                    <a:pt x="3636217" y="1592424"/>
                  </a:lnTo>
                  <a:lnTo>
                    <a:pt x="3670851" y="1568210"/>
                  </a:lnTo>
                  <a:lnTo>
                    <a:pt x="3772554" y="1468390"/>
                  </a:lnTo>
                  <a:lnTo>
                    <a:pt x="3806076" y="1434969"/>
                  </a:lnTo>
                  <a:lnTo>
                    <a:pt x="3839155" y="1401244"/>
                  </a:lnTo>
                  <a:lnTo>
                    <a:pt x="3871638" y="1367076"/>
                  </a:lnTo>
                  <a:lnTo>
                    <a:pt x="3912393" y="1317019"/>
                  </a:lnTo>
                  <a:lnTo>
                    <a:pt x="3948098" y="1263037"/>
                  </a:lnTo>
                  <a:lnTo>
                    <a:pt x="3973928" y="1213895"/>
                  </a:lnTo>
                  <a:lnTo>
                    <a:pt x="3991904" y="1160271"/>
                  </a:lnTo>
                  <a:lnTo>
                    <a:pt x="4003308" y="1108237"/>
                  </a:lnTo>
                  <a:lnTo>
                    <a:pt x="4011973" y="1055907"/>
                  </a:lnTo>
                  <a:lnTo>
                    <a:pt x="4017610" y="1003159"/>
                  </a:lnTo>
                  <a:lnTo>
                    <a:pt x="4019932" y="949876"/>
                  </a:lnTo>
                  <a:lnTo>
                    <a:pt x="4018652" y="895938"/>
                  </a:lnTo>
                  <a:lnTo>
                    <a:pt x="4016897" y="845938"/>
                  </a:lnTo>
                  <a:lnTo>
                    <a:pt x="4017897" y="796365"/>
                  </a:lnTo>
                  <a:lnTo>
                    <a:pt x="4021696" y="747229"/>
                  </a:lnTo>
                  <a:lnTo>
                    <a:pt x="4028337" y="698538"/>
                  </a:lnTo>
                  <a:lnTo>
                    <a:pt x="4037865" y="650300"/>
                  </a:lnTo>
                  <a:lnTo>
                    <a:pt x="4050324" y="602524"/>
                  </a:lnTo>
                  <a:lnTo>
                    <a:pt x="4065756" y="555220"/>
                  </a:lnTo>
                  <a:lnTo>
                    <a:pt x="4084206" y="508395"/>
                  </a:lnTo>
                  <a:lnTo>
                    <a:pt x="4100231" y="473505"/>
                  </a:lnTo>
                  <a:lnTo>
                    <a:pt x="4119809" y="440294"/>
                  </a:lnTo>
                  <a:lnTo>
                    <a:pt x="4147570" y="400847"/>
                  </a:lnTo>
                  <a:lnTo>
                    <a:pt x="4175367" y="361565"/>
                  </a:lnTo>
                  <a:lnTo>
                    <a:pt x="4203539" y="322676"/>
                  </a:lnTo>
                  <a:lnTo>
                    <a:pt x="4232427" y="284405"/>
                  </a:lnTo>
                  <a:lnTo>
                    <a:pt x="4262370" y="246980"/>
                  </a:lnTo>
                  <a:lnTo>
                    <a:pt x="4293709" y="210627"/>
                  </a:lnTo>
                  <a:lnTo>
                    <a:pt x="4326785" y="175572"/>
                  </a:lnTo>
                  <a:lnTo>
                    <a:pt x="4373184" y="131338"/>
                  </a:lnTo>
                  <a:lnTo>
                    <a:pt x="4422951" y="89720"/>
                  </a:lnTo>
                  <a:lnTo>
                    <a:pt x="4461883" y="62635"/>
                  </a:lnTo>
                  <a:lnTo>
                    <a:pt x="4503623" y="40972"/>
                  </a:lnTo>
                  <a:lnTo>
                    <a:pt x="4547141" y="22579"/>
                  </a:lnTo>
                  <a:lnTo>
                    <a:pt x="4591408" y="5308"/>
                  </a:lnTo>
                  <a:lnTo>
                    <a:pt x="4621742" y="0"/>
                  </a:lnTo>
                  <a:lnTo>
                    <a:pt x="4621742" y="2080819"/>
                  </a:lnTo>
                  <a:close/>
                </a:path>
                <a:path w="4622165" h="2691765">
                  <a:moveTo>
                    <a:pt x="0" y="2691458"/>
                  </a:moveTo>
                  <a:lnTo>
                    <a:pt x="1494" y="2684852"/>
                  </a:lnTo>
                  <a:lnTo>
                    <a:pt x="7574" y="2661755"/>
                  </a:lnTo>
                  <a:lnTo>
                    <a:pt x="13889" y="2638705"/>
                  </a:lnTo>
                  <a:lnTo>
                    <a:pt x="19852" y="2615584"/>
                  </a:lnTo>
                  <a:lnTo>
                    <a:pt x="34128" y="2574835"/>
                  </a:lnTo>
                  <a:lnTo>
                    <a:pt x="57194" y="2538755"/>
                  </a:lnTo>
                  <a:lnTo>
                    <a:pt x="86124" y="2500886"/>
                  </a:lnTo>
                  <a:lnTo>
                    <a:pt x="112483" y="2461288"/>
                  </a:lnTo>
                  <a:lnTo>
                    <a:pt x="137532" y="2420944"/>
                  </a:lnTo>
                  <a:lnTo>
                    <a:pt x="162535" y="2380834"/>
                  </a:lnTo>
                  <a:lnTo>
                    <a:pt x="189101" y="2340426"/>
                  </a:lnTo>
                  <a:lnTo>
                    <a:pt x="217020" y="2301195"/>
                  </a:lnTo>
                  <a:lnTo>
                    <a:pt x="246422" y="2263280"/>
                  </a:lnTo>
                  <a:lnTo>
                    <a:pt x="277439" y="2226821"/>
                  </a:lnTo>
                  <a:lnTo>
                    <a:pt x="310201" y="2191957"/>
                  </a:lnTo>
                  <a:lnTo>
                    <a:pt x="344839" y="2158828"/>
                  </a:lnTo>
                  <a:lnTo>
                    <a:pt x="381484" y="2127572"/>
                  </a:lnTo>
                  <a:lnTo>
                    <a:pt x="418667" y="2098740"/>
                  </a:lnTo>
                  <a:lnTo>
                    <a:pt x="457211" y="2072289"/>
                  </a:lnTo>
                  <a:lnTo>
                    <a:pt x="497166" y="2048432"/>
                  </a:lnTo>
                  <a:lnTo>
                    <a:pt x="538579" y="2027384"/>
                  </a:lnTo>
                  <a:lnTo>
                    <a:pt x="581498" y="2009356"/>
                  </a:lnTo>
                  <a:lnTo>
                    <a:pt x="625972" y="1994564"/>
                  </a:lnTo>
                  <a:lnTo>
                    <a:pt x="672049" y="1983221"/>
                  </a:lnTo>
                  <a:lnTo>
                    <a:pt x="715630" y="1971627"/>
                  </a:lnTo>
                  <a:lnTo>
                    <a:pt x="757876" y="1955756"/>
                  </a:lnTo>
                  <a:lnTo>
                    <a:pt x="799513" y="1938063"/>
                  </a:lnTo>
                  <a:lnTo>
                    <a:pt x="841267" y="1921000"/>
                  </a:lnTo>
                  <a:lnTo>
                    <a:pt x="857423" y="1914820"/>
                  </a:lnTo>
                  <a:lnTo>
                    <a:pt x="872948" y="1907542"/>
                  </a:lnTo>
                  <a:lnTo>
                    <a:pt x="888332" y="1899749"/>
                  </a:lnTo>
                  <a:lnTo>
                    <a:pt x="904066" y="1892027"/>
                  </a:lnTo>
                  <a:lnTo>
                    <a:pt x="925326" y="1881374"/>
                  </a:lnTo>
                  <a:lnTo>
                    <a:pt x="945931" y="1869740"/>
                  </a:lnTo>
                  <a:lnTo>
                    <a:pt x="965600" y="1856703"/>
                  </a:lnTo>
                  <a:lnTo>
                    <a:pt x="995657" y="1832489"/>
                  </a:lnTo>
                  <a:lnTo>
                    <a:pt x="1007378" y="1823157"/>
                  </a:lnTo>
                  <a:lnTo>
                    <a:pt x="1019334" y="1813871"/>
                  </a:lnTo>
                  <a:lnTo>
                    <a:pt x="1031640" y="1804655"/>
                  </a:lnTo>
                  <a:lnTo>
                    <a:pt x="1058330" y="1783010"/>
                  </a:lnTo>
                  <a:lnTo>
                    <a:pt x="1083523" y="1759731"/>
                  </a:lnTo>
                  <a:lnTo>
                    <a:pt x="1107312" y="1734957"/>
                  </a:lnTo>
                  <a:lnTo>
                    <a:pt x="1129793" y="1708827"/>
                  </a:lnTo>
                  <a:lnTo>
                    <a:pt x="1158403" y="1676121"/>
                  </a:lnTo>
                  <a:lnTo>
                    <a:pt x="1188113" y="1644605"/>
                  </a:lnTo>
                  <a:lnTo>
                    <a:pt x="1218805" y="1614258"/>
                  </a:lnTo>
                  <a:lnTo>
                    <a:pt x="1250362" y="1585055"/>
                  </a:lnTo>
                  <a:lnTo>
                    <a:pt x="1267551" y="1568000"/>
                  </a:lnTo>
                  <a:lnTo>
                    <a:pt x="1296599" y="1531370"/>
                  </a:lnTo>
                  <a:lnTo>
                    <a:pt x="1321682" y="1481613"/>
                  </a:lnTo>
                  <a:lnTo>
                    <a:pt x="1347381" y="1422559"/>
                  </a:lnTo>
                  <a:lnTo>
                    <a:pt x="1361165" y="1393218"/>
                  </a:lnTo>
                  <a:lnTo>
                    <a:pt x="1376341" y="1365127"/>
                  </a:lnTo>
                  <a:lnTo>
                    <a:pt x="1392569" y="1337245"/>
                  </a:lnTo>
                  <a:lnTo>
                    <a:pt x="1409030" y="1309410"/>
                  </a:lnTo>
                  <a:lnTo>
                    <a:pt x="1424907" y="1281459"/>
                  </a:lnTo>
                  <a:lnTo>
                    <a:pt x="1448644" y="1235505"/>
                  </a:lnTo>
                  <a:lnTo>
                    <a:pt x="1472335" y="1189786"/>
                  </a:lnTo>
                  <a:lnTo>
                    <a:pt x="1498643" y="1145560"/>
                  </a:lnTo>
                  <a:lnTo>
                    <a:pt x="1530236" y="1104088"/>
                  </a:lnTo>
                  <a:lnTo>
                    <a:pt x="1533723" y="1099597"/>
                  </a:lnTo>
                  <a:lnTo>
                    <a:pt x="1536211" y="1093611"/>
                  </a:lnTo>
                  <a:lnTo>
                    <a:pt x="1564655" y="1043159"/>
                  </a:lnTo>
                  <a:lnTo>
                    <a:pt x="1596866" y="1005053"/>
                  </a:lnTo>
                  <a:lnTo>
                    <a:pt x="1634192" y="973441"/>
                  </a:lnTo>
                  <a:lnTo>
                    <a:pt x="1675739" y="947207"/>
                  </a:lnTo>
                  <a:lnTo>
                    <a:pt x="1720612" y="925237"/>
                  </a:lnTo>
                  <a:lnTo>
                    <a:pt x="1767918" y="906417"/>
                  </a:lnTo>
                  <a:lnTo>
                    <a:pt x="1810541" y="900649"/>
                  </a:lnTo>
                  <a:lnTo>
                    <a:pt x="1859154" y="901169"/>
                  </a:lnTo>
                  <a:lnTo>
                    <a:pt x="1906815" y="904766"/>
                  </a:lnTo>
                  <a:lnTo>
                    <a:pt x="1953361" y="912132"/>
                  </a:lnTo>
                  <a:lnTo>
                    <a:pt x="1998633" y="923960"/>
                  </a:lnTo>
                  <a:lnTo>
                    <a:pt x="2042469" y="940946"/>
                  </a:lnTo>
                  <a:lnTo>
                    <a:pt x="2084709" y="963782"/>
                  </a:lnTo>
                  <a:lnTo>
                    <a:pt x="2125192" y="993163"/>
                  </a:lnTo>
                  <a:lnTo>
                    <a:pt x="2171458" y="1031714"/>
                  </a:lnTo>
                  <a:lnTo>
                    <a:pt x="2213989" y="1074382"/>
                  </a:lnTo>
                  <a:lnTo>
                    <a:pt x="2227058" y="1088978"/>
                  </a:lnTo>
                  <a:lnTo>
                    <a:pt x="2240898" y="1102756"/>
                  </a:lnTo>
                  <a:lnTo>
                    <a:pt x="2269115" y="1129446"/>
                  </a:lnTo>
                  <a:lnTo>
                    <a:pt x="2318286" y="1177813"/>
                  </a:lnTo>
                  <a:lnTo>
                    <a:pt x="2366150" y="1227864"/>
                  </a:lnTo>
                  <a:lnTo>
                    <a:pt x="2392664" y="1259441"/>
                  </a:lnTo>
                  <a:lnTo>
                    <a:pt x="2416422" y="1292656"/>
                  </a:lnTo>
                  <a:lnTo>
                    <a:pt x="2437377" y="1327744"/>
                  </a:lnTo>
                  <a:lnTo>
                    <a:pt x="2455482" y="1364937"/>
                  </a:lnTo>
                  <a:lnTo>
                    <a:pt x="2473812" y="1406467"/>
                  </a:lnTo>
                  <a:lnTo>
                    <a:pt x="2492537" y="1447889"/>
                  </a:lnTo>
                  <a:lnTo>
                    <a:pt x="2531078" y="1532131"/>
                  </a:lnTo>
                  <a:lnTo>
                    <a:pt x="2550845" y="1575814"/>
                  </a:lnTo>
                  <a:lnTo>
                    <a:pt x="2589690" y="1601341"/>
                  </a:lnTo>
                  <a:lnTo>
                    <a:pt x="2630747" y="1625754"/>
                  </a:lnTo>
                  <a:lnTo>
                    <a:pt x="2673479" y="1649255"/>
                  </a:lnTo>
                  <a:lnTo>
                    <a:pt x="2717347" y="1672050"/>
                  </a:lnTo>
                  <a:lnTo>
                    <a:pt x="2761813" y="1694341"/>
                  </a:lnTo>
                  <a:lnTo>
                    <a:pt x="2822061" y="1718014"/>
                  </a:lnTo>
                  <a:lnTo>
                    <a:pt x="2884734" y="1734391"/>
                  </a:lnTo>
                  <a:lnTo>
                    <a:pt x="4621742" y="2080819"/>
                  </a:lnTo>
                  <a:lnTo>
                    <a:pt x="4621742" y="2691458"/>
                  </a:lnTo>
                  <a:lnTo>
                    <a:pt x="0" y="2691458"/>
                  </a:lnTo>
                  <a:close/>
                </a:path>
              </a:pathLst>
            </a:custGeom>
            <a:solidFill>
              <a:srgbClr val="FFE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06054" y="8665389"/>
              <a:ext cx="4754880" cy="1186815"/>
            </a:xfrm>
            <a:custGeom>
              <a:avLst/>
              <a:gdLst/>
              <a:ahLst/>
              <a:cxnLst/>
              <a:rect l="l" t="t" r="r" b="b"/>
              <a:pathLst>
                <a:path w="4754880" h="1186815">
                  <a:moveTo>
                    <a:pt x="4049499" y="1186301"/>
                  </a:moveTo>
                  <a:lnTo>
                    <a:pt x="4001600" y="1186301"/>
                  </a:lnTo>
                  <a:lnTo>
                    <a:pt x="3953700" y="1185688"/>
                  </a:lnTo>
                  <a:lnTo>
                    <a:pt x="3905801" y="1184460"/>
                  </a:lnTo>
                  <a:lnTo>
                    <a:pt x="3857902" y="1182618"/>
                  </a:lnTo>
                  <a:lnTo>
                    <a:pt x="3777532" y="1178566"/>
                  </a:lnTo>
                  <a:lnTo>
                    <a:pt x="3745062" y="1177745"/>
                  </a:lnTo>
                  <a:lnTo>
                    <a:pt x="3712591" y="1177443"/>
                  </a:lnTo>
                  <a:lnTo>
                    <a:pt x="3680121" y="1177400"/>
                  </a:lnTo>
                  <a:lnTo>
                    <a:pt x="3651940" y="1177141"/>
                  </a:lnTo>
                  <a:lnTo>
                    <a:pt x="3595923" y="1177659"/>
                  </a:lnTo>
                  <a:lnTo>
                    <a:pt x="3567742" y="1177400"/>
                  </a:lnTo>
                  <a:lnTo>
                    <a:pt x="3547707" y="1176407"/>
                  </a:lnTo>
                  <a:lnTo>
                    <a:pt x="3487602" y="1171875"/>
                  </a:lnTo>
                  <a:lnTo>
                    <a:pt x="3429570" y="1168192"/>
                  </a:lnTo>
                  <a:lnTo>
                    <a:pt x="3419351" y="1167789"/>
                  </a:lnTo>
                  <a:lnTo>
                    <a:pt x="3399259" y="1167674"/>
                  </a:lnTo>
                  <a:lnTo>
                    <a:pt x="3389040" y="1167271"/>
                  </a:lnTo>
                  <a:lnTo>
                    <a:pt x="3223235" y="1153459"/>
                  </a:lnTo>
                  <a:lnTo>
                    <a:pt x="3129667" y="1146337"/>
                  </a:lnTo>
                  <a:lnTo>
                    <a:pt x="3085178" y="1141603"/>
                  </a:lnTo>
                  <a:lnTo>
                    <a:pt x="3040863" y="1135661"/>
                  </a:lnTo>
                  <a:lnTo>
                    <a:pt x="2996634" y="1128597"/>
                  </a:lnTo>
                  <a:lnTo>
                    <a:pt x="2924439" y="1113173"/>
                  </a:lnTo>
                  <a:lnTo>
                    <a:pt x="2852935" y="1093605"/>
                  </a:lnTo>
                  <a:lnTo>
                    <a:pt x="2814507" y="1080656"/>
                  </a:lnTo>
                  <a:lnTo>
                    <a:pt x="2777632" y="1064599"/>
                  </a:lnTo>
                  <a:lnTo>
                    <a:pt x="2741794" y="1046471"/>
                  </a:lnTo>
                  <a:lnTo>
                    <a:pt x="2706474" y="1027306"/>
                  </a:lnTo>
                  <a:lnTo>
                    <a:pt x="2671327" y="1007034"/>
                  </a:lnTo>
                  <a:lnTo>
                    <a:pt x="2637388" y="985294"/>
                  </a:lnTo>
                  <a:lnTo>
                    <a:pt x="2604141" y="962690"/>
                  </a:lnTo>
                  <a:lnTo>
                    <a:pt x="2571066" y="939828"/>
                  </a:lnTo>
                  <a:lnTo>
                    <a:pt x="2532335" y="907714"/>
                  </a:lnTo>
                  <a:lnTo>
                    <a:pt x="2481945" y="854537"/>
                  </a:lnTo>
                  <a:lnTo>
                    <a:pt x="2444869" y="812755"/>
                  </a:lnTo>
                  <a:lnTo>
                    <a:pt x="2421424" y="780123"/>
                  </a:lnTo>
                  <a:lnTo>
                    <a:pt x="2393055" y="726543"/>
                  </a:lnTo>
                  <a:lnTo>
                    <a:pt x="2373020" y="683839"/>
                  </a:lnTo>
                  <a:lnTo>
                    <a:pt x="2353691" y="643424"/>
                  </a:lnTo>
                  <a:lnTo>
                    <a:pt x="2333066" y="603613"/>
                  </a:lnTo>
                  <a:lnTo>
                    <a:pt x="2311232" y="564320"/>
                  </a:lnTo>
                  <a:lnTo>
                    <a:pt x="2288275" y="525458"/>
                  </a:lnTo>
                  <a:lnTo>
                    <a:pt x="2266772" y="491014"/>
                  </a:lnTo>
                  <a:lnTo>
                    <a:pt x="2259720" y="479417"/>
                  </a:lnTo>
                  <a:lnTo>
                    <a:pt x="2226818" y="436556"/>
                  </a:lnTo>
                  <a:lnTo>
                    <a:pt x="2177566" y="394126"/>
                  </a:lnTo>
                  <a:lnTo>
                    <a:pt x="2139741" y="366156"/>
                  </a:lnTo>
                  <a:lnTo>
                    <a:pt x="2100190" y="340258"/>
                  </a:lnTo>
                  <a:lnTo>
                    <a:pt x="2058911" y="316431"/>
                  </a:lnTo>
                  <a:lnTo>
                    <a:pt x="2031018" y="304806"/>
                  </a:lnTo>
                  <a:lnTo>
                    <a:pt x="2003642" y="291799"/>
                  </a:lnTo>
                  <a:lnTo>
                    <a:pt x="1948374" y="268549"/>
                  </a:lnTo>
                  <a:lnTo>
                    <a:pt x="1885650" y="251672"/>
                  </a:lnTo>
                  <a:lnTo>
                    <a:pt x="1813887" y="232637"/>
                  </a:lnTo>
                  <a:lnTo>
                    <a:pt x="1783489" y="224234"/>
                  </a:lnTo>
                  <a:lnTo>
                    <a:pt x="1768291" y="220594"/>
                  </a:lnTo>
                  <a:lnTo>
                    <a:pt x="1753092" y="217903"/>
                  </a:lnTo>
                  <a:lnTo>
                    <a:pt x="1707668" y="210335"/>
                  </a:lnTo>
                  <a:lnTo>
                    <a:pt x="1662589" y="201559"/>
                  </a:lnTo>
                  <a:lnTo>
                    <a:pt x="1617857" y="191746"/>
                  </a:lnTo>
                  <a:lnTo>
                    <a:pt x="1573469" y="181071"/>
                  </a:lnTo>
                  <a:lnTo>
                    <a:pt x="1525498" y="170121"/>
                  </a:lnTo>
                  <a:lnTo>
                    <a:pt x="1477094" y="160467"/>
                  </a:lnTo>
                  <a:lnTo>
                    <a:pt x="1428519" y="151676"/>
                  </a:lnTo>
                  <a:lnTo>
                    <a:pt x="1264886" y="123980"/>
                  </a:lnTo>
                  <a:lnTo>
                    <a:pt x="1211388" y="117505"/>
                  </a:lnTo>
                  <a:lnTo>
                    <a:pt x="1193958" y="115692"/>
                  </a:lnTo>
                  <a:lnTo>
                    <a:pt x="1146131" y="111433"/>
                  </a:lnTo>
                  <a:lnTo>
                    <a:pt x="1098045" y="108556"/>
                  </a:lnTo>
                  <a:lnTo>
                    <a:pt x="1049785" y="105333"/>
                  </a:lnTo>
                  <a:lnTo>
                    <a:pt x="1001440" y="100038"/>
                  </a:lnTo>
                  <a:lnTo>
                    <a:pt x="994071" y="99117"/>
                  </a:lnTo>
                  <a:lnTo>
                    <a:pt x="979332" y="99117"/>
                  </a:lnTo>
                  <a:lnTo>
                    <a:pt x="863268" y="92672"/>
                  </a:lnTo>
                  <a:lnTo>
                    <a:pt x="835490" y="92326"/>
                  </a:lnTo>
                  <a:lnTo>
                    <a:pt x="807539" y="92672"/>
                  </a:lnTo>
                  <a:lnTo>
                    <a:pt x="779588" y="93708"/>
                  </a:lnTo>
                  <a:lnTo>
                    <a:pt x="751810" y="95434"/>
                  </a:lnTo>
                  <a:lnTo>
                    <a:pt x="726954" y="96571"/>
                  </a:lnTo>
                  <a:lnTo>
                    <a:pt x="702184" y="96930"/>
                  </a:lnTo>
                  <a:lnTo>
                    <a:pt x="677586" y="96082"/>
                  </a:lnTo>
                  <a:lnTo>
                    <a:pt x="644266" y="92557"/>
                  </a:lnTo>
                  <a:lnTo>
                    <a:pt x="635285" y="92211"/>
                  </a:lnTo>
                  <a:lnTo>
                    <a:pt x="626304" y="92557"/>
                  </a:lnTo>
                  <a:lnTo>
                    <a:pt x="591746" y="96686"/>
                  </a:lnTo>
                  <a:lnTo>
                    <a:pt x="566084" y="97621"/>
                  </a:lnTo>
                  <a:lnTo>
                    <a:pt x="540249" y="96312"/>
                  </a:lnTo>
                  <a:lnTo>
                    <a:pt x="514155" y="92672"/>
                  </a:lnTo>
                  <a:lnTo>
                    <a:pt x="496192" y="89880"/>
                  </a:lnTo>
                  <a:lnTo>
                    <a:pt x="478230" y="88298"/>
                  </a:lnTo>
                  <a:lnTo>
                    <a:pt x="460268" y="87751"/>
                  </a:lnTo>
                  <a:lnTo>
                    <a:pt x="416600" y="88370"/>
                  </a:lnTo>
                  <a:lnTo>
                    <a:pt x="390722" y="87722"/>
                  </a:lnTo>
                  <a:lnTo>
                    <a:pt x="364843" y="85866"/>
                  </a:lnTo>
                  <a:lnTo>
                    <a:pt x="339138" y="82543"/>
                  </a:lnTo>
                  <a:lnTo>
                    <a:pt x="331394" y="81348"/>
                  </a:lnTo>
                  <a:lnTo>
                    <a:pt x="323478" y="80586"/>
                  </a:lnTo>
                  <a:lnTo>
                    <a:pt x="247714" y="86010"/>
                  </a:lnTo>
                  <a:lnTo>
                    <a:pt x="182918" y="94859"/>
                  </a:lnTo>
                  <a:lnTo>
                    <a:pt x="139710" y="106484"/>
                  </a:lnTo>
                  <a:lnTo>
                    <a:pt x="97885" y="122253"/>
                  </a:lnTo>
                  <a:lnTo>
                    <a:pt x="57268" y="141475"/>
                  </a:lnTo>
                  <a:lnTo>
                    <a:pt x="49107" y="145561"/>
                  </a:lnTo>
                  <a:lnTo>
                    <a:pt x="41033" y="149302"/>
                  </a:lnTo>
                  <a:lnTo>
                    <a:pt x="32786" y="152352"/>
                  </a:lnTo>
                  <a:lnTo>
                    <a:pt x="24107" y="154367"/>
                  </a:lnTo>
                  <a:lnTo>
                    <a:pt x="15442" y="153921"/>
                  </a:lnTo>
                  <a:lnTo>
                    <a:pt x="7987" y="150108"/>
                  </a:lnTo>
                  <a:lnTo>
                    <a:pt x="2604" y="143360"/>
                  </a:lnTo>
                  <a:lnTo>
                    <a:pt x="157" y="134109"/>
                  </a:lnTo>
                  <a:lnTo>
                    <a:pt x="0" y="127059"/>
                  </a:lnTo>
                  <a:lnTo>
                    <a:pt x="964" y="119836"/>
                  </a:lnTo>
                  <a:lnTo>
                    <a:pt x="34557" y="91434"/>
                  </a:lnTo>
                  <a:lnTo>
                    <a:pt x="91841" y="65939"/>
                  </a:lnTo>
                  <a:lnTo>
                    <a:pt x="130370" y="51522"/>
                  </a:lnTo>
                  <a:lnTo>
                    <a:pt x="159516" y="44789"/>
                  </a:lnTo>
                  <a:lnTo>
                    <a:pt x="168727" y="44789"/>
                  </a:lnTo>
                  <a:lnTo>
                    <a:pt x="172412" y="42947"/>
                  </a:lnTo>
                  <a:lnTo>
                    <a:pt x="206422" y="34573"/>
                  </a:lnTo>
                  <a:lnTo>
                    <a:pt x="240691" y="30516"/>
                  </a:lnTo>
                  <a:lnTo>
                    <a:pt x="275134" y="29221"/>
                  </a:lnTo>
                  <a:lnTo>
                    <a:pt x="329927" y="29020"/>
                  </a:lnTo>
                  <a:lnTo>
                    <a:pt x="339973" y="28746"/>
                  </a:lnTo>
                  <a:lnTo>
                    <a:pt x="382662" y="26804"/>
                  </a:lnTo>
                  <a:lnTo>
                    <a:pt x="415133" y="26603"/>
                  </a:lnTo>
                  <a:lnTo>
                    <a:pt x="447603" y="27437"/>
                  </a:lnTo>
                  <a:lnTo>
                    <a:pt x="480073" y="29135"/>
                  </a:lnTo>
                  <a:lnTo>
                    <a:pt x="517236" y="30243"/>
                  </a:lnTo>
                  <a:lnTo>
                    <a:pt x="591215" y="27969"/>
                  </a:lnTo>
                  <a:lnTo>
                    <a:pt x="635991" y="24473"/>
                  </a:lnTo>
                  <a:lnTo>
                    <a:pt x="651564" y="21826"/>
                  </a:lnTo>
                  <a:lnTo>
                    <a:pt x="666461" y="19898"/>
                  </a:lnTo>
                  <a:lnTo>
                    <a:pt x="673053" y="18776"/>
                  </a:lnTo>
                  <a:lnTo>
                    <a:pt x="679644" y="17999"/>
                  </a:lnTo>
                  <a:lnTo>
                    <a:pt x="686409" y="18085"/>
                  </a:lnTo>
                  <a:lnTo>
                    <a:pt x="698830" y="18646"/>
                  </a:lnTo>
                  <a:lnTo>
                    <a:pt x="711165" y="17740"/>
                  </a:lnTo>
                  <a:lnTo>
                    <a:pt x="723327" y="15625"/>
                  </a:lnTo>
                  <a:lnTo>
                    <a:pt x="735230" y="12560"/>
                  </a:lnTo>
                  <a:lnTo>
                    <a:pt x="769254" y="5150"/>
                  </a:lnTo>
                  <a:lnTo>
                    <a:pt x="803624" y="935"/>
                  </a:lnTo>
                  <a:lnTo>
                    <a:pt x="838340" y="0"/>
                  </a:lnTo>
                  <a:lnTo>
                    <a:pt x="880166" y="2820"/>
                  </a:lnTo>
                  <a:lnTo>
                    <a:pt x="900114" y="2431"/>
                  </a:lnTo>
                  <a:lnTo>
                    <a:pt x="950633" y="2043"/>
                  </a:lnTo>
                  <a:lnTo>
                    <a:pt x="967357" y="2431"/>
                  </a:lnTo>
                  <a:lnTo>
                    <a:pt x="993063" y="3712"/>
                  </a:lnTo>
                  <a:lnTo>
                    <a:pt x="1018941" y="4388"/>
                  </a:lnTo>
                  <a:lnTo>
                    <a:pt x="1044820" y="3855"/>
                  </a:lnTo>
                  <a:lnTo>
                    <a:pt x="1070525" y="1510"/>
                  </a:lnTo>
                  <a:lnTo>
                    <a:pt x="1077895" y="589"/>
                  </a:lnTo>
                  <a:lnTo>
                    <a:pt x="1085264" y="1510"/>
                  </a:lnTo>
                  <a:lnTo>
                    <a:pt x="1092633" y="1510"/>
                  </a:lnTo>
                  <a:lnTo>
                    <a:pt x="1109084" y="2388"/>
                  </a:lnTo>
                  <a:lnTo>
                    <a:pt x="1125448" y="5078"/>
                  </a:lnTo>
                  <a:lnTo>
                    <a:pt x="1141986" y="7596"/>
                  </a:lnTo>
                  <a:lnTo>
                    <a:pt x="1158955" y="7956"/>
                  </a:lnTo>
                  <a:lnTo>
                    <a:pt x="1176917" y="7395"/>
                  </a:lnTo>
                  <a:lnTo>
                    <a:pt x="1194880" y="8301"/>
                  </a:lnTo>
                  <a:lnTo>
                    <a:pt x="1212842" y="10416"/>
                  </a:lnTo>
                  <a:lnTo>
                    <a:pt x="1230804" y="13481"/>
                  </a:lnTo>
                  <a:lnTo>
                    <a:pt x="1247399" y="15927"/>
                  </a:lnTo>
                  <a:lnTo>
                    <a:pt x="1264080" y="17855"/>
                  </a:lnTo>
                  <a:lnTo>
                    <a:pt x="1280934" y="19437"/>
                  </a:lnTo>
                  <a:lnTo>
                    <a:pt x="1298047" y="20847"/>
                  </a:lnTo>
                  <a:lnTo>
                    <a:pt x="1344377" y="25496"/>
                  </a:lnTo>
                  <a:lnTo>
                    <a:pt x="1390574" y="31293"/>
                  </a:lnTo>
                  <a:lnTo>
                    <a:pt x="1482924" y="43861"/>
                  </a:lnTo>
                  <a:lnTo>
                    <a:pt x="1529254" y="49393"/>
                  </a:lnTo>
                  <a:lnTo>
                    <a:pt x="1556888" y="53422"/>
                  </a:lnTo>
                  <a:lnTo>
                    <a:pt x="1612157" y="62860"/>
                  </a:lnTo>
                  <a:lnTo>
                    <a:pt x="1639791" y="66889"/>
                  </a:lnTo>
                  <a:lnTo>
                    <a:pt x="1693102" y="75636"/>
                  </a:lnTo>
                  <a:lnTo>
                    <a:pt x="1745723" y="87147"/>
                  </a:lnTo>
                  <a:lnTo>
                    <a:pt x="1819414" y="106484"/>
                  </a:lnTo>
                  <a:lnTo>
                    <a:pt x="1824020" y="107405"/>
                  </a:lnTo>
                  <a:lnTo>
                    <a:pt x="1827704" y="109246"/>
                  </a:lnTo>
                  <a:lnTo>
                    <a:pt x="1832310" y="110167"/>
                  </a:lnTo>
                  <a:lnTo>
                    <a:pt x="1871387" y="119836"/>
                  </a:lnTo>
                  <a:lnTo>
                    <a:pt x="1910031" y="131576"/>
                  </a:lnTo>
                  <a:lnTo>
                    <a:pt x="2004132" y="162769"/>
                  </a:lnTo>
                  <a:lnTo>
                    <a:pt x="2051542" y="186595"/>
                  </a:lnTo>
                  <a:lnTo>
                    <a:pt x="2056147" y="190279"/>
                  </a:lnTo>
                  <a:lnTo>
                    <a:pt x="2062595" y="192120"/>
                  </a:lnTo>
                  <a:lnTo>
                    <a:pt x="2067201" y="194883"/>
                  </a:lnTo>
                  <a:lnTo>
                    <a:pt x="2095181" y="208810"/>
                  </a:lnTo>
                  <a:lnTo>
                    <a:pt x="2109041" y="215990"/>
                  </a:lnTo>
                  <a:lnTo>
                    <a:pt x="2143584" y="236334"/>
                  </a:lnTo>
                  <a:lnTo>
                    <a:pt x="2180631" y="268362"/>
                  </a:lnTo>
                  <a:lnTo>
                    <a:pt x="2204624" y="296706"/>
                  </a:lnTo>
                  <a:lnTo>
                    <a:pt x="2212511" y="306187"/>
                  </a:lnTo>
                  <a:lnTo>
                    <a:pt x="2221435" y="314806"/>
                  </a:lnTo>
                  <a:lnTo>
                    <a:pt x="2232086" y="321956"/>
                  </a:lnTo>
                  <a:lnTo>
                    <a:pt x="2244276" y="336272"/>
                  </a:lnTo>
                  <a:lnTo>
                    <a:pt x="2256381" y="350847"/>
                  </a:lnTo>
                  <a:lnTo>
                    <a:pt x="2266931" y="366631"/>
                  </a:lnTo>
                  <a:lnTo>
                    <a:pt x="2274458" y="384572"/>
                  </a:lnTo>
                  <a:lnTo>
                    <a:pt x="2282792" y="408816"/>
                  </a:lnTo>
                  <a:lnTo>
                    <a:pt x="2293457" y="432110"/>
                  </a:lnTo>
                  <a:lnTo>
                    <a:pt x="2305676" y="454886"/>
                  </a:lnTo>
                  <a:lnTo>
                    <a:pt x="2334232" y="504811"/>
                  </a:lnTo>
                  <a:lnTo>
                    <a:pt x="2349186" y="532479"/>
                  </a:lnTo>
                  <a:lnTo>
                    <a:pt x="2377626" y="588074"/>
                  </a:lnTo>
                  <a:lnTo>
                    <a:pt x="2392940" y="623180"/>
                  </a:lnTo>
                  <a:lnTo>
                    <a:pt x="2406181" y="658977"/>
                  </a:lnTo>
                  <a:lnTo>
                    <a:pt x="2413435" y="677868"/>
                  </a:lnTo>
                  <a:lnTo>
                    <a:pt x="2422071" y="696155"/>
                  </a:lnTo>
                  <a:lnTo>
                    <a:pt x="2431052" y="714270"/>
                  </a:lnTo>
                  <a:lnTo>
                    <a:pt x="2439343" y="732643"/>
                  </a:lnTo>
                  <a:lnTo>
                    <a:pt x="2441185" y="738168"/>
                  </a:lnTo>
                  <a:lnTo>
                    <a:pt x="2445791" y="742772"/>
                  </a:lnTo>
                  <a:lnTo>
                    <a:pt x="2449475" y="747376"/>
                  </a:lnTo>
                  <a:lnTo>
                    <a:pt x="2488163" y="790655"/>
                  </a:lnTo>
                  <a:lnTo>
                    <a:pt x="2533645" y="837271"/>
                  </a:lnTo>
                  <a:lnTo>
                    <a:pt x="2597088" y="889557"/>
                  </a:lnTo>
                  <a:lnTo>
                    <a:pt x="2636467" y="921412"/>
                  </a:lnTo>
                  <a:lnTo>
                    <a:pt x="2640152" y="924174"/>
                  </a:lnTo>
                  <a:lnTo>
                    <a:pt x="2642915" y="927857"/>
                  </a:lnTo>
                  <a:lnTo>
                    <a:pt x="2673629" y="943065"/>
                  </a:lnTo>
                  <a:lnTo>
                    <a:pt x="2724580" y="975668"/>
                  </a:lnTo>
                  <a:lnTo>
                    <a:pt x="2751610" y="989552"/>
                  </a:lnTo>
                  <a:lnTo>
                    <a:pt x="2778265" y="1001437"/>
                  </a:lnTo>
                  <a:lnTo>
                    <a:pt x="2830886" y="1025551"/>
                  </a:lnTo>
                  <a:lnTo>
                    <a:pt x="2886744" y="1049147"/>
                  </a:lnTo>
                  <a:lnTo>
                    <a:pt x="2946532" y="1067736"/>
                  </a:lnTo>
                  <a:lnTo>
                    <a:pt x="3000246" y="1078239"/>
                  </a:lnTo>
                  <a:lnTo>
                    <a:pt x="3046850" y="1085145"/>
                  </a:lnTo>
                  <a:lnTo>
                    <a:pt x="3119376" y="1093015"/>
                  </a:lnTo>
                  <a:lnTo>
                    <a:pt x="3217477" y="1101159"/>
                  </a:lnTo>
                  <a:lnTo>
                    <a:pt x="3266528" y="1105576"/>
                  </a:lnTo>
                  <a:lnTo>
                    <a:pt x="3283094" y="1108094"/>
                  </a:lnTo>
                  <a:lnTo>
                    <a:pt x="3299574" y="1111216"/>
                  </a:lnTo>
                  <a:lnTo>
                    <a:pt x="3315881" y="1114511"/>
                  </a:lnTo>
                  <a:lnTo>
                    <a:pt x="3331929" y="1117547"/>
                  </a:lnTo>
                  <a:lnTo>
                    <a:pt x="3339298" y="1119388"/>
                  </a:lnTo>
                  <a:lnTo>
                    <a:pt x="3346668" y="1122151"/>
                  </a:lnTo>
                  <a:lnTo>
                    <a:pt x="3354037" y="1122151"/>
                  </a:lnTo>
                  <a:lnTo>
                    <a:pt x="3394639" y="1123244"/>
                  </a:lnTo>
                  <a:lnTo>
                    <a:pt x="3434982" y="1126064"/>
                  </a:lnTo>
                  <a:lnTo>
                    <a:pt x="3475153" y="1129920"/>
                  </a:lnTo>
                  <a:lnTo>
                    <a:pt x="3515237" y="1134121"/>
                  </a:lnTo>
                  <a:lnTo>
                    <a:pt x="3551161" y="1136654"/>
                  </a:lnTo>
                  <a:lnTo>
                    <a:pt x="3587086" y="1137805"/>
                  </a:lnTo>
                  <a:lnTo>
                    <a:pt x="3701624" y="1139229"/>
                  </a:lnTo>
                  <a:lnTo>
                    <a:pt x="3744140" y="1140682"/>
                  </a:lnTo>
                  <a:lnTo>
                    <a:pt x="3786657" y="1142999"/>
                  </a:lnTo>
                  <a:lnTo>
                    <a:pt x="3829346" y="1146092"/>
                  </a:lnTo>
                  <a:lnTo>
                    <a:pt x="3848158" y="1147301"/>
                  </a:lnTo>
                  <a:lnTo>
                    <a:pt x="3867228" y="1148164"/>
                  </a:lnTo>
                  <a:lnTo>
                    <a:pt x="3886471" y="1148682"/>
                  </a:lnTo>
                  <a:lnTo>
                    <a:pt x="3957471" y="1149617"/>
                  </a:lnTo>
                  <a:lnTo>
                    <a:pt x="4008969" y="1149430"/>
                  </a:lnTo>
                  <a:lnTo>
                    <a:pt x="4112137" y="1147934"/>
                  </a:lnTo>
                  <a:lnTo>
                    <a:pt x="4229122" y="1146092"/>
                  </a:lnTo>
                  <a:lnTo>
                    <a:pt x="4280792" y="1144625"/>
                  </a:lnTo>
                  <a:lnTo>
                    <a:pt x="4332290" y="1141948"/>
                  </a:lnTo>
                  <a:lnTo>
                    <a:pt x="4435458" y="1135042"/>
                  </a:lnTo>
                  <a:lnTo>
                    <a:pt x="4478982" y="1131733"/>
                  </a:lnTo>
                  <a:lnTo>
                    <a:pt x="4522506" y="1127906"/>
                  </a:lnTo>
                  <a:lnTo>
                    <a:pt x="4566030" y="1124424"/>
                  </a:lnTo>
                  <a:lnTo>
                    <a:pt x="4609554" y="1122151"/>
                  </a:lnTo>
                  <a:lnTo>
                    <a:pt x="4642024" y="1121762"/>
                  </a:lnTo>
                  <a:lnTo>
                    <a:pt x="4743119" y="1122151"/>
                  </a:lnTo>
                  <a:lnTo>
                    <a:pt x="4748646" y="1123992"/>
                  </a:lnTo>
                  <a:lnTo>
                    <a:pt x="4751409" y="1126755"/>
                  </a:lnTo>
                  <a:lnTo>
                    <a:pt x="4754446" y="1132496"/>
                  </a:lnTo>
                  <a:lnTo>
                    <a:pt x="4754288" y="1140913"/>
                  </a:lnTo>
                  <a:lnTo>
                    <a:pt x="4719169" y="1160825"/>
                  </a:lnTo>
                  <a:lnTo>
                    <a:pt x="4711800" y="1159905"/>
                  </a:lnTo>
                  <a:lnTo>
                    <a:pt x="4670349" y="1158840"/>
                  </a:lnTo>
                  <a:lnTo>
                    <a:pt x="4628897" y="1160365"/>
                  </a:lnTo>
                  <a:lnTo>
                    <a:pt x="4545995" y="1166350"/>
                  </a:lnTo>
                  <a:lnTo>
                    <a:pt x="4478751" y="1170609"/>
                  </a:lnTo>
                  <a:lnTo>
                    <a:pt x="4445216" y="1172954"/>
                  </a:lnTo>
                  <a:lnTo>
                    <a:pt x="4403765" y="1176105"/>
                  </a:lnTo>
                  <a:lnTo>
                    <a:pt x="4387932" y="1176853"/>
                  </a:lnTo>
                  <a:lnTo>
                    <a:pt x="4380189" y="1177400"/>
                  </a:lnTo>
                  <a:lnTo>
                    <a:pt x="4333196" y="1181529"/>
                  </a:lnTo>
                  <a:lnTo>
                    <a:pt x="4286117" y="1183501"/>
                  </a:lnTo>
                  <a:lnTo>
                    <a:pt x="4238866" y="1184263"/>
                  </a:lnTo>
                  <a:lnTo>
                    <a:pt x="4191355" y="1184767"/>
                  </a:lnTo>
                  <a:lnTo>
                    <a:pt x="4144377" y="1184882"/>
                  </a:lnTo>
                  <a:lnTo>
                    <a:pt x="4120888" y="1185155"/>
                  </a:lnTo>
                  <a:lnTo>
                    <a:pt x="4097398" y="1185688"/>
                  </a:lnTo>
                  <a:lnTo>
                    <a:pt x="4049499" y="118630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D0C99A2-B48D-45E6-81B2-2E56B4220772}"/>
              </a:ext>
            </a:extLst>
          </p:cNvPr>
          <p:cNvSpPr txBox="1"/>
          <p:nvPr/>
        </p:nvSpPr>
        <p:spPr>
          <a:xfrm>
            <a:off x="3044854" y="2827959"/>
            <a:ext cx="106295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Membantu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melakukan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Psikotes</a:t>
            </a:r>
            <a:r>
              <a:rPr lang="en-US" sz="3200" dirty="0">
                <a:solidFill>
                  <a:schemeClr val="bg1"/>
                </a:solidFill>
              </a:rPr>
              <a:t> &amp; Interview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Membantu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melakukan</a:t>
            </a:r>
            <a:r>
              <a:rPr lang="en-US" sz="3200" dirty="0">
                <a:solidFill>
                  <a:schemeClr val="bg1"/>
                </a:solidFill>
              </a:rPr>
              <a:t> assessment </a:t>
            </a:r>
            <a:r>
              <a:rPr lang="en-US" sz="3200" dirty="0" err="1">
                <a:solidFill>
                  <a:schemeClr val="bg1"/>
                </a:solidFill>
              </a:rPr>
              <a:t>karyawan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Membuat</a:t>
            </a:r>
            <a:r>
              <a:rPr lang="en-US" sz="3200" dirty="0">
                <a:solidFill>
                  <a:schemeClr val="bg1"/>
                </a:solidFill>
              </a:rPr>
              <a:t> pin </a:t>
            </a:r>
            <a:r>
              <a:rPr lang="en-US" sz="3200" dirty="0" err="1">
                <a:solidFill>
                  <a:schemeClr val="bg1"/>
                </a:solidFill>
              </a:rPr>
              <a:t>karyawan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baru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Print voucher </a:t>
            </a:r>
            <a:r>
              <a:rPr lang="en-US" sz="3200" dirty="0" err="1">
                <a:solidFill>
                  <a:schemeClr val="bg1"/>
                </a:solidFill>
              </a:rPr>
              <a:t>makan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bulan</a:t>
            </a:r>
            <a:r>
              <a:rPr lang="en-US" sz="3200" dirty="0">
                <a:solidFill>
                  <a:schemeClr val="bg1"/>
                </a:solidFill>
              </a:rPr>
              <a:t> Mei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Membantu</a:t>
            </a:r>
            <a:r>
              <a:rPr lang="en-US" sz="3200" dirty="0">
                <a:solidFill>
                  <a:schemeClr val="bg1"/>
                </a:solidFill>
              </a:rPr>
              <a:t> input </a:t>
            </a:r>
            <a:r>
              <a:rPr lang="en-US" sz="3200" dirty="0" err="1">
                <a:solidFill>
                  <a:schemeClr val="bg1"/>
                </a:solidFill>
              </a:rPr>
              <a:t>absen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Update data </a:t>
            </a:r>
            <a:r>
              <a:rPr lang="en-US" sz="3200" dirty="0" err="1">
                <a:solidFill>
                  <a:schemeClr val="bg1"/>
                </a:solidFill>
              </a:rPr>
              <a:t>karyawan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Membantu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rekap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nilai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kerja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kualitatf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Data </a:t>
            </a:r>
            <a:r>
              <a:rPr lang="en-US" sz="3200" dirty="0" err="1">
                <a:solidFill>
                  <a:schemeClr val="bg1"/>
                </a:solidFill>
              </a:rPr>
              <a:t>seragam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karyawan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Membuat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konten</a:t>
            </a:r>
            <a:r>
              <a:rPr lang="en-US" sz="3200" dirty="0">
                <a:solidFill>
                  <a:schemeClr val="bg1"/>
                </a:solidFill>
              </a:rPr>
              <a:t> employee branding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</a:rPr>
              <a:t>Arsip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berkas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8B20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9618" y="1884233"/>
            <a:ext cx="80778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409" dirty="0"/>
              <a:t>Saran</a:t>
            </a:r>
            <a:endParaRPr sz="3200" spc="195" dirty="0"/>
          </a:p>
        </p:txBody>
      </p:sp>
      <p:sp>
        <p:nvSpPr>
          <p:cNvPr id="9" name="object 9"/>
          <p:cNvSpPr/>
          <p:nvPr/>
        </p:nvSpPr>
        <p:spPr>
          <a:xfrm>
            <a:off x="0" y="6"/>
            <a:ext cx="5507355" cy="2057400"/>
          </a:xfrm>
          <a:custGeom>
            <a:avLst/>
            <a:gdLst/>
            <a:ahLst/>
            <a:cxnLst/>
            <a:rect l="l" t="t" r="r" b="b"/>
            <a:pathLst>
              <a:path w="5507355" h="2057400">
                <a:moveTo>
                  <a:pt x="0" y="0"/>
                </a:moveTo>
                <a:lnTo>
                  <a:pt x="5388620" y="0"/>
                </a:lnTo>
                <a:lnTo>
                  <a:pt x="5414429" y="38964"/>
                </a:lnTo>
                <a:lnTo>
                  <a:pt x="5432806" y="77307"/>
                </a:lnTo>
                <a:lnTo>
                  <a:pt x="5445209" y="117643"/>
                </a:lnTo>
                <a:lnTo>
                  <a:pt x="5451033" y="159591"/>
                </a:lnTo>
                <a:lnTo>
                  <a:pt x="5456505" y="202148"/>
                </a:lnTo>
                <a:lnTo>
                  <a:pt x="5466108" y="243498"/>
                </a:lnTo>
                <a:lnTo>
                  <a:pt x="5478348" y="284139"/>
                </a:lnTo>
                <a:lnTo>
                  <a:pt x="5491733" y="324569"/>
                </a:lnTo>
                <a:lnTo>
                  <a:pt x="5502762" y="344641"/>
                </a:lnTo>
                <a:lnTo>
                  <a:pt x="5507273" y="365689"/>
                </a:lnTo>
                <a:lnTo>
                  <a:pt x="5506918" y="387231"/>
                </a:lnTo>
                <a:lnTo>
                  <a:pt x="5500751" y="424434"/>
                </a:lnTo>
                <a:lnTo>
                  <a:pt x="5499933" y="439935"/>
                </a:lnTo>
                <a:lnTo>
                  <a:pt x="5501055" y="455302"/>
                </a:lnTo>
                <a:lnTo>
                  <a:pt x="5504276" y="470551"/>
                </a:lnTo>
                <a:lnTo>
                  <a:pt x="5506252" y="476738"/>
                </a:lnTo>
                <a:lnTo>
                  <a:pt x="5506530" y="482761"/>
                </a:lnTo>
                <a:lnTo>
                  <a:pt x="5499327" y="529929"/>
                </a:lnTo>
                <a:lnTo>
                  <a:pt x="5492199" y="569608"/>
                </a:lnTo>
                <a:lnTo>
                  <a:pt x="5468588" y="621508"/>
                </a:lnTo>
                <a:lnTo>
                  <a:pt x="5455245" y="642276"/>
                </a:lnTo>
                <a:lnTo>
                  <a:pt x="5434494" y="674134"/>
                </a:lnTo>
                <a:lnTo>
                  <a:pt x="5398825" y="740662"/>
                </a:lnTo>
                <a:lnTo>
                  <a:pt x="5381709" y="774799"/>
                </a:lnTo>
                <a:lnTo>
                  <a:pt x="5364987" y="815157"/>
                </a:lnTo>
                <a:lnTo>
                  <a:pt x="5358150" y="833128"/>
                </a:lnTo>
                <a:lnTo>
                  <a:pt x="5324686" y="878078"/>
                </a:lnTo>
                <a:lnTo>
                  <a:pt x="5283869" y="912896"/>
                </a:lnTo>
                <a:lnTo>
                  <a:pt x="5241902" y="946317"/>
                </a:lnTo>
                <a:lnTo>
                  <a:pt x="5217344" y="959965"/>
                </a:lnTo>
                <a:lnTo>
                  <a:pt x="5208464" y="964501"/>
                </a:lnTo>
                <a:lnTo>
                  <a:pt x="5161507" y="983667"/>
                </a:lnTo>
                <a:lnTo>
                  <a:pt x="5113505" y="997834"/>
                </a:lnTo>
                <a:lnTo>
                  <a:pt x="5064483" y="1007565"/>
                </a:lnTo>
                <a:lnTo>
                  <a:pt x="5014467" y="1013426"/>
                </a:lnTo>
                <a:lnTo>
                  <a:pt x="4981533" y="1016734"/>
                </a:lnTo>
                <a:lnTo>
                  <a:pt x="4948738" y="1021101"/>
                </a:lnTo>
                <a:lnTo>
                  <a:pt x="4883463" y="1030747"/>
                </a:lnTo>
                <a:lnTo>
                  <a:pt x="4855340" y="1034266"/>
                </a:lnTo>
                <a:lnTo>
                  <a:pt x="4827067" y="1036004"/>
                </a:lnTo>
                <a:lnTo>
                  <a:pt x="4798659" y="1035802"/>
                </a:lnTo>
                <a:lnTo>
                  <a:pt x="4749734" y="1031822"/>
                </a:lnTo>
                <a:lnTo>
                  <a:pt x="4729292" y="1030623"/>
                </a:lnTo>
                <a:lnTo>
                  <a:pt x="4708819" y="1029742"/>
                </a:lnTo>
                <a:lnTo>
                  <a:pt x="4688331" y="1029020"/>
                </a:lnTo>
                <a:lnTo>
                  <a:pt x="4637962" y="1026281"/>
                </a:lnTo>
                <a:lnTo>
                  <a:pt x="4587865" y="1021560"/>
                </a:lnTo>
                <a:lnTo>
                  <a:pt x="4537776" y="1015072"/>
                </a:lnTo>
                <a:lnTo>
                  <a:pt x="4442371" y="999923"/>
                </a:lnTo>
                <a:lnTo>
                  <a:pt x="4397072" y="993591"/>
                </a:lnTo>
                <a:lnTo>
                  <a:pt x="4351712" y="987896"/>
                </a:lnTo>
                <a:lnTo>
                  <a:pt x="4306465" y="982693"/>
                </a:lnTo>
                <a:lnTo>
                  <a:pt x="4278292" y="978096"/>
                </a:lnTo>
                <a:lnTo>
                  <a:pt x="4223829" y="962660"/>
                </a:lnTo>
                <a:lnTo>
                  <a:pt x="4146938" y="930173"/>
                </a:lnTo>
                <a:lnTo>
                  <a:pt x="4097506" y="906390"/>
                </a:lnTo>
                <a:lnTo>
                  <a:pt x="4048893" y="880758"/>
                </a:lnTo>
                <a:lnTo>
                  <a:pt x="3976531" y="838603"/>
                </a:lnTo>
                <a:lnTo>
                  <a:pt x="3951403" y="825561"/>
                </a:lnTo>
                <a:lnTo>
                  <a:pt x="3900733" y="801283"/>
                </a:lnTo>
                <a:lnTo>
                  <a:pt x="3858346" y="787764"/>
                </a:lnTo>
                <a:lnTo>
                  <a:pt x="3806056" y="774786"/>
                </a:lnTo>
                <a:lnTo>
                  <a:pt x="3753644" y="763082"/>
                </a:lnTo>
                <a:lnTo>
                  <a:pt x="3718339" y="753861"/>
                </a:lnTo>
                <a:lnTo>
                  <a:pt x="3683869" y="742633"/>
                </a:lnTo>
                <a:lnTo>
                  <a:pt x="3649840" y="730163"/>
                </a:lnTo>
                <a:lnTo>
                  <a:pt x="3615856" y="717215"/>
                </a:lnTo>
                <a:lnTo>
                  <a:pt x="3567369" y="701996"/>
                </a:lnTo>
                <a:lnTo>
                  <a:pt x="3518296" y="691161"/>
                </a:lnTo>
                <a:lnTo>
                  <a:pt x="3468706" y="684429"/>
                </a:lnTo>
                <a:lnTo>
                  <a:pt x="3418667" y="681519"/>
                </a:lnTo>
                <a:lnTo>
                  <a:pt x="3368248" y="682149"/>
                </a:lnTo>
                <a:lnTo>
                  <a:pt x="3359598" y="683026"/>
                </a:lnTo>
                <a:lnTo>
                  <a:pt x="3351878" y="683137"/>
                </a:lnTo>
                <a:lnTo>
                  <a:pt x="3224255" y="712644"/>
                </a:lnTo>
                <a:lnTo>
                  <a:pt x="3184482" y="722640"/>
                </a:lnTo>
                <a:lnTo>
                  <a:pt x="3136044" y="736750"/>
                </a:lnTo>
                <a:lnTo>
                  <a:pt x="3088248" y="752530"/>
                </a:lnTo>
                <a:lnTo>
                  <a:pt x="3040936" y="769962"/>
                </a:lnTo>
                <a:lnTo>
                  <a:pt x="2964900" y="800666"/>
                </a:lnTo>
                <a:lnTo>
                  <a:pt x="2935363" y="811531"/>
                </a:lnTo>
                <a:lnTo>
                  <a:pt x="2905425" y="821554"/>
                </a:lnTo>
                <a:lnTo>
                  <a:pt x="2832790" y="843592"/>
                </a:lnTo>
                <a:lnTo>
                  <a:pt x="2791338" y="858539"/>
                </a:lnTo>
                <a:lnTo>
                  <a:pt x="2750657" y="875488"/>
                </a:lnTo>
                <a:lnTo>
                  <a:pt x="2710589" y="894423"/>
                </a:lnTo>
                <a:lnTo>
                  <a:pt x="2672359" y="913161"/>
                </a:lnTo>
                <a:lnTo>
                  <a:pt x="2634577" y="932263"/>
                </a:lnTo>
                <a:lnTo>
                  <a:pt x="2597339" y="952382"/>
                </a:lnTo>
                <a:lnTo>
                  <a:pt x="2560745" y="974170"/>
                </a:lnTo>
                <a:lnTo>
                  <a:pt x="2534706" y="989160"/>
                </a:lnTo>
                <a:lnTo>
                  <a:pt x="2507707" y="1002452"/>
                </a:lnTo>
                <a:lnTo>
                  <a:pt x="2480450" y="1015076"/>
                </a:lnTo>
                <a:lnTo>
                  <a:pt x="2453640" y="1028065"/>
                </a:lnTo>
                <a:lnTo>
                  <a:pt x="2411838" y="1049004"/>
                </a:lnTo>
                <a:lnTo>
                  <a:pt x="2370507" y="1070606"/>
                </a:lnTo>
                <a:lnTo>
                  <a:pt x="2329565" y="1092862"/>
                </a:lnTo>
                <a:lnTo>
                  <a:pt x="2288931" y="1115764"/>
                </a:lnTo>
                <a:lnTo>
                  <a:pt x="2219906" y="1155787"/>
                </a:lnTo>
                <a:lnTo>
                  <a:pt x="2164049" y="1191131"/>
                </a:lnTo>
                <a:lnTo>
                  <a:pt x="2137930" y="1211709"/>
                </a:lnTo>
                <a:lnTo>
                  <a:pt x="2102769" y="1232216"/>
                </a:lnTo>
                <a:lnTo>
                  <a:pt x="2069259" y="1255613"/>
                </a:lnTo>
                <a:lnTo>
                  <a:pt x="2036006" y="1279678"/>
                </a:lnTo>
                <a:lnTo>
                  <a:pt x="2001617" y="1302187"/>
                </a:lnTo>
                <a:lnTo>
                  <a:pt x="1993513" y="1306864"/>
                </a:lnTo>
                <a:lnTo>
                  <a:pt x="1985666" y="1312209"/>
                </a:lnTo>
                <a:lnTo>
                  <a:pt x="1729604" y="1523281"/>
                </a:lnTo>
                <a:lnTo>
                  <a:pt x="1721583" y="1529111"/>
                </a:lnTo>
                <a:lnTo>
                  <a:pt x="1703109" y="1543655"/>
                </a:lnTo>
                <a:lnTo>
                  <a:pt x="1650790" y="1586489"/>
                </a:lnTo>
                <a:lnTo>
                  <a:pt x="1616255" y="1613589"/>
                </a:lnTo>
                <a:lnTo>
                  <a:pt x="1580569" y="1639292"/>
                </a:lnTo>
                <a:lnTo>
                  <a:pt x="1529635" y="1671311"/>
                </a:lnTo>
                <a:lnTo>
                  <a:pt x="1516689" y="1680420"/>
                </a:lnTo>
                <a:lnTo>
                  <a:pt x="1440719" y="1736789"/>
                </a:lnTo>
                <a:lnTo>
                  <a:pt x="1415236" y="1755059"/>
                </a:lnTo>
                <a:lnTo>
                  <a:pt x="1369982" y="1785767"/>
                </a:lnTo>
                <a:lnTo>
                  <a:pt x="1351245" y="1799991"/>
                </a:lnTo>
                <a:lnTo>
                  <a:pt x="1286854" y="1853019"/>
                </a:lnTo>
                <a:lnTo>
                  <a:pt x="1228465" y="1887252"/>
                </a:lnTo>
                <a:lnTo>
                  <a:pt x="1153810" y="1922386"/>
                </a:lnTo>
                <a:lnTo>
                  <a:pt x="1108962" y="1941475"/>
                </a:lnTo>
                <a:lnTo>
                  <a:pt x="1063600" y="1959230"/>
                </a:lnTo>
                <a:lnTo>
                  <a:pt x="1017898" y="1975506"/>
                </a:lnTo>
                <a:lnTo>
                  <a:pt x="1006009" y="1979590"/>
                </a:lnTo>
                <a:lnTo>
                  <a:pt x="994465" y="1984270"/>
                </a:lnTo>
                <a:lnTo>
                  <a:pt x="983609" y="1990141"/>
                </a:lnTo>
                <a:lnTo>
                  <a:pt x="961190" y="2007449"/>
                </a:lnTo>
                <a:lnTo>
                  <a:pt x="947534" y="2014749"/>
                </a:lnTo>
                <a:lnTo>
                  <a:pt x="933075" y="2020365"/>
                </a:lnTo>
                <a:lnTo>
                  <a:pt x="907604" y="2028196"/>
                </a:lnTo>
                <a:lnTo>
                  <a:pt x="897177" y="2031833"/>
                </a:lnTo>
                <a:lnTo>
                  <a:pt x="886606" y="2035295"/>
                </a:lnTo>
                <a:lnTo>
                  <a:pt x="875706" y="2038003"/>
                </a:lnTo>
                <a:lnTo>
                  <a:pt x="866816" y="2040544"/>
                </a:lnTo>
                <a:lnTo>
                  <a:pt x="857464" y="2042879"/>
                </a:lnTo>
                <a:lnTo>
                  <a:pt x="847885" y="2044229"/>
                </a:lnTo>
                <a:lnTo>
                  <a:pt x="838316" y="2043812"/>
                </a:lnTo>
                <a:lnTo>
                  <a:pt x="819122" y="2042292"/>
                </a:lnTo>
                <a:lnTo>
                  <a:pt x="800490" y="2044119"/>
                </a:lnTo>
                <a:lnTo>
                  <a:pt x="782199" y="2047424"/>
                </a:lnTo>
                <a:lnTo>
                  <a:pt x="764025" y="2050339"/>
                </a:lnTo>
                <a:lnTo>
                  <a:pt x="715574" y="2055329"/>
                </a:lnTo>
                <a:lnTo>
                  <a:pt x="667392" y="2057275"/>
                </a:lnTo>
                <a:lnTo>
                  <a:pt x="619475" y="2055964"/>
                </a:lnTo>
                <a:lnTo>
                  <a:pt x="571819" y="2051180"/>
                </a:lnTo>
                <a:lnTo>
                  <a:pt x="524423" y="2042709"/>
                </a:lnTo>
                <a:lnTo>
                  <a:pt x="477282" y="2030336"/>
                </a:lnTo>
                <a:lnTo>
                  <a:pt x="383434" y="2000872"/>
                </a:lnTo>
                <a:lnTo>
                  <a:pt x="336379" y="1986436"/>
                </a:lnTo>
                <a:lnTo>
                  <a:pt x="289167" y="1972355"/>
                </a:lnTo>
                <a:lnTo>
                  <a:pt x="241744" y="1958746"/>
                </a:lnTo>
                <a:lnTo>
                  <a:pt x="216041" y="1950306"/>
                </a:lnTo>
                <a:lnTo>
                  <a:pt x="167669" y="1928579"/>
                </a:lnTo>
                <a:lnTo>
                  <a:pt x="111654" y="1894174"/>
                </a:lnTo>
                <a:lnTo>
                  <a:pt x="78569" y="1872841"/>
                </a:lnTo>
                <a:lnTo>
                  <a:pt x="45310" y="1851651"/>
                </a:lnTo>
                <a:lnTo>
                  <a:pt x="11584" y="1831138"/>
                </a:lnTo>
                <a:lnTo>
                  <a:pt x="0" y="1824632"/>
                </a:lnTo>
                <a:lnTo>
                  <a:pt x="0" y="0"/>
                </a:lnTo>
                <a:close/>
              </a:path>
              <a:path w="5507355" h="2057400">
                <a:moveTo>
                  <a:pt x="1729604" y="1523281"/>
                </a:moveTo>
                <a:lnTo>
                  <a:pt x="1985666" y="1312209"/>
                </a:lnTo>
                <a:lnTo>
                  <a:pt x="1978394" y="1318252"/>
                </a:lnTo>
                <a:lnTo>
                  <a:pt x="1972015" y="1325024"/>
                </a:lnTo>
                <a:lnTo>
                  <a:pt x="1940923" y="1355856"/>
                </a:lnTo>
                <a:lnTo>
                  <a:pt x="1907628" y="1384547"/>
                </a:lnTo>
                <a:lnTo>
                  <a:pt x="1873726" y="1412859"/>
                </a:lnTo>
                <a:lnTo>
                  <a:pt x="1822028" y="1459260"/>
                </a:lnTo>
                <a:lnTo>
                  <a:pt x="1802407" y="1474603"/>
                </a:lnTo>
                <a:lnTo>
                  <a:pt x="1781922" y="1488899"/>
                </a:lnTo>
                <a:lnTo>
                  <a:pt x="1740632" y="1515265"/>
                </a:lnTo>
                <a:lnTo>
                  <a:pt x="1729604" y="1523281"/>
                </a:lnTo>
                <a:close/>
              </a:path>
              <a:path w="5507355" h="2057400">
                <a:moveTo>
                  <a:pt x="1286854" y="1853019"/>
                </a:moveTo>
                <a:lnTo>
                  <a:pt x="1333083" y="1814913"/>
                </a:lnTo>
                <a:lnTo>
                  <a:pt x="1315352" y="1830359"/>
                </a:lnTo>
                <a:lnTo>
                  <a:pt x="1288035" y="1852266"/>
                </a:lnTo>
                <a:lnTo>
                  <a:pt x="1286854" y="1853019"/>
                </a:lnTo>
                <a:close/>
              </a:path>
            </a:pathLst>
          </a:custGeom>
          <a:solidFill>
            <a:srgbClr val="FFE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822391" y="5"/>
            <a:ext cx="3465829" cy="1943100"/>
          </a:xfrm>
          <a:custGeom>
            <a:avLst/>
            <a:gdLst/>
            <a:ahLst/>
            <a:cxnLst/>
            <a:rect l="l" t="t" r="r" b="b"/>
            <a:pathLst>
              <a:path w="3465830" h="1943100">
                <a:moveTo>
                  <a:pt x="258287" y="1447800"/>
                </a:moveTo>
                <a:lnTo>
                  <a:pt x="105270" y="1447800"/>
                </a:lnTo>
                <a:lnTo>
                  <a:pt x="97789" y="1435100"/>
                </a:lnTo>
                <a:lnTo>
                  <a:pt x="86741" y="1422400"/>
                </a:lnTo>
                <a:lnTo>
                  <a:pt x="76122" y="1409700"/>
                </a:lnTo>
                <a:lnTo>
                  <a:pt x="66707" y="1384300"/>
                </a:lnTo>
                <a:lnTo>
                  <a:pt x="59269" y="1371600"/>
                </a:lnTo>
                <a:lnTo>
                  <a:pt x="53322" y="1358900"/>
                </a:lnTo>
                <a:lnTo>
                  <a:pt x="46773" y="1346200"/>
                </a:lnTo>
                <a:lnTo>
                  <a:pt x="40053" y="1320800"/>
                </a:lnTo>
                <a:lnTo>
                  <a:pt x="33590" y="1308100"/>
                </a:lnTo>
                <a:lnTo>
                  <a:pt x="24003" y="1282700"/>
                </a:lnTo>
                <a:lnTo>
                  <a:pt x="17425" y="1257300"/>
                </a:lnTo>
                <a:lnTo>
                  <a:pt x="14115" y="1231900"/>
                </a:lnTo>
                <a:lnTo>
                  <a:pt x="14330" y="1193800"/>
                </a:lnTo>
                <a:lnTo>
                  <a:pt x="14960" y="1168400"/>
                </a:lnTo>
                <a:lnTo>
                  <a:pt x="13183" y="1143000"/>
                </a:lnTo>
                <a:lnTo>
                  <a:pt x="9687" y="1104900"/>
                </a:lnTo>
                <a:lnTo>
                  <a:pt x="5158" y="1079500"/>
                </a:lnTo>
                <a:lnTo>
                  <a:pt x="1504" y="1054100"/>
                </a:lnTo>
                <a:lnTo>
                  <a:pt x="0" y="1028700"/>
                </a:lnTo>
                <a:lnTo>
                  <a:pt x="386" y="990600"/>
                </a:lnTo>
                <a:lnTo>
                  <a:pt x="2407" y="965200"/>
                </a:lnTo>
                <a:lnTo>
                  <a:pt x="6434" y="927100"/>
                </a:lnTo>
                <a:lnTo>
                  <a:pt x="11234" y="889000"/>
                </a:lnTo>
                <a:lnTo>
                  <a:pt x="16207" y="850900"/>
                </a:lnTo>
                <a:lnTo>
                  <a:pt x="20750" y="812800"/>
                </a:lnTo>
                <a:lnTo>
                  <a:pt x="27858" y="774700"/>
                </a:lnTo>
                <a:lnTo>
                  <a:pt x="37717" y="736600"/>
                </a:lnTo>
                <a:lnTo>
                  <a:pt x="49640" y="685800"/>
                </a:lnTo>
                <a:lnTo>
                  <a:pt x="62938" y="647700"/>
                </a:lnTo>
                <a:lnTo>
                  <a:pt x="68054" y="635000"/>
                </a:lnTo>
                <a:lnTo>
                  <a:pt x="73600" y="622300"/>
                </a:lnTo>
                <a:lnTo>
                  <a:pt x="79318" y="609600"/>
                </a:lnTo>
                <a:lnTo>
                  <a:pt x="84949" y="596900"/>
                </a:lnTo>
                <a:lnTo>
                  <a:pt x="92501" y="571500"/>
                </a:lnTo>
                <a:lnTo>
                  <a:pt x="99967" y="546100"/>
                </a:lnTo>
                <a:lnTo>
                  <a:pt x="107262" y="533400"/>
                </a:lnTo>
                <a:lnTo>
                  <a:pt x="114298" y="508000"/>
                </a:lnTo>
                <a:lnTo>
                  <a:pt x="130548" y="457200"/>
                </a:lnTo>
                <a:lnTo>
                  <a:pt x="146626" y="419100"/>
                </a:lnTo>
                <a:lnTo>
                  <a:pt x="163049" y="368300"/>
                </a:lnTo>
                <a:lnTo>
                  <a:pt x="180331" y="317500"/>
                </a:lnTo>
                <a:lnTo>
                  <a:pt x="192784" y="292100"/>
                </a:lnTo>
                <a:lnTo>
                  <a:pt x="206354" y="254000"/>
                </a:lnTo>
                <a:lnTo>
                  <a:pt x="220441" y="228600"/>
                </a:lnTo>
                <a:lnTo>
                  <a:pt x="234442" y="190500"/>
                </a:lnTo>
                <a:lnTo>
                  <a:pt x="255894" y="139700"/>
                </a:lnTo>
                <a:lnTo>
                  <a:pt x="276057" y="101600"/>
                </a:lnTo>
                <a:lnTo>
                  <a:pt x="294672" y="50800"/>
                </a:lnTo>
                <a:lnTo>
                  <a:pt x="311481" y="0"/>
                </a:lnTo>
                <a:lnTo>
                  <a:pt x="486769" y="0"/>
                </a:lnTo>
                <a:lnTo>
                  <a:pt x="482628" y="12700"/>
                </a:lnTo>
                <a:lnTo>
                  <a:pt x="478400" y="25400"/>
                </a:lnTo>
                <a:lnTo>
                  <a:pt x="472897" y="50800"/>
                </a:lnTo>
                <a:lnTo>
                  <a:pt x="461892" y="88900"/>
                </a:lnTo>
                <a:lnTo>
                  <a:pt x="456389" y="114300"/>
                </a:lnTo>
                <a:lnTo>
                  <a:pt x="452276" y="127000"/>
                </a:lnTo>
                <a:lnTo>
                  <a:pt x="446874" y="139700"/>
                </a:lnTo>
                <a:lnTo>
                  <a:pt x="440267" y="152400"/>
                </a:lnTo>
                <a:lnTo>
                  <a:pt x="432543" y="165100"/>
                </a:lnTo>
                <a:lnTo>
                  <a:pt x="428459" y="177800"/>
                </a:lnTo>
                <a:lnTo>
                  <a:pt x="424633" y="177800"/>
                </a:lnTo>
                <a:lnTo>
                  <a:pt x="421323" y="190500"/>
                </a:lnTo>
                <a:lnTo>
                  <a:pt x="418786" y="190500"/>
                </a:lnTo>
                <a:lnTo>
                  <a:pt x="411994" y="203200"/>
                </a:lnTo>
                <a:lnTo>
                  <a:pt x="395313" y="241300"/>
                </a:lnTo>
                <a:lnTo>
                  <a:pt x="388521" y="266700"/>
                </a:lnTo>
                <a:lnTo>
                  <a:pt x="385354" y="266700"/>
                </a:lnTo>
                <a:lnTo>
                  <a:pt x="381757" y="279400"/>
                </a:lnTo>
                <a:lnTo>
                  <a:pt x="378332" y="292100"/>
                </a:lnTo>
                <a:lnTo>
                  <a:pt x="375681" y="304800"/>
                </a:lnTo>
                <a:lnTo>
                  <a:pt x="366180" y="317500"/>
                </a:lnTo>
                <a:lnTo>
                  <a:pt x="358828" y="342900"/>
                </a:lnTo>
                <a:lnTo>
                  <a:pt x="352337" y="355600"/>
                </a:lnTo>
                <a:lnTo>
                  <a:pt x="345415" y="368300"/>
                </a:lnTo>
                <a:lnTo>
                  <a:pt x="336115" y="393700"/>
                </a:lnTo>
                <a:lnTo>
                  <a:pt x="327417" y="419100"/>
                </a:lnTo>
                <a:lnTo>
                  <a:pt x="319234" y="431800"/>
                </a:lnTo>
                <a:lnTo>
                  <a:pt x="311481" y="457200"/>
                </a:lnTo>
                <a:lnTo>
                  <a:pt x="303872" y="482600"/>
                </a:lnTo>
                <a:lnTo>
                  <a:pt x="296692" y="495300"/>
                </a:lnTo>
                <a:lnTo>
                  <a:pt x="290717" y="520700"/>
                </a:lnTo>
                <a:lnTo>
                  <a:pt x="286719" y="546100"/>
                </a:lnTo>
                <a:lnTo>
                  <a:pt x="285801" y="546100"/>
                </a:lnTo>
                <a:lnTo>
                  <a:pt x="282133" y="558800"/>
                </a:lnTo>
                <a:lnTo>
                  <a:pt x="280299" y="558800"/>
                </a:lnTo>
                <a:lnTo>
                  <a:pt x="269035" y="596900"/>
                </a:lnTo>
                <a:lnTo>
                  <a:pt x="256912" y="622300"/>
                </a:lnTo>
                <a:lnTo>
                  <a:pt x="245476" y="660400"/>
                </a:lnTo>
                <a:lnTo>
                  <a:pt x="236276" y="698500"/>
                </a:lnTo>
                <a:lnTo>
                  <a:pt x="232364" y="711200"/>
                </a:lnTo>
                <a:lnTo>
                  <a:pt x="227678" y="736600"/>
                </a:lnTo>
                <a:lnTo>
                  <a:pt x="222476" y="749300"/>
                </a:lnTo>
                <a:lnTo>
                  <a:pt x="217016" y="762000"/>
                </a:lnTo>
                <a:lnTo>
                  <a:pt x="210123" y="787400"/>
                </a:lnTo>
                <a:lnTo>
                  <a:pt x="203832" y="812800"/>
                </a:lnTo>
                <a:lnTo>
                  <a:pt x="199089" y="825500"/>
                </a:lnTo>
                <a:lnTo>
                  <a:pt x="196839" y="850900"/>
                </a:lnTo>
                <a:lnTo>
                  <a:pt x="196839" y="863600"/>
                </a:lnTo>
                <a:lnTo>
                  <a:pt x="193171" y="876300"/>
                </a:lnTo>
                <a:lnTo>
                  <a:pt x="186278" y="901700"/>
                </a:lnTo>
                <a:lnTo>
                  <a:pt x="180675" y="927100"/>
                </a:lnTo>
                <a:lnTo>
                  <a:pt x="176275" y="952500"/>
                </a:lnTo>
                <a:lnTo>
                  <a:pt x="172994" y="977900"/>
                </a:lnTo>
                <a:lnTo>
                  <a:pt x="169683" y="1003300"/>
                </a:lnTo>
                <a:lnTo>
                  <a:pt x="167835" y="1041400"/>
                </a:lnTo>
                <a:lnTo>
                  <a:pt x="169253" y="1066800"/>
                </a:lnTo>
                <a:lnTo>
                  <a:pt x="175745" y="1104900"/>
                </a:lnTo>
                <a:lnTo>
                  <a:pt x="177336" y="1104900"/>
                </a:lnTo>
                <a:lnTo>
                  <a:pt x="178152" y="1117600"/>
                </a:lnTo>
                <a:lnTo>
                  <a:pt x="178453" y="1117600"/>
                </a:lnTo>
                <a:lnTo>
                  <a:pt x="178496" y="1130300"/>
                </a:lnTo>
                <a:lnTo>
                  <a:pt x="181147" y="1181100"/>
                </a:lnTo>
                <a:lnTo>
                  <a:pt x="186636" y="1231900"/>
                </a:lnTo>
                <a:lnTo>
                  <a:pt x="195392" y="1270000"/>
                </a:lnTo>
                <a:lnTo>
                  <a:pt x="207845" y="1320800"/>
                </a:lnTo>
                <a:lnTo>
                  <a:pt x="210381" y="1333500"/>
                </a:lnTo>
                <a:lnTo>
                  <a:pt x="212316" y="1346200"/>
                </a:lnTo>
                <a:lnTo>
                  <a:pt x="213391" y="1346200"/>
                </a:lnTo>
                <a:lnTo>
                  <a:pt x="213348" y="1358900"/>
                </a:lnTo>
                <a:lnTo>
                  <a:pt x="213620" y="1371600"/>
                </a:lnTo>
                <a:lnTo>
                  <a:pt x="215526" y="1384300"/>
                </a:lnTo>
                <a:lnTo>
                  <a:pt x="218635" y="1384300"/>
                </a:lnTo>
                <a:lnTo>
                  <a:pt x="222519" y="1397000"/>
                </a:lnTo>
                <a:lnTo>
                  <a:pt x="226145" y="1397000"/>
                </a:lnTo>
                <a:lnTo>
                  <a:pt x="229512" y="1409700"/>
                </a:lnTo>
                <a:lnTo>
                  <a:pt x="233740" y="1422400"/>
                </a:lnTo>
                <a:lnTo>
                  <a:pt x="239945" y="1422400"/>
                </a:lnTo>
                <a:lnTo>
                  <a:pt x="245132" y="1435100"/>
                </a:lnTo>
                <a:lnTo>
                  <a:pt x="254132" y="1435100"/>
                </a:lnTo>
                <a:lnTo>
                  <a:pt x="258287" y="1447800"/>
                </a:lnTo>
                <a:close/>
              </a:path>
              <a:path w="3465830" h="1943100">
                <a:moveTo>
                  <a:pt x="1991676" y="1079500"/>
                </a:moveTo>
                <a:lnTo>
                  <a:pt x="1751386" y="1079500"/>
                </a:lnTo>
                <a:lnTo>
                  <a:pt x="1770646" y="1066800"/>
                </a:lnTo>
                <a:lnTo>
                  <a:pt x="1951079" y="1066800"/>
                </a:lnTo>
                <a:lnTo>
                  <a:pt x="1991676" y="1079500"/>
                </a:lnTo>
                <a:close/>
              </a:path>
              <a:path w="3465830" h="1943100">
                <a:moveTo>
                  <a:pt x="2058627" y="1092200"/>
                </a:moveTo>
                <a:lnTo>
                  <a:pt x="1613429" y="1092200"/>
                </a:lnTo>
                <a:lnTo>
                  <a:pt x="1638579" y="1079500"/>
                </a:lnTo>
                <a:lnTo>
                  <a:pt x="2042105" y="1079500"/>
                </a:lnTo>
                <a:lnTo>
                  <a:pt x="2058627" y="1092200"/>
                </a:lnTo>
                <a:close/>
              </a:path>
              <a:path w="3465830" h="1943100">
                <a:moveTo>
                  <a:pt x="2093020" y="1104900"/>
                </a:moveTo>
                <a:lnTo>
                  <a:pt x="1539528" y="1104900"/>
                </a:lnTo>
                <a:lnTo>
                  <a:pt x="1564162" y="1092200"/>
                </a:lnTo>
                <a:lnTo>
                  <a:pt x="2075824" y="1092200"/>
                </a:lnTo>
                <a:lnTo>
                  <a:pt x="2093020" y="1104900"/>
                </a:lnTo>
                <a:close/>
              </a:path>
              <a:path w="3465830" h="1943100">
                <a:moveTo>
                  <a:pt x="1594556" y="1231900"/>
                </a:moveTo>
                <a:lnTo>
                  <a:pt x="1126816" y="1231900"/>
                </a:lnTo>
                <a:lnTo>
                  <a:pt x="1172503" y="1206500"/>
                </a:lnTo>
                <a:lnTo>
                  <a:pt x="1218700" y="1193800"/>
                </a:lnTo>
                <a:lnTo>
                  <a:pt x="1265304" y="1168400"/>
                </a:lnTo>
                <a:lnTo>
                  <a:pt x="1406543" y="1130300"/>
                </a:lnTo>
                <a:lnTo>
                  <a:pt x="1439574" y="1117600"/>
                </a:lnTo>
                <a:lnTo>
                  <a:pt x="1472691" y="1117600"/>
                </a:lnTo>
                <a:lnTo>
                  <a:pt x="1505981" y="1104900"/>
                </a:lnTo>
                <a:lnTo>
                  <a:pt x="2127413" y="1104900"/>
                </a:lnTo>
                <a:lnTo>
                  <a:pt x="2225303" y="1143000"/>
                </a:lnTo>
                <a:lnTo>
                  <a:pt x="2276046" y="1155700"/>
                </a:lnTo>
                <a:lnTo>
                  <a:pt x="2294102" y="1168400"/>
                </a:lnTo>
                <a:lnTo>
                  <a:pt x="2311815" y="1168400"/>
                </a:lnTo>
                <a:lnTo>
                  <a:pt x="2329183" y="1181100"/>
                </a:lnTo>
                <a:lnTo>
                  <a:pt x="2377175" y="1206500"/>
                </a:lnTo>
                <a:lnTo>
                  <a:pt x="1726538" y="1206500"/>
                </a:lnTo>
                <a:lnTo>
                  <a:pt x="1711950" y="1219200"/>
                </a:lnTo>
                <a:lnTo>
                  <a:pt x="1610377" y="1219200"/>
                </a:lnTo>
                <a:lnTo>
                  <a:pt x="1594556" y="1231900"/>
                </a:lnTo>
                <a:close/>
              </a:path>
              <a:path w="3465830" h="1943100">
                <a:moveTo>
                  <a:pt x="1777983" y="1219200"/>
                </a:moveTo>
                <a:lnTo>
                  <a:pt x="1741298" y="1219200"/>
                </a:lnTo>
                <a:lnTo>
                  <a:pt x="1726538" y="1206500"/>
                </a:lnTo>
                <a:lnTo>
                  <a:pt x="1785321" y="1206500"/>
                </a:lnTo>
                <a:lnTo>
                  <a:pt x="1777983" y="1219200"/>
                </a:lnTo>
                <a:close/>
              </a:path>
              <a:path w="3465830" h="1943100">
                <a:moveTo>
                  <a:pt x="3465607" y="1943100"/>
                </a:moveTo>
                <a:lnTo>
                  <a:pt x="3427856" y="1943100"/>
                </a:lnTo>
                <a:lnTo>
                  <a:pt x="3404297" y="1930400"/>
                </a:lnTo>
                <a:lnTo>
                  <a:pt x="3353625" y="1930400"/>
                </a:lnTo>
                <a:lnTo>
                  <a:pt x="3349039" y="1917700"/>
                </a:lnTo>
                <a:lnTo>
                  <a:pt x="3323718" y="1917700"/>
                </a:lnTo>
                <a:lnTo>
                  <a:pt x="3301463" y="1905000"/>
                </a:lnTo>
                <a:lnTo>
                  <a:pt x="3278692" y="1892300"/>
                </a:lnTo>
                <a:lnTo>
                  <a:pt x="3255491" y="1892300"/>
                </a:lnTo>
                <a:lnTo>
                  <a:pt x="3238166" y="1879600"/>
                </a:lnTo>
                <a:lnTo>
                  <a:pt x="3203515" y="1879600"/>
                </a:lnTo>
                <a:lnTo>
                  <a:pt x="3186706" y="1866900"/>
                </a:lnTo>
                <a:lnTo>
                  <a:pt x="3159292" y="1854200"/>
                </a:lnTo>
                <a:lnTo>
                  <a:pt x="3133168" y="1841500"/>
                </a:lnTo>
                <a:lnTo>
                  <a:pt x="3083070" y="1816100"/>
                </a:lnTo>
                <a:lnTo>
                  <a:pt x="3020704" y="1765300"/>
                </a:lnTo>
                <a:lnTo>
                  <a:pt x="3004024" y="1752600"/>
                </a:lnTo>
                <a:lnTo>
                  <a:pt x="2986999" y="1739900"/>
                </a:lnTo>
                <a:lnTo>
                  <a:pt x="2969631" y="1727200"/>
                </a:lnTo>
                <a:lnTo>
                  <a:pt x="2951919" y="1714500"/>
                </a:lnTo>
                <a:lnTo>
                  <a:pt x="2905493" y="1689100"/>
                </a:lnTo>
                <a:lnTo>
                  <a:pt x="2768763" y="1612900"/>
                </a:lnTo>
                <a:lnTo>
                  <a:pt x="2723356" y="1574800"/>
                </a:lnTo>
                <a:lnTo>
                  <a:pt x="2677695" y="1549400"/>
                </a:lnTo>
                <a:lnTo>
                  <a:pt x="2632985" y="1524000"/>
                </a:lnTo>
                <a:lnTo>
                  <a:pt x="2586898" y="1498600"/>
                </a:lnTo>
                <a:lnTo>
                  <a:pt x="2556934" y="1485900"/>
                </a:lnTo>
                <a:lnTo>
                  <a:pt x="2527399" y="1460500"/>
                </a:lnTo>
                <a:lnTo>
                  <a:pt x="2468588" y="1435100"/>
                </a:lnTo>
                <a:lnTo>
                  <a:pt x="2461007" y="1422400"/>
                </a:lnTo>
                <a:lnTo>
                  <a:pt x="2453340" y="1422400"/>
                </a:lnTo>
                <a:lnTo>
                  <a:pt x="2445502" y="1409700"/>
                </a:lnTo>
                <a:lnTo>
                  <a:pt x="2437405" y="1409700"/>
                </a:lnTo>
                <a:lnTo>
                  <a:pt x="2400189" y="1397000"/>
                </a:lnTo>
                <a:lnTo>
                  <a:pt x="2363919" y="1371600"/>
                </a:lnTo>
                <a:lnTo>
                  <a:pt x="2328165" y="1358900"/>
                </a:lnTo>
                <a:lnTo>
                  <a:pt x="2292497" y="1333500"/>
                </a:lnTo>
                <a:lnTo>
                  <a:pt x="2284773" y="1333500"/>
                </a:lnTo>
                <a:lnTo>
                  <a:pt x="2276791" y="1320800"/>
                </a:lnTo>
                <a:lnTo>
                  <a:pt x="2260398" y="1320800"/>
                </a:lnTo>
                <a:lnTo>
                  <a:pt x="2233084" y="1308100"/>
                </a:lnTo>
                <a:lnTo>
                  <a:pt x="2204911" y="1295400"/>
                </a:lnTo>
                <a:lnTo>
                  <a:pt x="2146673" y="1270000"/>
                </a:lnTo>
                <a:lnTo>
                  <a:pt x="2083963" y="1244600"/>
                </a:lnTo>
                <a:lnTo>
                  <a:pt x="2052910" y="1244600"/>
                </a:lnTo>
                <a:lnTo>
                  <a:pt x="2021942" y="1231900"/>
                </a:lnTo>
                <a:lnTo>
                  <a:pt x="1995632" y="1219200"/>
                </a:lnTo>
                <a:lnTo>
                  <a:pt x="1968977" y="1219200"/>
                </a:lnTo>
                <a:lnTo>
                  <a:pt x="1941979" y="1206500"/>
                </a:lnTo>
                <a:lnTo>
                  <a:pt x="2377175" y="1206500"/>
                </a:lnTo>
                <a:lnTo>
                  <a:pt x="2472471" y="1257300"/>
                </a:lnTo>
                <a:lnTo>
                  <a:pt x="2519947" y="1270000"/>
                </a:lnTo>
                <a:lnTo>
                  <a:pt x="2536986" y="1282700"/>
                </a:lnTo>
                <a:lnTo>
                  <a:pt x="2570376" y="1308100"/>
                </a:lnTo>
                <a:lnTo>
                  <a:pt x="2586898" y="1308100"/>
                </a:lnTo>
                <a:lnTo>
                  <a:pt x="2599681" y="1320800"/>
                </a:lnTo>
                <a:lnTo>
                  <a:pt x="2624558" y="1333500"/>
                </a:lnTo>
                <a:lnTo>
                  <a:pt x="2637341" y="1346200"/>
                </a:lnTo>
                <a:lnTo>
                  <a:pt x="2737309" y="1397000"/>
                </a:lnTo>
                <a:lnTo>
                  <a:pt x="2902394" y="1498600"/>
                </a:lnTo>
                <a:lnTo>
                  <a:pt x="2911049" y="1511300"/>
                </a:lnTo>
                <a:lnTo>
                  <a:pt x="2927672" y="1524000"/>
                </a:lnTo>
                <a:lnTo>
                  <a:pt x="2936328" y="1524000"/>
                </a:lnTo>
                <a:lnTo>
                  <a:pt x="2964659" y="1549400"/>
                </a:lnTo>
                <a:lnTo>
                  <a:pt x="3021320" y="1574800"/>
                </a:lnTo>
                <a:lnTo>
                  <a:pt x="3049135" y="1600200"/>
                </a:lnTo>
                <a:lnTo>
                  <a:pt x="3079387" y="1612900"/>
                </a:lnTo>
                <a:lnTo>
                  <a:pt x="3109552" y="1638300"/>
                </a:lnTo>
                <a:lnTo>
                  <a:pt x="3139545" y="1651000"/>
                </a:lnTo>
                <a:lnTo>
                  <a:pt x="3169280" y="1676400"/>
                </a:lnTo>
                <a:lnTo>
                  <a:pt x="3194272" y="1689100"/>
                </a:lnTo>
                <a:lnTo>
                  <a:pt x="3219952" y="1701800"/>
                </a:lnTo>
                <a:lnTo>
                  <a:pt x="3246664" y="1714500"/>
                </a:lnTo>
                <a:lnTo>
                  <a:pt x="3274751" y="1727200"/>
                </a:lnTo>
                <a:lnTo>
                  <a:pt x="3294541" y="1739900"/>
                </a:lnTo>
                <a:lnTo>
                  <a:pt x="3333434" y="1739900"/>
                </a:lnTo>
                <a:lnTo>
                  <a:pt x="3352708" y="1752600"/>
                </a:lnTo>
                <a:lnTo>
                  <a:pt x="3442014" y="1778000"/>
                </a:lnTo>
                <a:lnTo>
                  <a:pt x="3465607" y="1790700"/>
                </a:lnTo>
                <a:lnTo>
                  <a:pt x="3465607" y="1943100"/>
                </a:lnTo>
                <a:close/>
              </a:path>
              <a:path w="3465830" h="1943100">
                <a:moveTo>
                  <a:pt x="979157" y="1447800"/>
                </a:moveTo>
                <a:lnTo>
                  <a:pt x="612302" y="1447800"/>
                </a:lnTo>
                <a:lnTo>
                  <a:pt x="722359" y="1397000"/>
                </a:lnTo>
                <a:lnTo>
                  <a:pt x="822671" y="1371600"/>
                </a:lnTo>
                <a:lnTo>
                  <a:pt x="871580" y="1346200"/>
                </a:lnTo>
                <a:lnTo>
                  <a:pt x="919543" y="1320800"/>
                </a:lnTo>
                <a:lnTo>
                  <a:pt x="1013550" y="1270000"/>
                </a:lnTo>
                <a:lnTo>
                  <a:pt x="1061413" y="1257300"/>
                </a:lnTo>
                <a:lnTo>
                  <a:pt x="1110308" y="1231900"/>
                </a:lnTo>
                <a:lnTo>
                  <a:pt x="1513848" y="1231900"/>
                </a:lnTo>
                <a:lnTo>
                  <a:pt x="1422664" y="1270000"/>
                </a:lnTo>
                <a:lnTo>
                  <a:pt x="1391869" y="1270000"/>
                </a:lnTo>
                <a:lnTo>
                  <a:pt x="1267138" y="1320800"/>
                </a:lnTo>
                <a:lnTo>
                  <a:pt x="1240312" y="1320800"/>
                </a:lnTo>
                <a:lnTo>
                  <a:pt x="1159833" y="1358900"/>
                </a:lnTo>
                <a:lnTo>
                  <a:pt x="1126458" y="1358900"/>
                </a:lnTo>
                <a:lnTo>
                  <a:pt x="1093685" y="1371600"/>
                </a:lnTo>
                <a:lnTo>
                  <a:pt x="1061427" y="1397000"/>
                </a:lnTo>
                <a:lnTo>
                  <a:pt x="1029600" y="1409700"/>
                </a:lnTo>
                <a:lnTo>
                  <a:pt x="1018594" y="1409700"/>
                </a:lnTo>
                <a:lnTo>
                  <a:pt x="1000509" y="1435100"/>
                </a:lnTo>
                <a:lnTo>
                  <a:pt x="979157" y="1447800"/>
                </a:lnTo>
                <a:close/>
              </a:path>
              <a:path w="3465830" h="1943100">
                <a:moveTo>
                  <a:pt x="270210" y="1460500"/>
                </a:moveTo>
                <a:lnTo>
                  <a:pt x="122294" y="1460500"/>
                </a:lnTo>
                <a:lnTo>
                  <a:pt x="113610" y="1447800"/>
                </a:lnTo>
                <a:lnTo>
                  <a:pt x="263991" y="1447800"/>
                </a:lnTo>
                <a:lnTo>
                  <a:pt x="270210" y="1460500"/>
                </a:lnTo>
                <a:close/>
              </a:path>
              <a:path w="3465830" h="1943100">
                <a:moveTo>
                  <a:pt x="924286" y="1473200"/>
                </a:moveTo>
                <a:lnTo>
                  <a:pt x="538931" y="1473200"/>
                </a:lnTo>
                <a:lnTo>
                  <a:pt x="557489" y="1460500"/>
                </a:lnTo>
                <a:lnTo>
                  <a:pt x="575961" y="1460500"/>
                </a:lnTo>
                <a:lnTo>
                  <a:pt x="594260" y="1447800"/>
                </a:lnTo>
                <a:lnTo>
                  <a:pt x="956429" y="1447800"/>
                </a:lnTo>
                <a:lnTo>
                  <a:pt x="934217" y="1460500"/>
                </a:lnTo>
                <a:lnTo>
                  <a:pt x="924286" y="1473200"/>
                </a:lnTo>
                <a:close/>
              </a:path>
              <a:path w="3465830" h="1943100">
                <a:moveTo>
                  <a:pt x="339440" y="1485900"/>
                </a:moveTo>
                <a:lnTo>
                  <a:pt x="143760" y="1485900"/>
                </a:lnTo>
                <a:lnTo>
                  <a:pt x="137670" y="1473200"/>
                </a:lnTo>
                <a:lnTo>
                  <a:pt x="130806" y="1460500"/>
                </a:lnTo>
                <a:lnTo>
                  <a:pt x="284884" y="1460500"/>
                </a:lnTo>
                <a:lnTo>
                  <a:pt x="303299" y="1473200"/>
                </a:lnTo>
                <a:lnTo>
                  <a:pt x="321455" y="1473200"/>
                </a:lnTo>
                <a:lnTo>
                  <a:pt x="339440" y="1485900"/>
                </a:lnTo>
                <a:close/>
              </a:path>
              <a:path w="3465830" h="1943100">
                <a:moveTo>
                  <a:pt x="867438" y="1498600"/>
                </a:moveTo>
                <a:lnTo>
                  <a:pt x="450886" y="1498600"/>
                </a:lnTo>
                <a:lnTo>
                  <a:pt x="472897" y="1485900"/>
                </a:lnTo>
                <a:lnTo>
                  <a:pt x="494909" y="1485900"/>
                </a:lnTo>
                <a:lnTo>
                  <a:pt x="516920" y="1473200"/>
                </a:lnTo>
                <a:lnTo>
                  <a:pt x="903393" y="1473200"/>
                </a:lnTo>
                <a:lnTo>
                  <a:pt x="892946" y="1485900"/>
                </a:lnTo>
                <a:lnTo>
                  <a:pt x="867438" y="1498600"/>
                </a:lnTo>
                <a:close/>
              </a:path>
              <a:path w="3465830" h="1943100">
                <a:moveTo>
                  <a:pt x="572865" y="1600200"/>
                </a:moveTo>
                <a:lnTo>
                  <a:pt x="301622" y="1600200"/>
                </a:lnTo>
                <a:lnTo>
                  <a:pt x="281130" y="1587500"/>
                </a:lnTo>
                <a:lnTo>
                  <a:pt x="244974" y="1587500"/>
                </a:lnTo>
                <a:lnTo>
                  <a:pt x="231117" y="1574800"/>
                </a:lnTo>
                <a:lnTo>
                  <a:pt x="218464" y="1562100"/>
                </a:lnTo>
                <a:lnTo>
                  <a:pt x="206928" y="1549400"/>
                </a:lnTo>
                <a:lnTo>
                  <a:pt x="194288" y="1536700"/>
                </a:lnTo>
                <a:lnTo>
                  <a:pt x="170042" y="1511300"/>
                </a:lnTo>
                <a:lnTo>
                  <a:pt x="157402" y="1498600"/>
                </a:lnTo>
                <a:lnTo>
                  <a:pt x="150022" y="1485900"/>
                </a:lnTo>
                <a:lnTo>
                  <a:pt x="357338" y="1485900"/>
                </a:lnTo>
                <a:lnTo>
                  <a:pt x="380209" y="1498600"/>
                </a:lnTo>
                <a:lnTo>
                  <a:pt x="867438" y="1498600"/>
                </a:lnTo>
                <a:lnTo>
                  <a:pt x="841587" y="1511300"/>
                </a:lnTo>
                <a:lnTo>
                  <a:pt x="815047" y="1524000"/>
                </a:lnTo>
                <a:lnTo>
                  <a:pt x="780138" y="1524000"/>
                </a:lnTo>
                <a:lnTo>
                  <a:pt x="765464" y="1536700"/>
                </a:lnTo>
                <a:lnTo>
                  <a:pt x="740014" y="1536700"/>
                </a:lnTo>
                <a:lnTo>
                  <a:pt x="726772" y="1549400"/>
                </a:lnTo>
                <a:lnTo>
                  <a:pt x="693326" y="1549400"/>
                </a:lnTo>
                <a:lnTo>
                  <a:pt x="659406" y="1562100"/>
                </a:lnTo>
                <a:lnTo>
                  <a:pt x="572865" y="1600200"/>
                </a:lnTo>
                <a:close/>
              </a:path>
              <a:path w="3465830" h="1943100">
                <a:moveTo>
                  <a:pt x="501099" y="1612900"/>
                </a:moveTo>
                <a:lnTo>
                  <a:pt x="341747" y="1612900"/>
                </a:lnTo>
                <a:lnTo>
                  <a:pt x="321770" y="1600200"/>
                </a:lnTo>
                <a:lnTo>
                  <a:pt x="521219" y="1600200"/>
                </a:lnTo>
                <a:lnTo>
                  <a:pt x="501099" y="1612900"/>
                </a:lnTo>
                <a:close/>
              </a:path>
              <a:path w="3465830" h="1943100">
                <a:moveTo>
                  <a:pt x="461892" y="1625600"/>
                </a:moveTo>
                <a:lnTo>
                  <a:pt x="361121" y="1625600"/>
                </a:lnTo>
                <a:lnTo>
                  <a:pt x="351391" y="1612900"/>
                </a:lnTo>
                <a:lnTo>
                  <a:pt x="481324" y="1612900"/>
                </a:lnTo>
                <a:lnTo>
                  <a:pt x="461892" y="162560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295400" y="7595230"/>
            <a:ext cx="16992710" cy="2691765"/>
            <a:chOff x="9806054" y="7595541"/>
            <a:chExt cx="8482330" cy="2691765"/>
          </a:xfrm>
        </p:grpSpPr>
        <p:sp>
          <p:nvSpPr>
            <p:cNvPr id="12" name="object 12"/>
            <p:cNvSpPr/>
            <p:nvPr/>
          </p:nvSpPr>
          <p:spPr>
            <a:xfrm>
              <a:off x="13666257" y="7595541"/>
              <a:ext cx="4622165" cy="2691765"/>
            </a:xfrm>
            <a:custGeom>
              <a:avLst/>
              <a:gdLst/>
              <a:ahLst/>
              <a:cxnLst/>
              <a:rect l="l" t="t" r="r" b="b"/>
              <a:pathLst>
                <a:path w="4622165" h="2691765">
                  <a:moveTo>
                    <a:pt x="4621742" y="2080819"/>
                  </a:moveTo>
                  <a:lnTo>
                    <a:pt x="2948247" y="1747370"/>
                  </a:lnTo>
                  <a:lnTo>
                    <a:pt x="2980096" y="1753392"/>
                  </a:lnTo>
                  <a:lnTo>
                    <a:pt x="3012132" y="1758479"/>
                  </a:lnTo>
                  <a:lnTo>
                    <a:pt x="3065890" y="1764207"/>
                  </a:lnTo>
                  <a:lnTo>
                    <a:pt x="3119482" y="1765284"/>
                  </a:lnTo>
                  <a:lnTo>
                    <a:pt x="3172930" y="1760983"/>
                  </a:lnTo>
                  <a:lnTo>
                    <a:pt x="3226257" y="1750582"/>
                  </a:lnTo>
                  <a:lnTo>
                    <a:pt x="3273778" y="1737826"/>
                  </a:lnTo>
                  <a:lnTo>
                    <a:pt x="3320802" y="1723765"/>
                  </a:lnTo>
                  <a:lnTo>
                    <a:pt x="3367331" y="1708443"/>
                  </a:lnTo>
                  <a:lnTo>
                    <a:pt x="3413366" y="1691902"/>
                  </a:lnTo>
                  <a:lnTo>
                    <a:pt x="3458910" y="1674185"/>
                  </a:lnTo>
                  <a:lnTo>
                    <a:pt x="3503965" y="1655335"/>
                  </a:lnTo>
                  <a:lnTo>
                    <a:pt x="3548534" y="1635397"/>
                  </a:lnTo>
                  <a:lnTo>
                    <a:pt x="3592617" y="1614412"/>
                  </a:lnTo>
                  <a:lnTo>
                    <a:pt x="3636217" y="1592424"/>
                  </a:lnTo>
                  <a:lnTo>
                    <a:pt x="3670851" y="1568210"/>
                  </a:lnTo>
                  <a:lnTo>
                    <a:pt x="3772554" y="1468390"/>
                  </a:lnTo>
                  <a:lnTo>
                    <a:pt x="3806076" y="1434969"/>
                  </a:lnTo>
                  <a:lnTo>
                    <a:pt x="3839155" y="1401244"/>
                  </a:lnTo>
                  <a:lnTo>
                    <a:pt x="3871638" y="1367076"/>
                  </a:lnTo>
                  <a:lnTo>
                    <a:pt x="3912393" y="1317019"/>
                  </a:lnTo>
                  <a:lnTo>
                    <a:pt x="3948098" y="1263037"/>
                  </a:lnTo>
                  <a:lnTo>
                    <a:pt x="3973928" y="1213895"/>
                  </a:lnTo>
                  <a:lnTo>
                    <a:pt x="3991904" y="1160271"/>
                  </a:lnTo>
                  <a:lnTo>
                    <a:pt x="4003308" y="1108237"/>
                  </a:lnTo>
                  <a:lnTo>
                    <a:pt x="4011973" y="1055907"/>
                  </a:lnTo>
                  <a:lnTo>
                    <a:pt x="4017610" y="1003159"/>
                  </a:lnTo>
                  <a:lnTo>
                    <a:pt x="4019932" y="949876"/>
                  </a:lnTo>
                  <a:lnTo>
                    <a:pt x="4018652" y="895938"/>
                  </a:lnTo>
                  <a:lnTo>
                    <a:pt x="4016897" y="845938"/>
                  </a:lnTo>
                  <a:lnTo>
                    <a:pt x="4017897" y="796365"/>
                  </a:lnTo>
                  <a:lnTo>
                    <a:pt x="4021696" y="747229"/>
                  </a:lnTo>
                  <a:lnTo>
                    <a:pt x="4028337" y="698538"/>
                  </a:lnTo>
                  <a:lnTo>
                    <a:pt x="4037865" y="650300"/>
                  </a:lnTo>
                  <a:lnTo>
                    <a:pt x="4050324" y="602524"/>
                  </a:lnTo>
                  <a:lnTo>
                    <a:pt x="4065756" y="555220"/>
                  </a:lnTo>
                  <a:lnTo>
                    <a:pt x="4084206" y="508395"/>
                  </a:lnTo>
                  <a:lnTo>
                    <a:pt x="4100231" y="473505"/>
                  </a:lnTo>
                  <a:lnTo>
                    <a:pt x="4119809" y="440294"/>
                  </a:lnTo>
                  <a:lnTo>
                    <a:pt x="4147570" y="400847"/>
                  </a:lnTo>
                  <a:lnTo>
                    <a:pt x="4175367" y="361565"/>
                  </a:lnTo>
                  <a:lnTo>
                    <a:pt x="4203539" y="322676"/>
                  </a:lnTo>
                  <a:lnTo>
                    <a:pt x="4232427" y="284405"/>
                  </a:lnTo>
                  <a:lnTo>
                    <a:pt x="4262370" y="246980"/>
                  </a:lnTo>
                  <a:lnTo>
                    <a:pt x="4293709" y="210627"/>
                  </a:lnTo>
                  <a:lnTo>
                    <a:pt x="4326785" y="175572"/>
                  </a:lnTo>
                  <a:lnTo>
                    <a:pt x="4373184" y="131338"/>
                  </a:lnTo>
                  <a:lnTo>
                    <a:pt x="4422951" y="89720"/>
                  </a:lnTo>
                  <a:lnTo>
                    <a:pt x="4461883" y="62635"/>
                  </a:lnTo>
                  <a:lnTo>
                    <a:pt x="4503623" y="40972"/>
                  </a:lnTo>
                  <a:lnTo>
                    <a:pt x="4547141" y="22579"/>
                  </a:lnTo>
                  <a:lnTo>
                    <a:pt x="4591408" y="5308"/>
                  </a:lnTo>
                  <a:lnTo>
                    <a:pt x="4621742" y="0"/>
                  </a:lnTo>
                  <a:lnTo>
                    <a:pt x="4621742" y="2080819"/>
                  </a:lnTo>
                  <a:close/>
                </a:path>
                <a:path w="4622165" h="2691765">
                  <a:moveTo>
                    <a:pt x="0" y="2691458"/>
                  </a:moveTo>
                  <a:lnTo>
                    <a:pt x="1494" y="2684852"/>
                  </a:lnTo>
                  <a:lnTo>
                    <a:pt x="7574" y="2661755"/>
                  </a:lnTo>
                  <a:lnTo>
                    <a:pt x="13889" y="2638705"/>
                  </a:lnTo>
                  <a:lnTo>
                    <a:pt x="19852" y="2615584"/>
                  </a:lnTo>
                  <a:lnTo>
                    <a:pt x="34128" y="2574835"/>
                  </a:lnTo>
                  <a:lnTo>
                    <a:pt x="57194" y="2538755"/>
                  </a:lnTo>
                  <a:lnTo>
                    <a:pt x="86124" y="2500886"/>
                  </a:lnTo>
                  <a:lnTo>
                    <a:pt x="112483" y="2461288"/>
                  </a:lnTo>
                  <a:lnTo>
                    <a:pt x="137532" y="2420944"/>
                  </a:lnTo>
                  <a:lnTo>
                    <a:pt x="162535" y="2380834"/>
                  </a:lnTo>
                  <a:lnTo>
                    <a:pt x="189101" y="2340426"/>
                  </a:lnTo>
                  <a:lnTo>
                    <a:pt x="217020" y="2301195"/>
                  </a:lnTo>
                  <a:lnTo>
                    <a:pt x="246422" y="2263280"/>
                  </a:lnTo>
                  <a:lnTo>
                    <a:pt x="277439" y="2226821"/>
                  </a:lnTo>
                  <a:lnTo>
                    <a:pt x="310201" y="2191957"/>
                  </a:lnTo>
                  <a:lnTo>
                    <a:pt x="344839" y="2158828"/>
                  </a:lnTo>
                  <a:lnTo>
                    <a:pt x="381484" y="2127572"/>
                  </a:lnTo>
                  <a:lnTo>
                    <a:pt x="418667" y="2098740"/>
                  </a:lnTo>
                  <a:lnTo>
                    <a:pt x="457211" y="2072289"/>
                  </a:lnTo>
                  <a:lnTo>
                    <a:pt x="497166" y="2048432"/>
                  </a:lnTo>
                  <a:lnTo>
                    <a:pt x="538579" y="2027384"/>
                  </a:lnTo>
                  <a:lnTo>
                    <a:pt x="581498" y="2009356"/>
                  </a:lnTo>
                  <a:lnTo>
                    <a:pt x="625972" y="1994564"/>
                  </a:lnTo>
                  <a:lnTo>
                    <a:pt x="672049" y="1983221"/>
                  </a:lnTo>
                  <a:lnTo>
                    <a:pt x="715630" y="1971627"/>
                  </a:lnTo>
                  <a:lnTo>
                    <a:pt x="757876" y="1955756"/>
                  </a:lnTo>
                  <a:lnTo>
                    <a:pt x="799513" y="1938063"/>
                  </a:lnTo>
                  <a:lnTo>
                    <a:pt x="841267" y="1921000"/>
                  </a:lnTo>
                  <a:lnTo>
                    <a:pt x="857423" y="1914820"/>
                  </a:lnTo>
                  <a:lnTo>
                    <a:pt x="872948" y="1907542"/>
                  </a:lnTo>
                  <a:lnTo>
                    <a:pt x="888332" y="1899749"/>
                  </a:lnTo>
                  <a:lnTo>
                    <a:pt x="904066" y="1892027"/>
                  </a:lnTo>
                  <a:lnTo>
                    <a:pt x="925326" y="1881374"/>
                  </a:lnTo>
                  <a:lnTo>
                    <a:pt x="945931" y="1869740"/>
                  </a:lnTo>
                  <a:lnTo>
                    <a:pt x="965600" y="1856703"/>
                  </a:lnTo>
                  <a:lnTo>
                    <a:pt x="995657" y="1832489"/>
                  </a:lnTo>
                  <a:lnTo>
                    <a:pt x="1007378" y="1823157"/>
                  </a:lnTo>
                  <a:lnTo>
                    <a:pt x="1019334" y="1813871"/>
                  </a:lnTo>
                  <a:lnTo>
                    <a:pt x="1031640" y="1804655"/>
                  </a:lnTo>
                  <a:lnTo>
                    <a:pt x="1058330" y="1783010"/>
                  </a:lnTo>
                  <a:lnTo>
                    <a:pt x="1083523" y="1759731"/>
                  </a:lnTo>
                  <a:lnTo>
                    <a:pt x="1107312" y="1734957"/>
                  </a:lnTo>
                  <a:lnTo>
                    <a:pt x="1129793" y="1708827"/>
                  </a:lnTo>
                  <a:lnTo>
                    <a:pt x="1158403" y="1676121"/>
                  </a:lnTo>
                  <a:lnTo>
                    <a:pt x="1188113" y="1644605"/>
                  </a:lnTo>
                  <a:lnTo>
                    <a:pt x="1218805" y="1614258"/>
                  </a:lnTo>
                  <a:lnTo>
                    <a:pt x="1250362" y="1585055"/>
                  </a:lnTo>
                  <a:lnTo>
                    <a:pt x="1267551" y="1568000"/>
                  </a:lnTo>
                  <a:lnTo>
                    <a:pt x="1296599" y="1531370"/>
                  </a:lnTo>
                  <a:lnTo>
                    <a:pt x="1321682" y="1481613"/>
                  </a:lnTo>
                  <a:lnTo>
                    <a:pt x="1347381" y="1422559"/>
                  </a:lnTo>
                  <a:lnTo>
                    <a:pt x="1361165" y="1393218"/>
                  </a:lnTo>
                  <a:lnTo>
                    <a:pt x="1376341" y="1365127"/>
                  </a:lnTo>
                  <a:lnTo>
                    <a:pt x="1392569" y="1337245"/>
                  </a:lnTo>
                  <a:lnTo>
                    <a:pt x="1409030" y="1309410"/>
                  </a:lnTo>
                  <a:lnTo>
                    <a:pt x="1424907" y="1281459"/>
                  </a:lnTo>
                  <a:lnTo>
                    <a:pt x="1448644" y="1235505"/>
                  </a:lnTo>
                  <a:lnTo>
                    <a:pt x="1472335" y="1189786"/>
                  </a:lnTo>
                  <a:lnTo>
                    <a:pt x="1498643" y="1145560"/>
                  </a:lnTo>
                  <a:lnTo>
                    <a:pt x="1530236" y="1104088"/>
                  </a:lnTo>
                  <a:lnTo>
                    <a:pt x="1533723" y="1099597"/>
                  </a:lnTo>
                  <a:lnTo>
                    <a:pt x="1536211" y="1093611"/>
                  </a:lnTo>
                  <a:lnTo>
                    <a:pt x="1564655" y="1043159"/>
                  </a:lnTo>
                  <a:lnTo>
                    <a:pt x="1596866" y="1005053"/>
                  </a:lnTo>
                  <a:lnTo>
                    <a:pt x="1634192" y="973441"/>
                  </a:lnTo>
                  <a:lnTo>
                    <a:pt x="1675739" y="947207"/>
                  </a:lnTo>
                  <a:lnTo>
                    <a:pt x="1720612" y="925237"/>
                  </a:lnTo>
                  <a:lnTo>
                    <a:pt x="1767918" y="906417"/>
                  </a:lnTo>
                  <a:lnTo>
                    <a:pt x="1810541" y="900649"/>
                  </a:lnTo>
                  <a:lnTo>
                    <a:pt x="1859154" y="901169"/>
                  </a:lnTo>
                  <a:lnTo>
                    <a:pt x="1906815" y="904766"/>
                  </a:lnTo>
                  <a:lnTo>
                    <a:pt x="1953361" y="912132"/>
                  </a:lnTo>
                  <a:lnTo>
                    <a:pt x="1998633" y="923960"/>
                  </a:lnTo>
                  <a:lnTo>
                    <a:pt x="2042469" y="940946"/>
                  </a:lnTo>
                  <a:lnTo>
                    <a:pt x="2084709" y="963782"/>
                  </a:lnTo>
                  <a:lnTo>
                    <a:pt x="2125192" y="993163"/>
                  </a:lnTo>
                  <a:lnTo>
                    <a:pt x="2171458" y="1031714"/>
                  </a:lnTo>
                  <a:lnTo>
                    <a:pt x="2213989" y="1074382"/>
                  </a:lnTo>
                  <a:lnTo>
                    <a:pt x="2227058" y="1088978"/>
                  </a:lnTo>
                  <a:lnTo>
                    <a:pt x="2240898" y="1102756"/>
                  </a:lnTo>
                  <a:lnTo>
                    <a:pt x="2269115" y="1129446"/>
                  </a:lnTo>
                  <a:lnTo>
                    <a:pt x="2318286" y="1177813"/>
                  </a:lnTo>
                  <a:lnTo>
                    <a:pt x="2366150" y="1227864"/>
                  </a:lnTo>
                  <a:lnTo>
                    <a:pt x="2392664" y="1259441"/>
                  </a:lnTo>
                  <a:lnTo>
                    <a:pt x="2416422" y="1292656"/>
                  </a:lnTo>
                  <a:lnTo>
                    <a:pt x="2437377" y="1327744"/>
                  </a:lnTo>
                  <a:lnTo>
                    <a:pt x="2455482" y="1364937"/>
                  </a:lnTo>
                  <a:lnTo>
                    <a:pt x="2473812" y="1406467"/>
                  </a:lnTo>
                  <a:lnTo>
                    <a:pt x="2492537" y="1447889"/>
                  </a:lnTo>
                  <a:lnTo>
                    <a:pt x="2531078" y="1532131"/>
                  </a:lnTo>
                  <a:lnTo>
                    <a:pt x="2550845" y="1575814"/>
                  </a:lnTo>
                  <a:lnTo>
                    <a:pt x="2589690" y="1601341"/>
                  </a:lnTo>
                  <a:lnTo>
                    <a:pt x="2630747" y="1625754"/>
                  </a:lnTo>
                  <a:lnTo>
                    <a:pt x="2673479" y="1649255"/>
                  </a:lnTo>
                  <a:lnTo>
                    <a:pt x="2717347" y="1672050"/>
                  </a:lnTo>
                  <a:lnTo>
                    <a:pt x="2761813" y="1694341"/>
                  </a:lnTo>
                  <a:lnTo>
                    <a:pt x="2822061" y="1718014"/>
                  </a:lnTo>
                  <a:lnTo>
                    <a:pt x="2884734" y="1734391"/>
                  </a:lnTo>
                  <a:lnTo>
                    <a:pt x="4621742" y="2080819"/>
                  </a:lnTo>
                  <a:lnTo>
                    <a:pt x="4621742" y="2691458"/>
                  </a:lnTo>
                  <a:lnTo>
                    <a:pt x="0" y="2691458"/>
                  </a:lnTo>
                  <a:close/>
                </a:path>
              </a:pathLst>
            </a:custGeom>
            <a:solidFill>
              <a:srgbClr val="FFE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06054" y="8665389"/>
              <a:ext cx="4754880" cy="1186815"/>
            </a:xfrm>
            <a:custGeom>
              <a:avLst/>
              <a:gdLst/>
              <a:ahLst/>
              <a:cxnLst/>
              <a:rect l="l" t="t" r="r" b="b"/>
              <a:pathLst>
                <a:path w="4754880" h="1186815">
                  <a:moveTo>
                    <a:pt x="4049499" y="1186301"/>
                  </a:moveTo>
                  <a:lnTo>
                    <a:pt x="4001600" y="1186301"/>
                  </a:lnTo>
                  <a:lnTo>
                    <a:pt x="3953700" y="1185688"/>
                  </a:lnTo>
                  <a:lnTo>
                    <a:pt x="3905801" y="1184460"/>
                  </a:lnTo>
                  <a:lnTo>
                    <a:pt x="3857902" y="1182618"/>
                  </a:lnTo>
                  <a:lnTo>
                    <a:pt x="3777532" y="1178566"/>
                  </a:lnTo>
                  <a:lnTo>
                    <a:pt x="3745062" y="1177745"/>
                  </a:lnTo>
                  <a:lnTo>
                    <a:pt x="3712591" y="1177443"/>
                  </a:lnTo>
                  <a:lnTo>
                    <a:pt x="3680121" y="1177400"/>
                  </a:lnTo>
                  <a:lnTo>
                    <a:pt x="3651940" y="1177141"/>
                  </a:lnTo>
                  <a:lnTo>
                    <a:pt x="3595923" y="1177659"/>
                  </a:lnTo>
                  <a:lnTo>
                    <a:pt x="3567742" y="1177400"/>
                  </a:lnTo>
                  <a:lnTo>
                    <a:pt x="3547707" y="1176407"/>
                  </a:lnTo>
                  <a:lnTo>
                    <a:pt x="3487602" y="1171875"/>
                  </a:lnTo>
                  <a:lnTo>
                    <a:pt x="3429570" y="1168192"/>
                  </a:lnTo>
                  <a:lnTo>
                    <a:pt x="3419351" y="1167789"/>
                  </a:lnTo>
                  <a:lnTo>
                    <a:pt x="3399259" y="1167674"/>
                  </a:lnTo>
                  <a:lnTo>
                    <a:pt x="3389040" y="1167271"/>
                  </a:lnTo>
                  <a:lnTo>
                    <a:pt x="3223235" y="1153459"/>
                  </a:lnTo>
                  <a:lnTo>
                    <a:pt x="3129667" y="1146337"/>
                  </a:lnTo>
                  <a:lnTo>
                    <a:pt x="3085178" y="1141603"/>
                  </a:lnTo>
                  <a:lnTo>
                    <a:pt x="3040863" y="1135661"/>
                  </a:lnTo>
                  <a:lnTo>
                    <a:pt x="2996634" y="1128597"/>
                  </a:lnTo>
                  <a:lnTo>
                    <a:pt x="2924439" y="1113173"/>
                  </a:lnTo>
                  <a:lnTo>
                    <a:pt x="2852935" y="1093605"/>
                  </a:lnTo>
                  <a:lnTo>
                    <a:pt x="2814507" y="1080656"/>
                  </a:lnTo>
                  <a:lnTo>
                    <a:pt x="2777632" y="1064599"/>
                  </a:lnTo>
                  <a:lnTo>
                    <a:pt x="2741794" y="1046471"/>
                  </a:lnTo>
                  <a:lnTo>
                    <a:pt x="2706474" y="1027306"/>
                  </a:lnTo>
                  <a:lnTo>
                    <a:pt x="2671327" y="1007034"/>
                  </a:lnTo>
                  <a:lnTo>
                    <a:pt x="2637388" y="985294"/>
                  </a:lnTo>
                  <a:lnTo>
                    <a:pt x="2604141" y="962690"/>
                  </a:lnTo>
                  <a:lnTo>
                    <a:pt x="2571066" y="939828"/>
                  </a:lnTo>
                  <a:lnTo>
                    <a:pt x="2532335" y="907714"/>
                  </a:lnTo>
                  <a:lnTo>
                    <a:pt x="2481945" y="854537"/>
                  </a:lnTo>
                  <a:lnTo>
                    <a:pt x="2444869" y="812755"/>
                  </a:lnTo>
                  <a:lnTo>
                    <a:pt x="2421424" y="780123"/>
                  </a:lnTo>
                  <a:lnTo>
                    <a:pt x="2393055" y="726543"/>
                  </a:lnTo>
                  <a:lnTo>
                    <a:pt x="2373020" y="683839"/>
                  </a:lnTo>
                  <a:lnTo>
                    <a:pt x="2353691" y="643424"/>
                  </a:lnTo>
                  <a:lnTo>
                    <a:pt x="2333066" y="603613"/>
                  </a:lnTo>
                  <a:lnTo>
                    <a:pt x="2311232" y="564320"/>
                  </a:lnTo>
                  <a:lnTo>
                    <a:pt x="2288275" y="525458"/>
                  </a:lnTo>
                  <a:lnTo>
                    <a:pt x="2266772" y="491014"/>
                  </a:lnTo>
                  <a:lnTo>
                    <a:pt x="2259720" y="479417"/>
                  </a:lnTo>
                  <a:lnTo>
                    <a:pt x="2226818" y="436556"/>
                  </a:lnTo>
                  <a:lnTo>
                    <a:pt x="2177566" y="394126"/>
                  </a:lnTo>
                  <a:lnTo>
                    <a:pt x="2139741" y="366156"/>
                  </a:lnTo>
                  <a:lnTo>
                    <a:pt x="2100190" y="340258"/>
                  </a:lnTo>
                  <a:lnTo>
                    <a:pt x="2058911" y="316431"/>
                  </a:lnTo>
                  <a:lnTo>
                    <a:pt x="2031018" y="304806"/>
                  </a:lnTo>
                  <a:lnTo>
                    <a:pt x="2003642" y="291799"/>
                  </a:lnTo>
                  <a:lnTo>
                    <a:pt x="1948374" y="268549"/>
                  </a:lnTo>
                  <a:lnTo>
                    <a:pt x="1885650" y="251672"/>
                  </a:lnTo>
                  <a:lnTo>
                    <a:pt x="1813887" y="232637"/>
                  </a:lnTo>
                  <a:lnTo>
                    <a:pt x="1783489" y="224234"/>
                  </a:lnTo>
                  <a:lnTo>
                    <a:pt x="1768291" y="220594"/>
                  </a:lnTo>
                  <a:lnTo>
                    <a:pt x="1753092" y="217903"/>
                  </a:lnTo>
                  <a:lnTo>
                    <a:pt x="1707668" y="210335"/>
                  </a:lnTo>
                  <a:lnTo>
                    <a:pt x="1662589" y="201559"/>
                  </a:lnTo>
                  <a:lnTo>
                    <a:pt x="1617857" y="191746"/>
                  </a:lnTo>
                  <a:lnTo>
                    <a:pt x="1573469" y="181071"/>
                  </a:lnTo>
                  <a:lnTo>
                    <a:pt x="1525498" y="170121"/>
                  </a:lnTo>
                  <a:lnTo>
                    <a:pt x="1477094" y="160467"/>
                  </a:lnTo>
                  <a:lnTo>
                    <a:pt x="1428519" y="151676"/>
                  </a:lnTo>
                  <a:lnTo>
                    <a:pt x="1264886" y="123980"/>
                  </a:lnTo>
                  <a:lnTo>
                    <a:pt x="1211388" y="117505"/>
                  </a:lnTo>
                  <a:lnTo>
                    <a:pt x="1193958" y="115692"/>
                  </a:lnTo>
                  <a:lnTo>
                    <a:pt x="1146131" y="111433"/>
                  </a:lnTo>
                  <a:lnTo>
                    <a:pt x="1098045" y="108556"/>
                  </a:lnTo>
                  <a:lnTo>
                    <a:pt x="1049785" y="105333"/>
                  </a:lnTo>
                  <a:lnTo>
                    <a:pt x="1001440" y="100038"/>
                  </a:lnTo>
                  <a:lnTo>
                    <a:pt x="994071" y="99117"/>
                  </a:lnTo>
                  <a:lnTo>
                    <a:pt x="979332" y="99117"/>
                  </a:lnTo>
                  <a:lnTo>
                    <a:pt x="863268" y="92672"/>
                  </a:lnTo>
                  <a:lnTo>
                    <a:pt x="835490" y="92326"/>
                  </a:lnTo>
                  <a:lnTo>
                    <a:pt x="807539" y="92672"/>
                  </a:lnTo>
                  <a:lnTo>
                    <a:pt x="779588" y="93708"/>
                  </a:lnTo>
                  <a:lnTo>
                    <a:pt x="751810" y="95434"/>
                  </a:lnTo>
                  <a:lnTo>
                    <a:pt x="726954" y="96571"/>
                  </a:lnTo>
                  <a:lnTo>
                    <a:pt x="702184" y="96930"/>
                  </a:lnTo>
                  <a:lnTo>
                    <a:pt x="677586" y="96082"/>
                  </a:lnTo>
                  <a:lnTo>
                    <a:pt x="644266" y="92557"/>
                  </a:lnTo>
                  <a:lnTo>
                    <a:pt x="635285" y="92211"/>
                  </a:lnTo>
                  <a:lnTo>
                    <a:pt x="626304" y="92557"/>
                  </a:lnTo>
                  <a:lnTo>
                    <a:pt x="591746" y="96686"/>
                  </a:lnTo>
                  <a:lnTo>
                    <a:pt x="566084" y="97621"/>
                  </a:lnTo>
                  <a:lnTo>
                    <a:pt x="540249" y="96312"/>
                  </a:lnTo>
                  <a:lnTo>
                    <a:pt x="514155" y="92672"/>
                  </a:lnTo>
                  <a:lnTo>
                    <a:pt x="496192" y="89880"/>
                  </a:lnTo>
                  <a:lnTo>
                    <a:pt x="478230" y="88298"/>
                  </a:lnTo>
                  <a:lnTo>
                    <a:pt x="460268" y="87751"/>
                  </a:lnTo>
                  <a:lnTo>
                    <a:pt x="416600" y="88370"/>
                  </a:lnTo>
                  <a:lnTo>
                    <a:pt x="390722" y="87722"/>
                  </a:lnTo>
                  <a:lnTo>
                    <a:pt x="364843" y="85866"/>
                  </a:lnTo>
                  <a:lnTo>
                    <a:pt x="339138" y="82543"/>
                  </a:lnTo>
                  <a:lnTo>
                    <a:pt x="331394" y="81348"/>
                  </a:lnTo>
                  <a:lnTo>
                    <a:pt x="323478" y="80586"/>
                  </a:lnTo>
                  <a:lnTo>
                    <a:pt x="247714" y="86010"/>
                  </a:lnTo>
                  <a:lnTo>
                    <a:pt x="182918" y="94859"/>
                  </a:lnTo>
                  <a:lnTo>
                    <a:pt x="139710" y="106484"/>
                  </a:lnTo>
                  <a:lnTo>
                    <a:pt x="97885" y="122253"/>
                  </a:lnTo>
                  <a:lnTo>
                    <a:pt x="57268" y="141475"/>
                  </a:lnTo>
                  <a:lnTo>
                    <a:pt x="49107" y="145561"/>
                  </a:lnTo>
                  <a:lnTo>
                    <a:pt x="41033" y="149302"/>
                  </a:lnTo>
                  <a:lnTo>
                    <a:pt x="32786" y="152352"/>
                  </a:lnTo>
                  <a:lnTo>
                    <a:pt x="24107" y="154367"/>
                  </a:lnTo>
                  <a:lnTo>
                    <a:pt x="15442" y="153921"/>
                  </a:lnTo>
                  <a:lnTo>
                    <a:pt x="7987" y="150108"/>
                  </a:lnTo>
                  <a:lnTo>
                    <a:pt x="2604" y="143360"/>
                  </a:lnTo>
                  <a:lnTo>
                    <a:pt x="157" y="134109"/>
                  </a:lnTo>
                  <a:lnTo>
                    <a:pt x="0" y="127059"/>
                  </a:lnTo>
                  <a:lnTo>
                    <a:pt x="964" y="119836"/>
                  </a:lnTo>
                  <a:lnTo>
                    <a:pt x="34557" y="91434"/>
                  </a:lnTo>
                  <a:lnTo>
                    <a:pt x="91841" y="65939"/>
                  </a:lnTo>
                  <a:lnTo>
                    <a:pt x="130370" y="51522"/>
                  </a:lnTo>
                  <a:lnTo>
                    <a:pt x="159516" y="44789"/>
                  </a:lnTo>
                  <a:lnTo>
                    <a:pt x="168727" y="44789"/>
                  </a:lnTo>
                  <a:lnTo>
                    <a:pt x="172412" y="42947"/>
                  </a:lnTo>
                  <a:lnTo>
                    <a:pt x="206422" y="34573"/>
                  </a:lnTo>
                  <a:lnTo>
                    <a:pt x="240691" y="30516"/>
                  </a:lnTo>
                  <a:lnTo>
                    <a:pt x="275134" y="29221"/>
                  </a:lnTo>
                  <a:lnTo>
                    <a:pt x="329927" y="29020"/>
                  </a:lnTo>
                  <a:lnTo>
                    <a:pt x="339973" y="28746"/>
                  </a:lnTo>
                  <a:lnTo>
                    <a:pt x="382662" y="26804"/>
                  </a:lnTo>
                  <a:lnTo>
                    <a:pt x="415133" y="26603"/>
                  </a:lnTo>
                  <a:lnTo>
                    <a:pt x="447603" y="27437"/>
                  </a:lnTo>
                  <a:lnTo>
                    <a:pt x="480073" y="29135"/>
                  </a:lnTo>
                  <a:lnTo>
                    <a:pt x="517236" y="30243"/>
                  </a:lnTo>
                  <a:lnTo>
                    <a:pt x="591215" y="27969"/>
                  </a:lnTo>
                  <a:lnTo>
                    <a:pt x="635991" y="24473"/>
                  </a:lnTo>
                  <a:lnTo>
                    <a:pt x="651564" y="21826"/>
                  </a:lnTo>
                  <a:lnTo>
                    <a:pt x="666461" y="19898"/>
                  </a:lnTo>
                  <a:lnTo>
                    <a:pt x="673053" y="18776"/>
                  </a:lnTo>
                  <a:lnTo>
                    <a:pt x="679644" y="17999"/>
                  </a:lnTo>
                  <a:lnTo>
                    <a:pt x="686409" y="18085"/>
                  </a:lnTo>
                  <a:lnTo>
                    <a:pt x="698830" y="18646"/>
                  </a:lnTo>
                  <a:lnTo>
                    <a:pt x="711165" y="17740"/>
                  </a:lnTo>
                  <a:lnTo>
                    <a:pt x="723327" y="15625"/>
                  </a:lnTo>
                  <a:lnTo>
                    <a:pt x="735230" y="12560"/>
                  </a:lnTo>
                  <a:lnTo>
                    <a:pt x="769254" y="5150"/>
                  </a:lnTo>
                  <a:lnTo>
                    <a:pt x="803624" y="935"/>
                  </a:lnTo>
                  <a:lnTo>
                    <a:pt x="838340" y="0"/>
                  </a:lnTo>
                  <a:lnTo>
                    <a:pt x="880166" y="2820"/>
                  </a:lnTo>
                  <a:lnTo>
                    <a:pt x="900114" y="2431"/>
                  </a:lnTo>
                  <a:lnTo>
                    <a:pt x="950633" y="2043"/>
                  </a:lnTo>
                  <a:lnTo>
                    <a:pt x="967357" y="2431"/>
                  </a:lnTo>
                  <a:lnTo>
                    <a:pt x="993063" y="3712"/>
                  </a:lnTo>
                  <a:lnTo>
                    <a:pt x="1018941" y="4388"/>
                  </a:lnTo>
                  <a:lnTo>
                    <a:pt x="1044820" y="3855"/>
                  </a:lnTo>
                  <a:lnTo>
                    <a:pt x="1070525" y="1510"/>
                  </a:lnTo>
                  <a:lnTo>
                    <a:pt x="1077895" y="589"/>
                  </a:lnTo>
                  <a:lnTo>
                    <a:pt x="1085264" y="1510"/>
                  </a:lnTo>
                  <a:lnTo>
                    <a:pt x="1092633" y="1510"/>
                  </a:lnTo>
                  <a:lnTo>
                    <a:pt x="1109084" y="2388"/>
                  </a:lnTo>
                  <a:lnTo>
                    <a:pt x="1125448" y="5078"/>
                  </a:lnTo>
                  <a:lnTo>
                    <a:pt x="1141986" y="7596"/>
                  </a:lnTo>
                  <a:lnTo>
                    <a:pt x="1158955" y="7956"/>
                  </a:lnTo>
                  <a:lnTo>
                    <a:pt x="1176917" y="7395"/>
                  </a:lnTo>
                  <a:lnTo>
                    <a:pt x="1194880" y="8301"/>
                  </a:lnTo>
                  <a:lnTo>
                    <a:pt x="1212842" y="10416"/>
                  </a:lnTo>
                  <a:lnTo>
                    <a:pt x="1230804" y="13481"/>
                  </a:lnTo>
                  <a:lnTo>
                    <a:pt x="1247399" y="15927"/>
                  </a:lnTo>
                  <a:lnTo>
                    <a:pt x="1264080" y="17855"/>
                  </a:lnTo>
                  <a:lnTo>
                    <a:pt x="1280934" y="19437"/>
                  </a:lnTo>
                  <a:lnTo>
                    <a:pt x="1298047" y="20847"/>
                  </a:lnTo>
                  <a:lnTo>
                    <a:pt x="1344377" y="25496"/>
                  </a:lnTo>
                  <a:lnTo>
                    <a:pt x="1390574" y="31293"/>
                  </a:lnTo>
                  <a:lnTo>
                    <a:pt x="1482924" y="43861"/>
                  </a:lnTo>
                  <a:lnTo>
                    <a:pt x="1529254" y="49393"/>
                  </a:lnTo>
                  <a:lnTo>
                    <a:pt x="1556888" y="53422"/>
                  </a:lnTo>
                  <a:lnTo>
                    <a:pt x="1612157" y="62860"/>
                  </a:lnTo>
                  <a:lnTo>
                    <a:pt x="1639791" y="66889"/>
                  </a:lnTo>
                  <a:lnTo>
                    <a:pt x="1693102" y="75636"/>
                  </a:lnTo>
                  <a:lnTo>
                    <a:pt x="1745723" y="87147"/>
                  </a:lnTo>
                  <a:lnTo>
                    <a:pt x="1819414" y="106484"/>
                  </a:lnTo>
                  <a:lnTo>
                    <a:pt x="1824020" y="107405"/>
                  </a:lnTo>
                  <a:lnTo>
                    <a:pt x="1827704" y="109246"/>
                  </a:lnTo>
                  <a:lnTo>
                    <a:pt x="1832310" y="110167"/>
                  </a:lnTo>
                  <a:lnTo>
                    <a:pt x="1871387" y="119836"/>
                  </a:lnTo>
                  <a:lnTo>
                    <a:pt x="1910031" y="131576"/>
                  </a:lnTo>
                  <a:lnTo>
                    <a:pt x="2004132" y="162769"/>
                  </a:lnTo>
                  <a:lnTo>
                    <a:pt x="2051542" y="186595"/>
                  </a:lnTo>
                  <a:lnTo>
                    <a:pt x="2056147" y="190279"/>
                  </a:lnTo>
                  <a:lnTo>
                    <a:pt x="2062595" y="192120"/>
                  </a:lnTo>
                  <a:lnTo>
                    <a:pt x="2067201" y="194883"/>
                  </a:lnTo>
                  <a:lnTo>
                    <a:pt x="2095181" y="208810"/>
                  </a:lnTo>
                  <a:lnTo>
                    <a:pt x="2109041" y="215990"/>
                  </a:lnTo>
                  <a:lnTo>
                    <a:pt x="2143584" y="236334"/>
                  </a:lnTo>
                  <a:lnTo>
                    <a:pt x="2180631" y="268362"/>
                  </a:lnTo>
                  <a:lnTo>
                    <a:pt x="2204624" y="296706"/>
                  </a:lnTo>
                  <a:lnTo>
                    <a:pt x="2212511" y="306187"/>
                  </a:lnTo>
                  <a:lnTo>
                    <a:pt x="2221435" y="314806"/>
                  </a:lnTo>
                  <a:lnTo>
                    <a:pt x="2232086" y="321956"/>
                  </a:lnTo>
                  <a:lnTo>
                    <a:pt x="2244276" y="336272"/>
                  </a:lnTo>
                  <a:lnTo>
                    <a:pt x="2256381" y="350847"/>
                  </a:lnTo>
                  <a:lnTo>
                    <a:pt x="2266931" y="366631"/>
                  </a:lnTo>
                  <a:lnTo>
                    <a:pt x="2274458" y="384572"/>
                  </a:lnTo>
                  <a:lnTo>
                    <a:pt x="2282792" y="408816"/>
                  </a:lnTo>
                  <a:lnTo>
                    <a:pt x="2293457" y="432110"/>
                  </a:lnTo>
                  <a:lnTo>
                    <a:pt x="2305676" y="454886"/>
                  </a:lnTo>
                  <a:lnTo>
                    <a:pt x="2334232" y="504811"/>
                  </a:lnTo>
                  <a:lnTo>
                    <a:pt x="2349186" y="532479"/>
                  </a:lnTo>
                  <a:lnTo>
                    <a:pt x="2377626" y="588074"/>
                  </a:lnTo>
                  <a:lnTo>
                    <a:pt x="2392940" y="623180"/>
                  </a:lnTo>
                  <a:lnTo>
                    <a:pt x="2406181" y="658977"/>
                  </a:lnTo>
                  <a:lnTo>
                    <a:pt x="2413435" y="677868"/>
                  </a:lnTo>
                  <a:lnTo>
                    <a:pt x="2422071" y="696155"/>
                  </a:lnTo>
                  <a:lnTo>
                    <a:pt x="2431052" y="714270"/>
                  </a:lnTo>
                  <a:lnTo>
                    <a:pt x="2439343" y="732643"/>
                  </a:lnTo>
                  <a:lnTo>
                    <a:pt x="2441185" y="738168"/>
                  </a:lnTo>
                  <a:lnTo>
                    <a:pt x="2445791" y="742772"/>
                  </a:lnTo>
                  <a:lnTo>
                    <a:pt x="2449475" y="747376"/>
                  </a:lnTo>
                  <a:lnTo>
                    <a:pt x="2488163" y="790655"/>
                  </a:lnTo>
                  <a:lnTo>
                    <a:pt x="2533645" y="837271"/>
                  </a:lnTo>
                  <a:lnTo>
                    <a:pt x="2597088" y="889557"/>
                  </a:lnTo>
                  <a:lnTo>
                    <a:pt x="2636467" y="921412"/>
                  </a:lnTo>
                  <a:lnTo>
                    <a:pt x="2640152" y="924174"/>
                  </a:lnTo>
                  <a:lnTo>
                    <a:pt x="2642915" y="927857"/>
                  </a:lnTo>
                  <a:lnTo>
                    <a:pt x="2673629" y="943065"/>
                  </a:lnTo>
                  <a:lnTo>
                    <a:pt x="2724580" y="975668"/>
                  </a:lnTo>
                  <a:lnTo>
                    <a:pt x="2751610" y="989552"/>
                  </a:lnTo>
                  <a:lnTo>
                    <a:pt x="2778265" y="1001437"/>
                  </a:lnTo>
                  <a:lnTo>
                    <a:pt x="2830886" y="1025551"/>
                  </a:lnTo>
                  <a:lnTo>
                    <a:pt x="2886744" y="1049147"/>
                  </a:lnTo>
                  <a:lnTo>
                    <a:pt x="2946532" y="1067736"/>
                  </a:lnTo>
                  <a:lnTo>
                    <a:pt x="3000246" y="1078239"/>
                  </a:lnTo>
                  <a:lnTo>
                    <a:pt x="3046850" y="1085145"/>
                  </a:lnTo>
                  <a:lnTo>
                    <a:pt x="3119376" y="1093015"/>
                  </a:lnTo>
                  <a:lnTo>
                    <a:pt x="3217477" y="1101159"/>
                  </a:lnTo>
                  <a:lnTo>
                    <a:pt x="3266528" y="1105576"/>
                  </a:lnTo>
                  <a:lnTo>
                    <a:pt x="3283094" y="1108094"/>
                  </a:lnTo>
                  <a:lnTo>
                    <a:pt x="3299574" y="1111216"/>
                  </a:lnTo>
                  <a:lnTo>
                    <a:pt x="3315881" y="1114511"/>
                  </a:lnTo>
                  <a:lnTo>
                    <a:pt x="3331929" y="1117547"/>
                  </a:lnTo>
                  <a:lnTo>
                    <a:pt x="3339298" y="1119388"/>
                  </a:lnTo>
                  <a:lnTo>
                    <a:pt x="3346668" y="1122151"/>
                  </a:lnTo>
                  <a:lnTo>
                    <a:pt x="3354037" y="1122151"/>
                  </a:lnTo>
                  <a:lnTo>
                    <a:pt x="3394639" y="1123244"/>
                  </a:lnTo>
                  <a:lnTo>
                    <a:pt x="3434982" y="1126064"/>
                  </a:lnTo>
                  <a:lnTo>
                    <a:pt x="3475153" y="1129920"/>
                  </a:lnTo>
                  <a:lnTo>
                    <a:pt x="3515237" y="1134121"/>
                  </a:lnTo>
                  <a:lnTo>
                    <a:pt x="3551161" y="1136654"/>
                  </a:lnTo>
                  <a:lnTo>
                    <a:pt x="3587086" y="1137805"/>
                  </a:lnTo>
                  <a:lnTo>
                    <a:pt x="3701624" y="1139229"/>
                  </a:lnTo>
                  <a:lnTo>
                    <a:pt x="3744140" y="1140682"/>
                  </a:lnTo>
                  <a:lnTo>
                    <a:pt x="3786657" y="1142999"/>
                  </a:lnTo>
                  <a:lnTo>
                    <a:pt x="3829346" y="1146092"/>
                  </a:lnTo>
                  <a:lnTo>
                    <a:pt x="3848158" y="1147301"/>
                  </a:lnTo>
                  <a:lnTo>
                    <a:pt x="3867228" y="1148164"/>
                  </a:lnTo>
                  <a:lnTo>
                    <a:pt x="3886471" y="1148682"/>
                  </a:lnTo>
                  <a:lnTo>
                    <a:pt x="3957471" y="1149617"/>
                  </a:lnTo>
                  <a:lnTo>
                    <a:pt x="4008969" y="1149430"/>
                  </a:lnTo>
                  <a:lnTo>
                    <a:pt x="4112137" y="1147934"/>
                  </a:lnTo>
                  <a:lnTo>
                    <a:pt x="4229122" y="1146092"/>
                  </a:lnTo>
                  <a:lnTo>
                    <a:pt x="4280792" y="1144625"/>
                  </a:lnTo>
                  <a:lnTo>
                    <a:pt x="4332290" y="1141948"/>
                  </a:lnTo>
                  <a:lnTo>
                    <a:pt x="4435458" y="1135042"/>
                  </a:lnTo>
                  <a:lnTo>
                    <a:pt x="4478982" y="1131733"/>
                  </a:lnTo>
                  <a:lnTo>
                    <a:pt x="4522506" y="1127906"/>
                  </a:lnTo>
                  <a:lnTo>
                    <a:pt x="4566030" y="1124424"/>
                  </a:lnTo>
                  <a:lnTo>
                    <a:pt x="4609554" y="1122151"/>
                  </a:lnTo>
                  <a:lnTo>
                    <a:pt x="4642024" y="1121762"/>
                  </a:lnTo>
                  <a:lnTo>
                    <a:pt x="4743119" y="1122151"/>
                  </a:lnTo>
                  <a:lnTo>
                    <a:pt x="4748646" y="1123992"/>
                  </a:lnTo>
                  <a:lnTo>
                    <a:pt x="4751409" y="1126755"/>
                  </a:lnTo>
                  <a:lnTo>
                    <a:pt x="4754446" y="1132496"/>
                  </a:lnTo>
                  <a:lnTo>
                    <a:pt x="4754288" y="1140913"/>
                  </a:lnTo>
                  <a:lnTo>
                    <a:pt x="4719169" y="1160825"/>
                  </a:lnTo>
                  <a:lnTo>
                    <a:pt x="4711800" y="1159905"/>
                  </a:lnTo>
                  <a:lnTo>
                    <a:pt x="4670349" y="1158840"/>
                  </a:lnTo>
                  <a:lnTo>
                    <a:pt x="4628897" y="1160365"/>
                  </a:lnTo>
                  <a:lnTo>
                    <a:pt x="4545995" y="1166350"/>
                  </a:lnTo>
                  <a:lnTo>
                    <a:pt x="4478751" y="1170609"/>
                  </a:lnTo>
                  <a:lnTo>
                    <a:pt x="4445216" y="1172954"/>
                  </a:lnTo>
                  <a:lnTo>
                    <a:pt x="4403765" y="1176105"/>
                  </a:lnTo>
                  <a:lnTo>
                    <a:pt x="4387932" y="1176853"/>
                  </a:lnTo>
                  <a:lnTo>
                    <a:pt x="4380189" y="1177400"/>
                  </a:lnTo>
                  <a:lnTo>
                    <a:pt x="4333196" y="1181529"/>
                  </a:lnTo>
                  <a:lnTo>
                    <a:pt x="4286117" y="1183501"/>
                  </a:lnTo>
                  <a:lnTo>
                    <a:pt x="4238866" y="1184263"/>
                  </a:lnTo>
                  <a:lnTo>
                    <a:pt x="4191355" y="1184767"/>
                  </a:lnTo>
                  <a:lnTo>
                    <a:pt x="4144377" y="1184882"/>
                  </a:lnTo>
                  <a:lnTo>
                    <a:pt x="4120888" y="1185155"/>
                  </a:lnTo>
                  <a:lnTo>
                    <a:pt x="4097398" y="1185688"/>
                  </a:lnTo>
                  <a:lnTo>
                    <a:pt x="4049499" y="1186301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D0C99A2-B48D-45E6-81B2-2E56B4220772}"/>
              </a:ext>
            </a:extLst>
          </p:cNvPr>
          <p:cNvSpPr txBox="1"/>
          <p:nvPr/>
        </p:nvSpPr>
        <p:spPr>
          <a:xfrm>
            <a:off x="3200400" y="3109936"/>
            <a:ext cx="106295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Form </a:t>
            </a:r>
            <a:r>
              <a:rPr lang="en-US" sz="3200" dirty="0" err="1">
                <a:solidFill>
                  <a:schemeClr val="bg1"/>
                </a:solidFill>
              </a:rPr>
              <a:t>rekrutmen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karyawan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4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0" y="4598479"/>
            <a:ext cx="1522412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85" dirty="0">
                <a:solidFill>
                  <a:srgbClr val="994B37"/>
                </a:solidFill>
              </a:rPr>
              <a:t>THANK YOU</a:t>
            </a:r>
            <a:endParaRPr spc="135" dirty="0">
              <a:solidFill>
                <a:srgbClr val="994B37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64" y="0"/>
            <a:ext cx="18287998" cy="22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4D4C028E-03B3-48D0-ACBA-DC2DAF3BD238}"/>
              </a:ext>
            </a:extLst>
          </p:cNvPr>
          <p:cNvSpPr/>
          <p:nvPr/>
        </p:nvSpPr>
        <p:spPr>
          <a:xfrm rot="10800000">
            <a:off x="4495800" y="8077201"/>
            <a:ext cx="18287998" cy="2209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F4F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162</Words>
  <Application>Microsoft Office PowerPoint</Application>
  <PresentationFormat>Custom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flyer</vt:lpstr>
      <vt:lpstr>Screening CV bulan April</vt:lpstr>
      <vt:lpstr>Yang dilakukan di bulan april</vt:lpstr>
      <vt:lpstr>Saran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thinkpad</cp:lastModifiedBy>
  <cp:revision>17</cp:revision>
  <dcterms:created xsi:type="dcterms:W3CDTF">2021-05-02T06:57:49Z</dcterms:created>
  <dcterms:modified xsi:type="dcterms:W3CDTF">2021-05-04T20:55:09Z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2021-05-02T00:00:00Z</vt:filetime>
  </property>
</Properties>
</file>