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7" r:id="rId4"/>
    <p:sldId id="269" r:id="rId5"/>
    <p:sldId id="266" r:id="rId6"/>
    <p:sldId id="270" r:id="rId7"/>
    <p:sldId id="271" r:id="rId8"/>
    <p:sldId id="272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Alegreya" panose="020B0604020202020204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66XYHRxWY5RxlXL/KtEuE/xt0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7539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76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168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751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62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0220B"/>
            </a:gs>
            <a:gs pos="74000">
              <a:srgbClr val="E4200A"/>
            </a:gs>
            <a:gs pos="82000">
              <a:srgbClr val="D71E08"/>
            </a:gs>
            <a:gs pos="100000">
              <a:srgbClr val="C0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D" dirty="0" smtClean="0">
                <a:solidFill>
                  <a:schemeClr val="lt1"/>
                </a:solidFill>
              </a:rPr>
              <a:t>CUSTOMER COMPLAIN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1320" y="1502229"/>
            <a:ext cx="3496056" cy="117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9182" y="3455371"/>
            <a:ext cx="687651" cy="6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311700" y="86271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INSERT JUDUL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 txBox="1">
            <a:spLocks noGrp="1"/>
          </p:cNvSpPr>
          <p:nvPr>
            <p:ph type="body" idx="1"/>
          </p:nvPr>
        </p:nvSpPr>
        <p:spPr>
          <a:xfrm>
            <a:off x="1682044" y="1704621"/>
            <a:ext cx="6423378" cy="28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Deskripsi</a:t>
            </a:r>
            <a:endParaRPr/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38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8"/>
          <p:cNvPicPr preferRelativeResize="0"/>
          <p:nvPr/>
        </p:nvPicPr>
        <p:blipFill rotWithShape="1">
          <a:blip r:embed="rId4">
            <a:alphaModFix/>
          </a:blip>
          <a:srcRect t="1" b="21429"/>
          <a:stretch/>
        </p:blipFill>
        <p:spPr>
          <a:xfrm>
            <a:off x="7651287" y="75271"/>
            <a:ext cx="786759" cy="20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1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4530" y="0"/>
            <a:ext cx="45674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1"/>
          <p:cNvSpPr/>
          <p:nvPr/>
        </p:nvSpPr>
        <p:spPr>
          <a:xfrm>
            <a:off x="4572000" y="-25"/>
            <a:ext cx="4567500" cy="518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 txBox="1"/>
          <p:nvPr/>
        </p:nvSpPr>
        <p:spPr>
          <a:xfrm>
            <a:off x="5951125" y="1890900"/>
            <a:ext cx="3008700" cy="13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CP</a:t>
            </a:r>
            <a:endParaRPr sz="2300" b="0" i="0" u="none" strike="noStrike" cap="none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1" u="none" strike="noStrike" cap="none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(name presenter)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/>
            </a:r>
            <a:br>
              <a:rPr lang="en-US" sz="2300" b="0" i="0" u="none" strike="noStrike" cap="none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</a:br>
            <a:r>
              <a:rPr lang="en-US" sz="2300" b="0" i="1" u="none" strike="noStrike" cap="none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(</a:t>
            </a:r>
            <a:r>
              <a:rPr lang="en-US" sz="2300" b="0" i="1" u="none" strike="noStrike" cap="none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jabatan</a:t>
            </a:r>
            <a:r>
              <a:rPr lang="en-US" sz="2300" b="0" i="1" u="none" strike="noStrike" cap="none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- area </a:t>
            </a:r>
            <a:r>
              <a:rPr lang="en-US" sz="2300" b="0" i="1" u="none" strike="noStrike" cap="none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lingkup</a:t>
            </a:r>
            <a:r>
              <a:rPr lang="en-US" sz="2300" b="0" i="1" u="none" strike="noStrike" cap="none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)</a:t>
            </a:r>
            <a:endParaRPr sz="2300" b="0" i="1" u="none" strike="noStrike" cap="none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4736550" y="1967450"/>
            <a:ext cx="1214700" cy="11778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Foto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1800" dirty="0" smtClean="0"/>
              <a:t>             Tracking </a:t>
            </a:r>
            <a:r>
              <a:rPr lang="en-ID" sz="1800" dirty="0" err="1" smtClean="0"/>
              <a:t>Komplen</a:t>
            </a:r>
            <a:r>
              <a:rPr lang="en-ID" sz="1800" dirty="0" smtClean="0"/>
              <a:t> </a:t>
            </a:r>
            <a:r>
              <a:rPr lang="en-ID" sz="1800" dirty="0" err="1" smtClean="0"/>
              <a:t>tgl</a:t>
            </a:r>
            <a:r>
              <a:rPr lang="en-ID" sz="1800" dirty="0" smtClean="0"/>
              <a:t> 26 </a:t>
            </a:r>
            <a:r>
              <a:rPr lang="en-ID" sz="1800" dirty="0" err="1" smtClean="0"/>
              <a:t>Januari</a:t>
            </a:r>
            <a:r>
              <a:rPr lang="en-ID" sz="1800" dirty="0" smtClean="0"/>
              <a:t> 2021 s/d 25 </a:t>
            </a:r>
            <a:r>
              <a:rPr lang="en-ID" sz="1800" dirty="0" err="1" smtClean="0"/>
              <a:t>Februari</a:t>
            </a:r>
            <a:r>
              <a:rPr lang="en-ID" sz="1800" dirty="0" smtClean="0"/>
              <a:t> 2021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pPr marL="114300" indent="0">
              <a:buNone/>
            </a:pPr>
            <a:endParaRPr lang="en-ID" dirty="0"/>
          </a:p>
          <a:p>
            <a:r>
              <a:rPr lang="en-ID" sz="1400" dirty="0" smtClean="0">
                <a:solidFill>
                  <a:schemeClr val="tx1"/>
                </a:solidFill>
              </a:rPr>
              <a:t>Total </a:t>
            </a:r>
            <a:r>
              <a:rPr lang="en-ID" sz="1400" dirty="0" err="1" smtClean="0">
                <a:solidFill>
                  <a:schemeClr val="tx1"/>
                </a:solidFill>
              </a:rPr>
              <a:t>komplen</a:t>
            </a:r>
            <a:r>
              <a:rPr lang="en-ID" sz="1400" dirty="0" smtClean="0">
                <a:solidFill>
                  <a:schemeClr val="tx1"/>
                </a:solidFill>
              </a:rPr>
              <a:t> di </a:t>
            </a:r>
            <a:r>
              <a:rPr lang="en-ID" sz="1400" dirty="0" err="1" smtClean="0">
                <a:solidFill>
                  <a:schemeClr val="tx1"/>
                </a:solidFill>
              </a:rPr>
              <a:t>bulan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Februari</a:t>
            </a:r>
            <a:r>
              <a:rPr lang="en-ID" sz="1400" dirty="0" smtClean="0">
                <a:solidFill>
                  <a:schemeClr val="tx1"/>
                </a:solidFill>
              </a:rPr>
              <a:t> 2021 </a:t>
            </a:r>
            <a:r>
              <a:rPr lang="en-ID" sz="1400" dirty="0" err="1" smtClean="0">
                <a:solidFill>
                  <a:schemeClr val="tx1"/>
                </a:solidFill>
              </a:rPr>
              <a:t>sebanyak</a:t>
            </a:r>
            <a:r>
              <a:rPr lang="en-ID" sz="1400" dirty="0" smtClean="0">
                <a:solidFill>
                  <a:schemeClr val="tx1"/>
                </a:solidFill>
              </a:rPr>
              <a:t> 37 </a:t>
            </a:r>
            <a:r>
              <a:rPr lang="en-ID" sz="1400" dirty="0" err="1" smtClean="0">
                <a:solidFill>
                  <a:schemeClr val="tx1"/>
                </a:solidFill>
              </a:rPr>
              <a:t>Komplen</a:t>
            </a:r>
            <a:r>
              <a:rPr lang="en-ID" sz="1400" dirty="0" smtClean="0">
                <a:solidFill>
                  <a:schemeClr val="tx1"/>
                </a:solidFill>
              </a:rPr>
              <a:t> Customer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90251"/>
              </p:ext>
            </p:extLst>
          </p:nvPr>
        </p:nvGraphicFramePr>
        <p:xfrm>
          <a:off x="1288868" y="1152475"/>
          <a:ext cx="5669281" cy="221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43"/>
                <a:gridCol w="1010195"/>
                <a:gridCol w="1053736"/>
                <a:gridCol w="818606"/>
                <a:gridCol w="853440"/>
                <a:gridCol w="975361"/>
              </a:tblGrid>
              <a:tr h="19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Cabang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Komplain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Kualitas Produk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Kebersihan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Pelayanan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Tidak Lengkap</a:t>
                      </a:r>
                    </a:p>
                  </a:txBody>
                  <a:tcPr marL="0" marR="0" marT="0" marB="0" anchor="b"/>
                </a:tc>
              </a:tr>
              <a:tr h="227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Cisitu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b"/>
                </a:tc>
              </a:tr>
              <a:tr h="226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Sukapura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</a:tr>
              <a:tr h="261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Sukabirus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</a:tr>
              <a:tr h="23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Unjani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Jatinangor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</a:tr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Antapani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</a:tr>
              <a:tr h="261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Sukajadi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</a:tr>
              <a:tr h="23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Metro Margahayu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9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1800" dirty="0" smtClean="0"/>
              <a:t>       Tracking Complain Customer </a:t>
            </a:r>
            <a:r>
              <a:rPr lang="en-ID" sz="1800" dirty="0" err="1" smtClean="0"/>
              <a:t>Crisbar</a:t>
            </a:r>
            <a:r>
              <a:rPr lang="en-ID" sz="1800" dirty="0" smtClean="0"/>
              <a:t> </a:t>
            </a:r>
            <a:r>
              <a:rPr lang="en-ID" sz="1800" dirty="0" err="1" smtClean="0"/>
              <a:t>bulan</a:t>
            </a:r>
            <a:r>
              <a:rPr lang="en-ID" sz="1800" dirty="0" smtClean="0"/>
              <a:t> </a:t>
            </a:r>
            <a:r>
              <a:rPr lang="en-ID" sz="1800" dirty="0" err="1" smtClean="0"/>
              <a:t>Maret</a:t>
            </a:r>
            <a:r>
              <a:rPr lang="en-ID" sz="1800" dirty="0" smtClean="0"/>
              <a:t> 2021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r>
              <a:rPr lang="en-ID" sz="1400" dirty="0" err="1" smtClean="0">
                <a:solidFill>
                  <a:schemeClr val="tx1"/>
                </a:solidFill>
              </a:rPr>
              <a:t>Terjadi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kenaikan</a:t>
            </a:r>
            <a:r>
              <a:rPr lang="en-ID" sz="1400" dirty="0" smtClean="0">
                <a:solidFill>
                  <a:schemeClr val="tx1"/>
                </a:solidFill>
              </a:rPr>
              <a:t> customer complain di </a:t>
            </a:r>
            <a:r>
              <a:rPr lang="en-ID" sz="1400" dirty="0" err="1" smtClean="0">
                <a:solidFill>
                  <a:schemeClr val="tx1"/>
                </a:solidFill>
              </a:rPr>
              <a:t>bulan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Maret</a:t>
            </a:r>
            <a:r>
              <a:rPr lang="en-ID" sz="1400" dirty="0" smtClean="0">
                <a:solidFill>
                  <a:schemeClr val="tx1"/>
                </a:solidFill>
              </a:rPr>
              <a:t> 2021 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81321"/>
              </p:ext>
            </p:extLst>
          </p:nvPr>
        </p:nvGraphicFramePr>
        <p:xfrm>
          <a:off x="905691" y="1245326"/>
          <a:ext cx="5904412" cy="228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530"/>
                <a:gridCol w="996849"/>
                <a:gridCol w="1082050"/>
                <a:gridCol w="852007"/>
                <a:gridCol w="792367"/>
                <a:gridCol w="1107609"/>
              </a:tblGrid>
              <a:tr h="330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Cabang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Komplain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Kualitas Produk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Kebersihan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Pelayanan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Lengkap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61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Cisitu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</a:tr>
              <a:tr h="269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Sukapura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  <a:tr h="287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Sukabirus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Unjani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Jatinangor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  <a:tr h="200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Antapani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</a:tr>
              <a:tr h="226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Sukajadi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Metro Margahayu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12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Analisa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komplen</a:t>
            </a:r>
            <a:r>
              <a:rPr lang="en-ID" dirty="0" smtClean="0"/>
              <a:t> Customer </a:t>
            </a:r>
            <a:r>
              <a:rPr lang="en-ID" dirty="0" err="1" smtClean="0"/>
              <a:t>Crisbar</a:t>
            </a:r>
            <a:r>
              <a:rPr lang="en-ID" dirty="0" smtClean="0"/>
              <a:t/>
            </a:r>
            <a:br>
              <a:rPr lang="en-ID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400" dirty="0" err="1" smtClean="0">
                <a:solidFill>
                  <a:schemeClr val="tx1"/>
                </a:solidFill>
              </a:rPr>
              <a:t>Adanya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kekurangan</a:t>
            </a:r>
            <a:r>
              <a:rPr lang="en-ID" sz="1400" dirty="0" smtClean="0">
                <a:solidFill>
                  <a:schemeClr val="tx1"/>
                </a:solidFill>
              </a:rPr>
              <a:t> crew </a:t>
            </a:r>
            <a:r>
              <a:rPr lang="en-ID" sz="1400" dirty="0" err="1" smtClean="0">
                <a:solidFill>
                  <a:schemeClr val="tx1"/>
                </a:solidFill>
              </a:rPr>
              <a:t>operasional</a:t>
            </a:r>
            <a:r>
              <a:rPr lang="en-ID" sz="1400" dirty="0" smtClean="0">
                <a:solidFill>
                  <a:schemeClr val="tx1"/>
                </a:solidFill>
              </a:rPr>
              <a:t>  </a:t>
            </a:r>
            <a:r>
              <a:rPr lang="en-ID" sz="1400" dirty="0" err="1" smtClean="0">
                <a:solidFill>
                  <a:schemeClr val="tx1"/>
                </a:solidFill>
              </a:rPr>
              <a:t>penyebabnya</a:t>
            </a:r>
            <a:r>
              <a:rPr lang="en-ID" sz="1400" dirty="0" smtClean="0">
                <a:solidFill>
                  <a:schemeClr val="tx1"/>
                </a:solidFill>
              </a:rPr>
              <a:t> crew Outlet </a:t>
            </a:r>
            <a:r>
              <a:rPr lang="en-ID" sz="1400" dirty="0" err="1" smtClean="0">
                <a:solidFill>
                  <a:schemeClr val="tx1"/>
                </a:solidFill>
              </a:rPr>
              <a:t>ada</a:t>
            </a:r>
            <a:r>
              <a:rPr lang="en-ID" sz="1400" dirty="0" smtClean="0">
                <a:solidFill>
                  <a:schemeClr val="tx1"/>
                </a:solidFill>
              </a:rPr>
              <a:t> yang </a:t>
            </a:r>
            <a:r>
              <a:rPr lang="en-ID" sz="1400" dirty="0" err="1" smtClean="0">
                <a:solidFill>
                  <a:schemeClr val="tx1"/>
                </a:solidFill>
              </a:rPr>
              <a:t>sakit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mengundurkan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diri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secara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mendadak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untuk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saling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mengkaper</a:t>
            </a:r>
            <a:r>
              <a:rPr lang="en-ID" sz="1400" dirty="0" smtClean="0">
                <a:solidFill>
                  <a:schemeClr val="tx1"/>
                </a:solidFill>
              </a:rPr>
              <a:t> crew di </a:t>
            </a:r>
            <a:r>
              <a:rPr lang="en-ID" sz="1400" dirty="0" err="1" smtClean="0">
                <a:solidFill>
                  <a:schemeClr val="tx1"/>
                </a:solidFill>
              </a:rPr>
              <a:t>setiap</a:t>
            </a:r>
            <a:r>
              <a:rPr lang="en-ID" sz="1400" dirty="0" smtClean="0">
                <a:solidFill>
                  <a:schemeClr val="tx1"/>
                </a:solidFill>
              </a:rPr>
              <a:t> Outlet rata-rata crew yang </a:t>
            </a:r>
            <a:r>
              <a:rPr lang="en-ID" sz="1400" dirty="0" err="1" smtClean="0">
                <a:solidFill>
                  <a:schemeClr val="tx1"/>
                </a:solidFill>
              </a:rPr>
              <a:t>ada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smtClean="0">
                <a:solidFill>
                  <a:schemeClr val="tx1"/>
                </a:solidFill>
              </a:rPr>
              <a:t>di outlet </a:t>
            </a:r>
            <a:r>
              <a:rPr lang="en-ID" sz="1400" dirty="0" err="1" smtClean="0">
                <a:solidFill>
                  <a:schemeClr val="tx1"/>
                </a:solidFill>
              </a:rPr>
              <a:t>masing-masing</a:t>
            </a:r>
            <a:r>
              <a:rPr lang="en-ID" sz="1400" dirty="0" smtClean="0">
                <a:solidFill>
                  <a:schemeClr val="tx1"/>
                </a:solidFill>
              </a:rPr>
              <a:t> pas </a:t>
            </a:r>
            <a:r>
              <a:rPr lang="en-ID" sz="1400" dirty="0" err="1" smtClean="0">
                <a:solidFill>
                  <a:schemeClr val="tx1"/>
                </a:solidFill>
              </a:rPr>
              <a:t>untuk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jumlahnya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ID" sz="1400" dirty="0" err="1" smtClean="0">
                <a:solidFill>
                  <a:schemeClr val="tx1"/>
                </a:solidFill>
              </a:rPr>
              <a:t>Kemampuan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setiap</a:t>
            </a:r>
            <a:r>
              <a:rPr lang="en-ID" sz="1400" dirty="0" smtClean="0">
                <a:solidFill>
                  <a:schemeClr val="tx1"/>
                </a:solidFill>
              </a:rPr>
              <a:t> crew di outlet </a:t>
            </a:r>
            <a:r>
              <a:rPr lang="en-ID" sz="1400" dirty="0" err="1" smtClean="0">
                <a:solidFill>
                  <a:schemeClr val="tx1"/>
                </a:solidFill>
              </a:rPr>
              <a:t>belum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merata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mayoritas</a:t>
            </a:r>
            <a:r>
              <a:rPr lang="en-ID" sz="1400" dirty="0" smtClean="0">
                <a:solidFill>
                  <a:schemeClr val="tx1"/>
                </a:solidFill>
              </a:rPr>
              <a:t> crew </a:t>
            </a:r>
            <a:r>
              <a:rPr lang="en-ID" sz="1400" dirty="0" err="1" smtClean="0">
                <a:solidFill>
                  <a:schemeClr val="tx1"/>
                </a:solidFill>
              </a:rPr>
              <a:t>baru</a:t>
            </a:r>
            <a:r>
              <a:rPr lang="en-ID" sz="1400" dirty="0" smtClean="0">
                <a:solidFill>
                  <a:schemeClr val="tx1"/>
                </a:solidFill>
              </a:rPr>
              <a:t> yang </a:t>
            </a:r>
            <a:r>
              <a:rPr lang="en-ID" sz="1400" dirty="0" err="1" smtClean="0">
                <a:solidFill>
                  <a:schemeClr val="tx1"/>
                </a:solidFill>
              </a:rPr>
              <a:t>ada</a:t>
            </a:r>
            <a:r>
              <a:rPr lang="en-ID" sz="1400" dirty="0" smtClean="0">
                <a:solidFill>
                  <a:schemeClr val="tx1"/>
                </a:solidFill>
              </a:rPr>
              <a:t> di Outlet </a:t>
            </a:r>
            <a:r>
              <a:rPr lang="en-ID" sz="1400" dirty="0" err="1" smtClean="0">
                <a:solidFill>
                  <a:schemeClr val="tx1"/>
                </a:solidFill>
              </a:rPr>
              <a:t>oleh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sebab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itu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masih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perlu</a:t>
            </a:r>
            <a:r>
              <a:rPr lang="en-ID" sz="1400" dirty="0" smtClean="0">
                <a:solidFill>
                  <a:schemeClr val="tx1"/>
                </a:solidFill>
              </a:rPr>
              <a:t> di baddy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di follow </a:t>
            </a:r>
            <a:r>
              <a:rPr lang="en-ID" sz="1400" dirty="0" smtClean="0">
                <a:solidFill>
                  <a:schemeClr val="tx1"/>
                </a:solidFill>
              </a:rPr>
              <a:t>up ( service </a:t>
            </a:r>
            <a:r>
              <a:rPr lang="en-ID" sz="1400" dirty="0" err="1" smtClean="0">
                <a:solidFill>
                  <a:schemeClr val="tx1"/>
                </a:solidFill>
              </a:rPr>
              <a:t>jadi</a:t>
            </a:r>
            <a:r>
              <a:rPr lang="en-ID" sz="1400" dirty="0" smtClean="0">
                <a:solidFill>
                  <a:schemeClr val="tx1"/>
                </a:solidFill>
              </a:rPr>
              <a:t> lama )</a:t>
            </a:r>
            <a:endParaRPr lang="en-ID" sz="1400" dirty="0" smtClean="0">
              <a:solidFill>
                <a:schemeClr val="tx1"/>
              </a:solidFill>
            </a:endParaRPr>
          </a:p>
          <a:p>
            <a:r>
              <a:rPr lang="en-ID" sz="1400" dirty="0" err="1" smtClean="0">
                <a:solidFill>
                  <a:schemeClr val="tx1"/>
                </a:solidFill>
              </a:rPr>
              <a:t>Untuk</a:t>
            </a:r>
            <a:r>
              <a:rPr lang="en-ID" sz="1400" dirty="0" smtClean="0">
                <a:solidFill>
                  <a:schemeClr val="tx1"/>
                </a:solidFill>
              </a:rPr>
              <a:t> Outlet </a:t>
            </a:r>
            <a:r>
              <a:rPr lang="en-ID" sz="1400" dirty="0" err="1" smtClean="0">
                <a:solidFill>
                  <a:schemeClr val="tx1"/>
                </a:solidFill>
              </a:rPr>
              <a:t>Cisitu</a:t>
            </a:r>
            <a:r>
              <a:rPr lang="en-ID" sz="1400" dirty="0" smtClean="0">
                <a:solidFill>
                  <a:schemeClr val="tx1"/>
                </a:solidFill>
              </a:rPr>
              <a:t>  </a:t>
            </a:r>
            <a:r>
              <a:rPr lang="en-ID" sz="1400" dirty="0" err="1" smtClean="0">
                <a:solidFill>
                  <a:schemeClr val="tx1"/>
                </a:solidFill>
              </a:rPr>
              <a:t>peralaihan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dari</a:t>
            </a:r>
            <a:r>
              <a:rPr lang="en-ID" sz="1400" dirty="0" smtClean="0">
                <a:solidFill>
                  <a:schemeClr val="tx1"/>
                </a:solidFill>
              </a:rPr>
              <a:t> RM yang </a:t>
            </a:r>
            <a:r>
              <a:rPr lang="en-ID" sz="1400" dirty="0" err="1" smtClean="0">
                <a:solidFill>
                  <a:schemeClr val="tx1"/>
                </a:solidFill>
              </a:rPr>
              <a:t>mendadak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Mengundurkan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diri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untuk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pengantinya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smtClean="0">
                <a:solidFill>
                  <a:schemeClr val="tx1"/>
                </a:solidFill>
              </a:rPr>
              <a:t>ARM </a:t>
            </a:r>
            <a:r>
              <a:rPr lang="en-ID" sz="1400" dirty="0" err="1" smtClean="0">
                <a:solidFill>
                  <a:schemeClr val="tx1"/>
                </a:solidFill>
              </a:rPr>
              <a:t>baru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untuk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pengaturan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jadwal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kerjanya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belum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bisa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menyeimbangkan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kekuatan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crewnya</a:t>
            </a:r>
            <a:endParaRPr lang="en-ID" sz="1400" dirty="0" smtClean="0">
              <a:solidFill>
                <a:schemeClr val="tx1"/>
              </a:solidFill>
            </a:endParaRPr>
          </a:p>
          <a:p>
            <a:r>
              <a:rPr lang="en-ID" sz="1400" dirty="0" smtClean="0">
                <a:solidFill>
                  <a:schemeClr val="tx1"/>
                </a:solidFill>
              </a:rPr>
              <a:t>Crew </a:t>
            </a:r>
            <a:r>
              <a:rPr lang="en-ID" sz="1400" dirty="0" err="1" smtClean="0">
                <a:solidFill>
                  <a:schemeClr val="tx1"/>
                </a:solidFill>
              </a:rPr>
              <a:t>Kurang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teliti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dalam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membaca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struk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memdouble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cek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setiap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orderan</a:t>
            </a:r>
            <a:endParaRPr lang="en-ID" sz="1400" dirty="0" smtClean="0">
              <a:solidFill>
                <a:schemeClr val="tx1"/>
              </a:solidFill>
            </a:endParaRPr>
          </a:p>
          <a:p>
            <a:r>
              <a:rPr lang="en-ID" sz="1400" dirty="0" err="1" smtClean="0">
                <a:solidFill>
                  <a:schemeClr val="tx1"/>
                </a:solidFill>
              </a:rPr>
              <a:t>Untuk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Komplen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Cisitu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ada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beberapa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komplen</a:t>
            </a:r>
            <a:r>
              <a:rPr lang="en-ID" sz="1400" dirty="0" smtClean="0">
                <a:solidFill>
                  <a:schemeClr val="tx1"/>
                </a:solidFill>
              </a:rPr>
              <a:t> yang </a:t>
            </a:r>
            <a:r>
              <a:rPr lang="en-ID" sz="1400" dirty="0" err="1" smtClean="0">
                <a:solidFill>
                  <a:schemeClr val="tx1"/>
                </a:solidFill>
              </a:rPr>
              <a:t>dari</a:t>
            </a:r>
            <a:r>
              <a:rPr lang="en-ID" sz="1400" dirty="0" smtClean="0">
                <a:solidFill>
                  <a:schemeClr val="tx1"/>
                </a:solidFill>
              </a:rPr>
              <a:t> Driver online </a:t>
            </a:r>
            <a:r>
              <a:rPr lang="en-ID" sz="1400" dirty="0" err="1" smtClean="0">
                <a:solidFill>
                  <a:schemeClr val="tx1"/>
                </a:solidFill>
              </a:rPr>
              <a:t>karena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tidak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puas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dengan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adanya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pergantian</a:t>
            </a:r>
            <a:r>
              <a:rPr lang="en-ID" sz="1400" dirty="0" smtClean="0">
                <a:solidFill>
                  <a:schemeClr val="tx1"/>
                </a:solidFill>
              </a:rPr>
              <a:t> crew </a:t>
            </a:r>
            <a:r>
              <a:rPr lang="en-ID" sz="1400" dirty="0" err="1" smtClean="0">
                <a:solidFill>
                  <a:schemeClr val="tx1"/>
                </a:solidFill>
              </a:rPr>
              <a:t>baru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ID" sz="1400" dirty="0" err="1" smtClean="0">
                <a:solidFill>
                  <a:schemeClr val="tx1"/>
                </a:solidFill>
              </a:rPr>
              <a:t>Jumlah</a:t>
            </a:r>
            <a:r>
              <a:rPr lang="en-ID" sz="1400" dirty="0" smtClean="0">
                <a:solidFill>
                  <a:schemeClr val="tx1"/>
                </a:solidFill>
              </a:rPr>
              <a:t> crew yang di outlet </a:t>
            </a:r>
            <a:r>
              <a:rPr lang="en-ID" sz="1400" dirty="0" err="1" smtClean="0">
                <a:solidFill>
                  <a:schemeClr val="tx1"/>
                </a:solidFill>
              </a:rPr>
              <a:t>belum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sesuai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dengan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sistem</a:t>
            </a:r>
            <a:r>
              <a:rPr lang="en-ID" sz="1400" dirty="0" smtClean="0">
                <a:solidFill>
                  <a:schemeClr val="tx1"/>
                </a:solidFill>
              </a:rPr>
              <a:t> manual shift </a:t>
            </a:r>
            <a:r>
              <a:rPr lang="en-ID" sz="1400" dirty="0" err="1" smtClean="0">
                <a:solidFill>
                  <a:schemeClr val="tx1"/>
                </a:solidFill>
              </a:rPr>
              <a:t>bulan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Maret</a:t>
            </a:r>
            <a:r>
              <a:rPr lang="en-ID" sz="1400" dirty="0" smtClean="0">
                <a:solidFill>
                  <a:schemeClr val="tx1"/>
                </a:solidFill>
              </a:rPr>
              <a:t> 2021</a:t>
            </a:r>
          </a:p>
          <a:p>
            <a:endParaRPr lang="en-ID" sz="1400" dirty="0" smtClean="0">
              <a:solidFill>
                <a:schemeClr val="tx1"/>
              </a:solidFill>
            </a:endParaRPr>
          </a:p>
          <a:p>
            <a:endParaRPr lang="en-ID" sz="14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2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Action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40526"/>
            <a:ext cx="8520600" cy="4023360"/>
          </a:xfrm>
        </p:spPr>
        <p:txBody>
          <a:bodyPr/>
          <a:lstStyle/>
          <a:p>
            <a:pPr marL="114300" indent="0">
              <a:buNone/>
            </a:pPr>
            <a:r>
              <a:rPr lang="en-ID" sz="1400" dirty="0" smtClean="0">
                <a:solidFill>
                  <a:schemeClr val="tx1"/>
                </a:solidFill>
              </a:rPr>
              <a:t>-     </a:t>
            </a:r>
            <a:r>
              <a:rPr lang="en-ID" sz="1400" dirty="0" err="1" smtClean="0">
                <a:solidFill>
                  <a:schemeClr val="tx1"/>
                </a:solidFill>
              </a:rPr>
              <a:t>Pengajuan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ke</a:t>
            </a:r>
            <a:r>
              <a:rPr lang="en-ID" sz="1400" dirty="0" smtClean="0">
                <a:solidFill>
                  <a:schemeClr val="tx1"/>
                </a:solidFill>
              </a:rPr>
              <a:t> HR </a:t>
            </a:r>
            <a:r>
              <a:rPr lang="en-ID" sz="1400" dirty="0" err="1" smtClean="0">
                <a:solidFill>
                  <a:schemeClr val="tx1"/>
                </a:solidFill>
              </a:rPr>
              <a:t>penambahan</a:t>
            </a:r>
            <a:r>
              <a:rPr lang="en-ID" sz="1400" dirty="0" smtClean="0">
                <a:solidFill>
                  <a:schemeClr val="tx1"/>
                </a:solidFill>
              </a:rPr>
              <a:t> Crew </a:t>
            </a:r>
            <a:r>
              <a:rPr lang="en-ID" sz="1400" dirty="0" err="1" smtClean="0">
                <a:solidFill>
                  <a:schemeClr val="tx1"/>
                </a:solidFill>
              </a:rPr>
              <a:t>Crisbar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berdasarkan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jadwal</a:t>
            </a:r>
            <a:endParaRPr lang="en-ID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smtClean="0">
                <a:solidFill>
                  <a:schemeClr val="tx1"/>
                </a:solidFill>
              </a:rPr>
              <a:t>     manual </a:t>
            </a:r>
            <a:r>
              <a:rPr lang="en-ID" sz="1400" dirty="0" smtClean="0">
                <a:solidFill>
                  <a:schemeClr val="tx1"/>
                </a:solidFill>
              </a:rPr>
              <a:t>shifting </a:t>
            </a:r>
            <a:r>
              <a:rPr lang="en-ID" sz="1400" dirty="0" err="1" smtClean="0">
                <a:solidFill>
                  <a:schemeClr val="tx1"/>
                </a:solidFill>
              </a:rPr>
              <a:t>bulan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Maret</a:t>
            </a:r>
            <a:r>
              <a:rPr lang="en-ID" sz="1400" dirty="0" smtClean="0">
                <a:solidFill>
                  <a:schemeClr val="tx1"/>
                </a:solidFill>
              </a:rPr>
              <a:t> 2021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perhitungan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labor</a:t>
            </a:r>
            <a:r>
              <a:rPr lang="en-ID" sz="1400" dirty="0" smtClean="0">
                <a:solidFill>
                  <a:schemeClr val="tx1"/>
                </a:solidFill>
              </a:rPr>
              <a:t> cost </a:t>
            </a:r>
            <a:r>
              <a:rPr lang="en-ID" sz="1400" dirty="0" err="1" smtClean="0">
                <a:solidFill>
                  <a:schemeClr val="tx1"/>
                </a:solidFill>
              </a:rPr>
              <a:t>terutama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untuk</a:t>
            </a:r>
            <a:r>
              <a:rPr lang="en-ID" sz="1400" dirty="0" smtClean="0">
                <a:solidFill>
                  <a:schemeClr val="tx1"/>
                </a:solidFill>
              </a:rPr>
              <a:t> Outlet </a:t>
            </a:r>
            <a:r>
              <a:rPr lang="en-ID" sz="1400" dirty="0" err="1" smtClean="0">
                <a:solidFill>
                  <a:schemeClr val="tx1"/>
                </a:solidFill>
              </a:rPr>
              <a:t>Unjani</a:t>
            </a:r>
            <a:r>
              <a:rPr lang="en-ID" sz="1400" dirty="0" smtClean="0">
                <a:solidFill>
                  <a:schemeClr val="tx1"/>
                </a:solidFill>
              </a:rPr>
              <a:t>, </a:t>
            </a:r>
            <a:r>
              <a:rPr lang="en-ID" sz="1400" dirty="0" err="1" smtClean="0">
                <a:solidFill>
                  <a:schemeClr val="tx1"/>
                </a:solidFill>
              </a:rPr>
              <a:t>Cisitu</a:t>
            </a:r>
            <a:endParaRPr lang="en-ID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D" sz="1400" dirty="0" smtClean="0">
                <a:solidFill>
                  <a:schemeClr val="tx1"/>
                </a:solidFill>
              </a:rPr>
              <a:t>      </a:t>
            </a:r>
            <a:r>
              <a:rPr lang="en-ID" sz="1400" dirty="0" err="1" smtClean="0">
                <a:solidFill>
                  <a:schemeClr val="tx1"/>
                </a:solidFill>
              </a:rPr>
              <a:t>Bakti</a:t>
            </a:r>
            <a:r>
              <a:rPr lang="en-ID" sz="1400" dirty="0" err="1" smtClean="0">
                <a:solidFill>
                  <a:schemeClr val="tx1"/>
                </a:solidFill>
              </a:rPr>
              <a:t>,Metro</a:t>
            </a:r>
            <a:r>
              <a:rPr lang="en-ID" sz="1400" dirty="0" smtClean="0">
                <a:solidFill>
                  <a:schemeClr val="tx1"/>
                </a:solidFill>
              </a:rPr>
              <a:t>, </a:t>
            </a:r>
            <a:r>
              <a:rPr lang="en-ID" sz="1400" dirty="0" err="1" smtClean="0">
                <a:solidFill>
                  <a:schemeClr val="tx1"/>
                </a:solidFill>
              </a:rPr>
              <a:t>Sukapura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Antapani</a:t>
            </a:r>
            <a:endParaRPr lang="en-ID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D" sz="1400" dirty="0" err="1" smtClean="0">
                <a:solidFill>
                  <a:schemeClr val="tx1"/>
                </a:solidFill>
              </a:rPr>
              <a:t>Hasil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Implementasi</a:t>
            </a:r>
            <a:r>
              <a:rPr lang="en-ID" sz="1400" dirty="0" smtClean="0">
                <a:solidFill>
                  <a:schemeClr val="tx1"/>
                </a:solidFill>
              </a:rPr>
              <a:t> Action Plan</a:t>
            </a:r>
          </a:p>
          <a:p>
            <a:pPr marL="114300" indent="0">
              <a:buNone/>
            </a:pPr>
            <a:r>
              <a:rPr lang="en-ID" sz="1400" dirty="0" smtClean="0">
                <a:solidFill>
                  <a:schemeClr val="tx1"/>
                </a:solidFill>
              </a:rPr>
              <a:t>    -  </a:t>
            </a:r>
            <a:r>
              <a:rPr lang="en-ID" sz="1400" dirty="0" err="1" smtClean="0">
                <a:solidFill>
                  <a:schemeClr val="tx1"/>
                </a:solidFill>
              </a:rPr>
              <a:t>Pengajuan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sudah</a:t>
            </a:r>
            <a:r>
              <a:rPr lang="en-ID" sz="1400" dirty="0" smtClean="0">
                <a:solidFill>
                  <a:schemeClr val="tx1"/>
                </a:solidFill>
              </a:rPr>
              <a:t> di proses </a:t>
            </a:r>
            <a:r>
              <a:rPr lang="en-ID" sz="1400" dirty="0" err="1" smtClean="0">
                <a:solidFill>
                  <a:schemeClr val="tx1"/>
                </a:solidFill>
              </a:rPr>
              <a:t>oleh</a:t>
            </a:r>
            <a:r>
              <a:rPr lang="en-ID" sz="1400" dirty="0" smtClean="0">
                <a:solidFill>
                  <a:schemeClr val="tx1"/>
                </a:solidFill>
              </a:rPr>
              <a:t> HR </a:t>
            </a:r>
            <a:r>
              <a:rPr lang="en-ID" sz="1400" dirty="0" err="1" smtClean="0">
                <a:solidFill>
                  <a:schemeClr val="tx1"/>
                </a:solidFill>
              </a:rPr>
              <a:t>mengenai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penambahan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jumlah</a:t>
            </a:r>
            <a:r>
              <a:rPr lang="en-ID" sz="1400" dirty="0" smtClean="0">
                <a:solidFill>
                  <a:schemeClr val="tx1"/>
                </a:solidFill>
              </a:rPr>
              <a:t> crew </a:t>
            </a:r>
            <a:r>
              <a:rPr lang="en-ID" sz="1400" dirty="0" err="1" smtClean="0">
                <a:solidFill>
                  <a:schemeClr val="tx1"/>
                </a:solidFill>
              </a:rPr>
              <a:t>untuk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masing</a:t>
            </a:r>
            <a:r>
              <a:rPr lang="en-ID" sz="1400" dirty="0" err="1" smtClean="0">
                <a:solidFill>
                  <a:schemeClr val="tx1"/>
                </a:solidFill>
              </a:rPr>
              <a:t>-masing</a:t>
            </a:r>
            <a:endParaRPr lang="en-ID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smtClean="0">
                <a:solidFill>
                  <a:schemeClr val="tx1"/>
                </a:solidFill>
              </a:rPr>
              <a:t>      outlet </a:t>
            </a:r>
            <a:r>
              <a:rPr lang="en-ID" sz="1400" dirty="0" err="1" smtClean="0">
                <a:solidFill>
                  <a:schemeClr val="tx1"/>
                </a:solidFill>
              </a:rPr>
              <a:t>seperti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Unjani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smtClean="0">
                <a:solidFill>
                  <a:schemeClr val="tx1"/>
                </a:solidFill>
              </a:rPr>
              <a:t>total </a:t>
            </a:r>
            <a:r>
              <a:rPr lang="en-ID" sz="1400" dirty="0" err="1" smtClean="0">
                <a:solidFill>
                  <a:schemeClr val="tx1"/>
                </a:solidFill>
              </a:rPr>
              <a:t>penambahan</a:t>
            </a:r>
            <a:r>
              <a:rPr lang="en-ID" sz="1400" dirty="0" smtClean="0">
                <a:solidFill>
                  <a:schemeClr val="tx1"/>
                </a:solidFill>
              </a:rPr>
              <a:t> crew </a:t>
            </a:r>
            <a:r>
              <a:rPr lang="en-ID" sz="1400" dirty="0" err="1" smtClean="0">
                <a:solidFill>
                  <a:schemeClr val="tx1"/>
                </a:solidFill>
              </a:rPr>
              <a:t>sebanyak</a:t>
            </a:r>
            <a:r>
              <a:rPr lang="en-ID" sz="1400" dirty="0" smtClean="0">
                <a:solidFill>
                  <a:schemeClr val="tx1"/>
                </a:solidFill>
              </a:rPr>
              <a:t> 6 orang ( total 13 crew ), </a:t>
            </a:r>
            <a:r>
              <a:rPr lang="en-ID" sz="1400" dirty="0" err="1" smtClean="0">
                <a:solidFill>
                  <a:schemeClr val="tx1"/>
                </a:solidFill>
              </a:rPr>
              <a:t>Cisitu</a:t>
            </a:r>
            <a:r>
              <a:rPr lang="en-ID" sz="1400" dirty="0" smtClean="0">
                <a:solidFill>
                  <a:schemeClr val="tx1"/>
                </a:solidFill>
              </a:rPr>
              <a:t> 8 crew ( total</a:t>
            </a:r>
          </a:p>
          <a:p>
            <a:pPr marL="114300" indent="0">
              <a:buNone/>
            </a:pP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smtClean="0">
                <a:solidFill>
                  <a:schemeClr val="tx1"/>
                </a:solidFill>
              </a:rPr>
              <a:t>      14  ), </a:t>
            </a:r>
            <a:r>
              <a:rPr lang="en-ID" sz="1400" dirty="0" err="1" smtClean="0">
                <a:solidFill>
                  <a:schemeClr val="tx1"/>
                </a:solidFill>
              </a:rPr>
              <a:t>Bakti</a:t>
            </a:r>
            <a:r>
              <a:rPr lang="en-ID" sz="1400" dirty="0" smtClean="0">
                <a:solidFill>
                  <a:schemeClr val="tx1"/>
                </a:solidFill>
              </a:rPr>
              <a:t> 1 crew ( total 3 ), </a:t>
            </a:r>
            <a:r>
              <a:rPr lang="en-ID" sz="1400" dirty="0" err="1" smtClean="0">
                <a:solidFill>
                  <a:schemeClr val="tx1"/>
                </a:solidFill>
              </a:rPr>
              <a:t>Antapani</a:t>
            </a:r>
            <a:r>
              <a:rPr lang="en-ID" sz="1400" dirty="0" smtClean="0">
                <a:solidFill>
                  <a:schemeClr val="tx1"/>
                </a:solidFill>
              </a:rPr>
              <a:t> 1 crew ( total 3 ), Metro 3 crew ( total 8 )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Area Telkom 3</a:t>
            </a:r>
          </a:p>
          <a:p>
            <a:pPr marL="114300" indent="0">
              <a:buNone/>
            </a:pP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smtClean="0">
                <a:solidFill>
                  <a:schemeClr val="tx1"/>
                </a:solidFill>
              </a:rPr>
              <a:t>      Crew ( </a:t>
            </a:r>
            <a:r>
              <a:rPr lang="en-ID" sz="1400" dirty="0" err="1" smtClean="0">
                <a:solidFill>
                  <a:schemeClr val="tx1"/>
                </a:solidFill>
              </a:rPr>
              <a:t>persiapan</a:t>
            </a:r>
            <a:r>
              <a:rPr lang="en-ID" sz="1400" dirty="0" smtClean="0">
                <a:solidFill>
                  <a:schemeClr val="tx1"/>
                </a:solidFill>
              </a:rPr>
              <a:t> 8-24 ) Total </a:t>
            </a:r>
            <a:r>
              <a:rPr lang="en-ID" sz="1400" dirty="0" err="1" smtClean="0">
                <a:solidFill>
                  <a:schemeClr val="tx1"/>
                </a:solidFill>
              </a:rPr>
              <a:t>sukabirus</a:t>
            </a:r>
            <a:r>
              <a:rPr lang="en-ID" sz="1400" dirty="0" smtClean="0">
                <a:solidFill>
                  <a:schemeClr val="tx1"/>
                </a:solidFill>
              </a:rPr>
              <a:t> 3 crew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sukapura</a:t>
            </a:r>
            <a:r>
              <a:rPr lang="en-ID" sz="1400" dirty="0" smtClean="0">
                <a:solidFill>
                  <a:schemeClr val="tx1"/>
                </a:solidFill>
              </a:rPr>
              <a:t> 4 crew</a:t>
            </a:r>
          </a:p>
          <a:p>
            <a:pPr marL="114300" indent="0">
              <a:buNone/>
            </a:pPr>
            <a:endParaRPr lang="en-ID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ID" sz="1400" dirty="0" err="1" smtClean="0">
                <a:solidFill>
                  <a:schemeClr val="tx1"/>
                </a:solidFill>
              </a:rPr>
              <a:t>Melakukan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smtClean="0">
                <a:solidFill>
                  <a:schemeClr val="tx1"/>
                </a:solidFill>
              </a:rPr>
              <a:t>Cross</a:t>
            </a:r>
            <a:r>
              <a:rPr lang="en-ID" sz="1400" dirty="0" smtClean="0">
                <a:solidFill>
                  <a:schemeClr val="tx1"/>
                </a:solidFill>
              </a:rPr>
              <a:t> Training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follow up Training </a:t>
            </a:r>
            <a:r>
              <a:rPr lang="en-ID" sz="1400" dirty="0" err="1" smtClean="0">
                <a:solidFill>
                  <a:schemeClr val="tx1"/>
                </a:solidFill>
              </a:rPr>
              <a:t>terhadap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smtClean="0">
                <a:solidFill>
                  <a:schemeClr val="tx1"/>
                </a:solidFill>
              </a:rPr>
              <a:t>crew </a:t>
            </a:r>
            <a:r>
              <a:rPr lang="en-ID" sz="1400" dirty="0" smtClean="0">
                <a:solidFill>
                  <a:schemeClr val="tx1"/>
                </a:solidFill>
              </a:rPr>
              <a:t>lama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crew </a:t>
            </a:r>
            <a:r>
              <a:rPr lang="en-ID" sz="1400" dirty="0" err="1" smtClean="0">
                <a:solidFill>
                  <a:schemeClr val="tx1"/>
                </a:solidFill>
              </a:rPr>
              <a:t>baru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dengan</a:t>
            </a:r>
            <a:endParaRPr lang="en-ID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smtClean="0">
                <a:solidFill>
                  <a:schemeClr val="tx1"/>
                </a:solidFill>
              </a:rPr>
              <a:t>     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melakukan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Verifikasi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smtClean="0">
                <a:solidFill>
                  <a:schemeClr val="tx1"/>
                </a:solidFill>
              </a:rPr>
              <a:t>SOP Service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Doubble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cek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produk</a:t>
            </a:r>
            <a:endParaRPr lang="en-ID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Hasil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Implementasi</a:t>
            </a:r>
            <a:r>
              <a:rPr lang="en-ID" sz="1400" dirty="0" smtClean="0">
                <a:solidFill>
                  <a:schemeClr val="tx1"/>
                </a:solidFill>
              </a:rPr>
              <a:t> Action Plan</a:t>
            </a:r>
          </a:p>
          <a:p>
            <a:pPr marL="114300" indent="0">
              <a:buNone/>
            </a:pPr>
            <a:r>
              <a:rPr lang="en-ID" sz="1400" dirty="0" smtClean="0">
                <a:solidFill>
                  <a:schemeClr val="tx1"/>
                </a:solidFill>
              </a:rPr>
              <a:t>     -  </a:t>
            </a:r>
            <a:r>
              <a:rPr lang="en-ID" sz="1400" dirty="0" err="1" smtClean="0">
                <a:solidFill>
                  <a:schemeClr val="tx1"/>
                </a:solidFill>
              </a:rPr>
              <a:t>Untuk</a:t>
            </a:r>
            <a:r>
              <a:rPr lang="en-ID" sz="1400" dirty="0" smtClean="0">
                <a:solidFill>
                  <a:schemeClr val="tx1"/>
                </a:solidFill>
              </a:rPr>
              <a:t> SOP double </a:t>
            </a:r>
            <a:r>
              <a:rPr lang="en-ID" sz="1400" dirty="0" err="1" smtClean="0">
                <a:solidFill>
                  <a:schemeClr val="tx1"/>
                </a:solidFill>
              </a:rPr>
              <a:t>cek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sudah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berjalan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untuk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hasilnya</a:t>
            </a:r>
            <a:r>
              <a:rPr lang="en-ID" sz="1400" dirty="0" smtClean="0">
                <a:solidFill>
                  <a:schemeClr val="tx1"/>
                </a:solidFill>
              </a:rPr>
              <a:t> di </a:t>
            </a:r>
            <a:r>
              <a:rPr lang="en-ID" sz="1400" dirty="0" err="1" smtClean="0">
                <a:solidFill>
                  <a:schemeClr val="tx1"/>
                </a:solidFill>
              </a:rPr>
              <a:t>setiap</a:t>
            </a:r>
            <a:r>
              <a:rPr lang="en-ID" sz="1400" dirty="0" smtClean="0">
                <a:solidFill>
                  <a:schemeClr val="tx1"/>
                </a:solidFill>
              </a:rPr>
              <a:t> outlet </a:t>
            </a:r>
            <a:r>
              <a:rPr lang="en-ID" sz="1400" dirty="0" err="1" smtClean="0">
                <a:solidFill>
                  <a:schemeClr val="tx1"/>
                </a:solidFill>
              </a:rPr>
              <a:t>wajib</a:t>
            </a:r>
            <a:r>
              <a:rPr lang="en-ID" sz="1400" dirty="0" smtClean="0">
                <a:solidFill>
                  <a:schemeClr val="tx1"/>
                </a:solidFill>
              </a:rPr>
              <a:t>  </a:t>
            </a:r>
            <a:r>
              <a:rPr lang="en-ID" sz="1400" dirty="0" err="1" smtClean="0">
                <a:solidFill>
                  <a:schemeClr val="tx1"/>
                </a:solidFill>
              </a:rPr>
              <a:t>foto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struk</a:t>
            </a:r>
            <a:r>
              <a:rPr lang="en-ID" sz="1400" dirty="0" smtClean="0">
                <a:solidFill>
                  <a:schemeClr val="tx1"/>
                </a:solidFill>
              </a:rPr>
              <a:t> yang </a:t>
            </a:r>
          </a:p>
          <a:p>
            <a:pPr marL="114300" indent="0">
              <a:buNone/>
            </a:pP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smtClean="0">
                <a:solidFill>
                  <a:schemeClr val="tx1"/>
                </a:solidFill>
              </a:rPr>
              <a:t>        </a:t>
            </a:r>
            <a:r>
              <a:rPr lang="en-ID" sz="1400" dirty="0" err="1" smtClean="0">
                <a:solidFill>
                  <a:schemeClr val="tx1"/>
                </a:solidFill>
              </a:rPr>
              <a:t>sudah</a:t>
            </a:r>
            <a:r>
              <a:rPr lang="en-ID" sz="1400" dirty="0" smtClean="0">
                <a:solidFill>
                  <a:schemeClr val="tx1"/>
                </a:solidFill>
              </a:rPr>
              <a:t> di </a:t>
            </a:r>
            <a:r>
              <a:rPr lang="en-ID" sz="1400" dirty="0" err="1" smtClean="0">
                <a:solidFill>
                  <a:schemeClr val="tx1"/>
                </a:solidFill>
              </a:rPr>
              <a:t>ceklis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tanda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sudah</a:t>
            </a:r>
            <a:r>
              <a:rPr lang="en-ID" sz="1400" dirty="0" smtClean="0">
                <a:solidFill>
                  <a:schemeClr val="tx1"/>
                </a:solidFill>
              </a:rPr>
              <a:t> di double </a:t>
            </a:r>
            <a:r>
              <a:rPr lang="en-ID" sz="1400" dirty="0" err="1" smtClean="0">
                <a:solidFill>
                  <a:schemeClr val="tx1"/>
                </a:solidFill>
              </a:rPr>
              <a:t>cek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setiap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shiftnya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di </a:t>
            </a:r>
            <a:r>
              <a:rPr lang="en-ID" sz="1400" dirty="0" err="1" smtClean="0">
                <a:solidFill>
                  <a:schemeClr val="tx1"/>
                </a:solidFill>
              </a:rPr>
              <a:t>kirim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ke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grup</a:t>
            </a:r>
            <a:r>
              <a:rPr lang="en-ID" sz="1400" dirty="0" smtClean="0">
                <a:solidFill>
                  <a:schemeClr val="tx1"/>
                </a:solidFill>
              </a:rPr>
              <a:t> internal Outlet</a:t>
            </a:r>
          </a:p>
          <a:p>
            <a:pPr marL="114300" indent="0">
              <a:buNone/>
            </a:pP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smtClean="0">
                <a:solidFill>
                  <a:schemeClr val="tx1"/>
                </a:solidFill>
              </a:rPr>
              <a:t>    - </a:t>
            </a:r>
            <a:r>
              <a:rPr lang="en-ID" sz="1400" dirty="0" err="1" smtClean="0">
                <a:solidFill>
                  <a:schemeClr val="tx1"/>
                </a:solidFill>
              </a:rPr>
              <a:t>Untuk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verifikasi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dan</a:t>
            </a:r>
            <a:r>
              <a:rPr lang="en-ID" sz="1400" dirty="0" smtClean="0">
                <a:solidFill>
                  <a:schemeClr val="tx1"/>
                </a:solidFill>
              </a:rPr>
              <a:t> cross training </a:t>
            </a:r>
            <a:r>
              <a:rPr lang="en-ID" sz="1400" dirty="0" err="1" smtClean="0">
                <a:solidFill>
                  <a:schemeClr val="tx1"/>
                </a:solidFill>
              </a:rPr>
              <a:t>sudah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mulai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berjalan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dengan</a:t>
            </a:r>
            <a:r>
              <a:rPr lang="en-ID" sz="1400" dirty="0" smtClean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membuat</a:t>
            </a:r>
            <a:r>
              <a:rPr lang="en-ID" sz="1400" dirty="0" smtClean="0">
                <a:solidFill>
                  <a:schemeClr val="tx1"/>
                </a:solidFill>
              </a:rPr>
              <a:t> video </a:t>
            </a:r>
            <a:r>
              <a:rPr lang="en-ID" sz="1400" dirty="0" err="1" smtClean="0">
                <a:solidFill>
                  <a:schemeClr val="tx1"/>
                </a:solidFill>
              </a:rPr>
              <a:t>verifikasi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 smtClean="0">
                <a:solidFill>
                  <a:schemeClr val="tx1"/>
                </a:solidFill>
              </a:rPr>
              <a:t>sebagai</a:t>
            </a:r>
            <a:endParaRPr lang="en-ID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smtClean="0">
                <a:solidFill>
                  <a:schemeClr val="tx1"/>
                </a:solidFill>
              </a:rPr>
              <a:t>       </a:t>
            </a:r>
            <a:r>
              <a:rPr lang="en-ID" sz="1400" dirty="0" err="1" smtClean="0">
                <a:solidFill>
                  <a:schemeClr val="tx1"/>
                </a:solidFill>
              </a:rPr>
              <a:t>bukti</a:t>
            </a:r>
            <a:r>
              <a:rPr lang="en-ID" sz="1400" dirty="0" err="1" smtClean="0">
                <a:solidFill>
                  <a:schemeClr val="tx1"/>
                </a:solidFill>
              </a:rPr>
              <a:t>nya</a:t>
            </a:r>
            <a:endParaRPr lang="en-ID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ID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ID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8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1800" dirty="0" smtClean="0"/>
              <a:t>               Manual Shift </a:t>
            </a:r>
            <a:r>
              <a:rPr lang="en-ID" sz="1800" dirty="0" err="1" smtClean="0"/>
              <a:t>bulan</a:t>
            </a:r>
            <a:r>
              <a:rPr lang="en-ID" sz="1800" dirty="0" smtClean="0"/>
              <a:t> </a:t>
            </a:r>
            <a:r>
              <a:rPr lang="en-ID" sz="1800" dirty="0" err="1" smtClean="0"/>
              <a:t>Maret</a:t>
            </a:r>
            <a:r>
              <a:rPr lang="en-ID" sz="1800" dirty="0" smtClean="0"/>
              <a:t> 2021 Outlet </a:t>
            </a:r>
            <a:r>
              <a:rPr lang="en-ID" sz="1800" dirty="0" err="1" smtClean="0"/>
              <a:t>Unjani</a:t>
            </a:r>
            <a:r>
              <a:rPr lang="en-ID" sz="1800" dirty="0" smtClean="0"/>
              <a:t> </a:t>
            </a:r>
            <a:r>
              <a:rPr lang="en-ID" sz="1800" dirty="0" err="1" smtClean="0"/>
              <a:t>dan</a:t>
            </a:r>
            <a:r>
              <a:rPr lang="en-ID" sz="1800" dirty="0" smtClean="0"/>
              <a:t> Metro 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     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9" y="1264728"/>
            <a:ext cx="3751217" cy="3191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35" y="1246103"/>
            <a:ext cx="3904736" cy="32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5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Manual Shift </a:t>
            </a:r>
            <a:r>
              <a:rPr lang="en-ID" dirty="0" err="1" smtClean="0"/>
              <a:t>bulan</a:t>
            </a:r>
            <a:r>
              <a:rPr lang="en-ID" dirty="0" smtClean="0"/>
              <a:t> </a:t>
            </a:r>
            <a:r>
              <a:rPr lang="en-ID" dirty="0" err="1" smtClean="0"/>
              <a:t>Maret</a:t>
            </a:r>
            <a:r>
              <a:rPr lang="en-ID" dirty="0" smtClean="0"/>
              <a:t> 2021 Outlet </a:t>
            </a:r>
            <a:r>
              <a:rPr lang="en-ID" dirty="0" err="1" smtClean="0"/>
              <a:t>Cisitu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85056"/>
            <a:ext cx="3820886" cy="28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3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 </a:t>
            </a:r>
            <a:r>
              <a:rPr lang="en-ID" sz="1800" dirty="0" smtClean="0"/>
              <a:t>CONTOH STRUK YG SUDAH DI  DOUBLE CEK ONLINE DAN TAKE AWAY 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                </a:t>
            </a:r>
            <a:r>
              <a:rPr lang="en-ID" dirty="0" err="1" smtClean="0">
                <a:solidFill>
                  <a:schemeClr val="tx1"/>
                </a:solidFill>
              </a:rPr>
              <a:t>Unjani</a:t>
            </a:r>
            <a:r>
              <a:rPr lang="en-ID" dirty="0" smtClean="0">
                <a:solidFill>
                  <a:schemeClr val="tx1"/>
                </a:solidFill>
              </a:rPr>
              <a:t>                                          </a:t>
            </a:r>
            <a:r>
              <a:rPr lang="en-ID" dirty="0" err="1" smtClean="0">
                <a:solidFill>
                  <a:schemeClr val="tx1"/>
                </a:solidFill>
              </a:rPr>
              <a:t>Cisitu</a:t>
            </a:r>
            <a:r>
              <a:rPr lang="en-ID" dirty="0" smtClean="0">
                <a:solidFill>
                  <a:schemeClr val="tx1"/>
                </a:solidFill>
              </a:rPr>
              <a:t>                        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16" y="1654629"/>
            <a:ext cx="2164939" cy="2753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20" y="1654629"/>
            <a:ext cx="2065408" cy="275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3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JUDUL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SUB JUDUL</a:t>
            </a:r>
            <a:endParaRPr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Deskripsi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38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4">
            <a:alphaModFix/>
          </a:blip>
          <a:srcRect t="1" b="21429"/>
          <a:stretch/>
        </p:blipFill>
        <p:spPr>
          <a:xfrm>
            <a:off x="7651287" y="75271"/>
            <a:ext cx="786759" cy="20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536</Words>
  <Application>Microsoft Office PowerPoint</Application>
  <PresentationFormat>On-screen Show (16:9)</PresentationFormat>
  <Paragraphs>166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Alegreya</vt:lpstr>
      <vt:lpstr>Open Sans</vt:lpstr>
      <vt:lpstr>Arial</vt:lpstr>
      <vt:lpstr>Simple Light</vt:lpstr>
      <vt:lpstr>PowerPoint Presentation</vt:lpstr>
      <vt:lpstr>             Tracking Komplen tgl 26 Januari 2021 s/d 25 Februari 2021</vt:lpstr>
      <vt:lpstr>       Tracking Complain Customer Crisbar bulan Maret 2021</vt:lpstr>
      <vt:lpstr>Analisa Untuk komplen Customer Crisbar </vt:lpstr>
      <vt:lpstr>Action Plan</vt:lpstr>
      <vt:lpstr>               Manual Shift bulan Maret 2021 Outlet Unjani dan Metro </vt:lpstr>
      <vt:lpstr>Manual Shift bulan Maret 2021 Outlet Cisitu</vt:lpstr>
      <vt:lpstr> CONTOH STRUK YG SUDAH DI  DOUBLE CEK ONLINE DAN TAKE AWAY </vt:lpstr>
      <vt:lpstr>JUDUL</vt:lpstr>
      <vt:lpstr>INSERT JUDUL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58</cp:revision>
  <dcterms:modified xsi:type="dcterms:W3CDTF">2021-03-18T18:38:58Z</dcterms:modified>
</cp:coreProperties>
</file>