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9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0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1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F2860-30F8-4258-B3D1-FC8CF188391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2" y="756359"/>
            <a:ext cx="5268034" cy="395102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591869" y="706136"/>
            <a:ext cx="5334998" cy="4001249"/>
            <a:chOff x="6843836" y="709625"/>
            <a:chExt cx="4427938" cy="332095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836" y="709625"/>
              <a:ext cx="4427938" cy="332095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843837" y="1236384"/>
              <a:ext cx="4238146" cy="6470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65035" t="44438" r="16556" b="47726"/>
            <a:stretch/>
          </p:blipFill>
          <p:spPr>
            <a:xfrm>
              <a:off x="9473449" y="1217174"/>
              <a:ext cx="1608534" cy="38494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66084" t="51509" r="16084" b="44760"/>
            <a:stretch/>
          </p:blipFill>
          <p:spPr>
            <a:xfrm>
              <a:off x="8532566" y="1583460"/>
              <a:ext cx="2549417" cy="299931"/>
            </a:xfrm>
            <a:prstGeom prst="rect">
              <a:avLst/>
            </a:prstGeom>
          </p:spPr>
        </p:pic>
      </p:grpSp>
      <p:sp>
        <p:nvSpPr>
          <p:cNvPr id="15" name="Right Arrow 14"/>
          <p:cNvSpPr/>
          <p:nvPr/>
        </p:nvSpPr>
        <p:spPr>
          <a:xfrm>
            <a:off x="5602406" y="2483676"/>
            <a:ext cx="900752" cy="44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9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3410" y="296417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i"/>
              </a:rPr>
              <a:t>CISITU</a:t>
            </a:r>
            <a:endParaRPr lang="en-US" sz="2400" dirty="0">
              <a:solidFill>
                <a:srgbClr val="FF0000"/>
              </a:solidFill>
              <a:latin typeface="Camb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80" y="877432"/>
            <a:ext cx="3054113" cy="5429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60" y="877432"/>
            <a:ext cx="2414956" cy="52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7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8227" y="296417"/>
            <a:ext cx="1295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i"/>
              </a:rPr>
              <a:t>METRO</a:t>
            </a:r>
            <a:endParaRPr lang="en-US" sz="2400" dirty="0">
              <a:solidFill>
                <a:srgbClr val="FF0000"/>
              </a:solidFill>
              <a:latin typeface="Camb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7" y="2005018"/>
            <a:ext cx="5289266" cy="2975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72" y="1300958"/>
            <a:ext cx="2465625" cy="43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7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7425" y="296417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i"/>
              </a:rPr>
              <a:t>UNJANI</a:t>
            </a:r>
            <a:endParaRPr lang="en-US" sz="2400" dirty="0">
              <a:solidFill>
                <a:srgbClr val="FF0000"/>
              </a:solidFill>
              <a:latin typeface="Camb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3" y="859809"/>
            <a:ext cx="4107028" cy="5476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612" y="1308416"/>
            <a:ext cx="6105099" cy="45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2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3623" y="296417"/>
            <a:ext cx="2144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i"/>
              </a:rPr>
              <a:t>JATINANGOR</a:t>
            </a:r>
            <a:endParaRPr lang="en-US" sz="2400" dirty="0">
              <a:solidFill>
                <a:srgbClr val="FF0000"/>
              </a:solidFill>
              <a:latin typeface="Camb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370746"/>
            <a:ext cx="7315199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0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6480" y="296417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i"/>
              </a:rPr>
              <a:t>SUKAPURA</a:t>
            </a:r>
            <a:endParaRPr lang="en-US" sz="2400" dirty="0">
              <a:solidFill>
                <a:srgbClr val="FF0000"/>
              </a:solidFill>
              <a:latin typeface="Cambi"/>
            </a:endParaRPr>
          </a:p>
        </p:txBody>
      </p:sp>
    </p:spTree>
    <p:extLst>
      <p:ext uri="{BB962C8B-B14F-4D97-AF65-F5344CB8AC3E}">
        <p14:creationId xmlns:p14="http://schemas.microsoft.com/office/powerpoint/2010/main" val="145474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14001" y="296417"/>
            <a:ext cx="196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i"/>
              </a:rPr>
              <a:t>SUKABIRUS</a:t>
            </a:r>
            <a:endParaRPr lang="en-US" sz="2400" dirty="0">
              <a:solidFill>
                <a:srgbClr val="FF0000"/>
              </a:solidFill>
              <a:latin typeface="Cambi"/>
            </a:endParaRPr>
          </a:p>
        </p:txBody>
      </p:sp>
    </p:spTree>
    <p:extLst>
      <p:ext uri="{BB962C8B-B14F-4D97-AF65-F5344CB8AC3E}">
        <p14:creationId xmlns:p14="http://schemas.microsoft.com/office/powerpoint/2010/main" val="129410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Rahmat Ali</dc:creator>
  <cp:lastModifiedBy>Rahmat Ali</cp:lastModifiedBy>
  <cp:revision>10</cp:revision>
  <dcterms:created xsi:type="dcterms:W3CDTF">2021-04-09T07:32:23Z</dcterms:created>
  <dcterms:modified xsi:type="dcterms:W3CDTF">2021-04-12T04:36:02Z</dcterms:modified>
</cp:coreProperties>
</file>