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71" r:id="rId2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72C"/>
    <a:srgbClr val="FF0066"/>
    <a:srgbClr val="EF781A"/>
    <a:srgbClr val="DBA65F"/>
    <a:srgbClr val="CBC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pt-BR"/>
              <a:t>Capacitação Liderar e Desenvolver Pessoas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pt-BR"/>
              <a:t>Junho/2015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E0E46E-CC9A-4D68-89D7-D823BF170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58005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pt-BR"/>
              <a:t>Capacitação Liderar e Desenvolver Pessoas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pt-BR"/>
              <a:t>Junho/2015</a:t>
            </a:r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722FBA-CDEE-4703-A1C8-95AA08F02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408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6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4B3F00-39AA-4022-AB8D-2BAEDF347819}" type="datetimeFigureOut">
              <a:rPr lang="pt-BR" smtClean="0"/>
              <a:t>17/03/2017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B0B013-F567-45E0-BF3B-A35AC1386B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55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4B3F00-39AA-4022-AB8D-2BAEDF347819}" type="datetimeFigureOut">
              <a:rPr lang="pt-BR" smtClean="0"/>
              <a:t>17/03/2017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B0B013-F567-45E0-BF3B-A35AC1386B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33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2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5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4B3F00-39AA-4022-AB8D-2BAEDF347819}" type="datetimeFigureOut">
              <a:rPr lang="pt-BR" smtClean="0"/>
              <a:t>17/03/2017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B0B013-F567-45E0-BF3B-A35AC1386B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02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4B3F00-39AA-4022-AB8D-2BAEDF347819}" type="datetimeFigureOut">
              <a:rPr lang="pt-BR" smtClean="0"/>
              <a:t>17/03/2017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B0B013-F567-45E0-BF3B-A35AC1386B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4B3F00-39AA-4022-AB8D-2BAEDF347819}" type="datetimeFigureOut">
              <a:rPr lang="pt-BR" smtClean="0"/>
              <a:t>17/03/2017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B0B013-F567-45E0-BF3B-A35AC1386B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41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4B3F00-39AA-4022-AB8D-2BAEDF347819}" type="datetimeFigureOut">
              <a:rPr lang="pt-BR" smtClean="0"/>
              <a:t>17/03/2017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B0B013-F567-45E0-BF3B-A35AC1386B2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54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" y="6105592"/>
            <a:ext cx="9265024" cy="7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106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5489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Keller Alvez</dc:creator>
  <cp:lastModifiedBy>Carlos</cp:lastModifiedBy>
  <cp:revision>114</cp:revision>
  <cp:lastPrinted>2015-06-18T03:37:24Z</cp:lastPrinted>
  <dcterms:created xsi:type="dcterms:W3CDTF">2015-02-17T11:22:20Z</dcterms:created>
  <dcterms:modified xsi:type="dcterms:W3CDTF">2017-03-17T12:50:38Z</dcterms:modified>
</cp:coreProperties>
</file>