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305" r:id="rId6"/>
    <p:sldId id="264" r:id="rId7"/>
    <p:sldId id="265" r:id="rId8"/>
    <p:sldId id="302" r:id="rId9"/>
    <p:sldId id="301" r:id="rId10"/>
    <p:sldId id="304" r:id="rId11"/>
    <p:sldId id="303" r:id="rId12"/>
    <p:sldId id="270"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2A3"/>
    <a:srgbClr val="98DFBB"/>
    <a:srgbClr val="9AD3E9"/>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67"/>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2018-12-06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93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18.jpe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id-ID" altLang="ko-KR" dirty="0"/>
              <a:t>Just Do It</a:t>
            </a:r>
            <a:endParaRPr lang="en-US" altLang="ko-KR" dirty="0"/>
          </a:p>
        </p:txBody>
      </p:sp>
      <p:sp>
        <p:nvSpPr>
          <p:cNvPr id="4" name="Text Placeholder 3"/>
          <p:cNvSpPr>
            <a:spLocks noGrp="1"/>
          </p:cNvSpPr>
          <p:nvPr>
            <p:ph type="body" sz="quarter" idx="11"/>
          </p:nvPr>
        </p:nvSpPr>
        <p:spPr/>
        <p:txBody>
          <a:bodyPr/>
          <a:lstStyle/>
          <a:p>
            <a:pPr fontAlgn="auto">
              <a:spcBef>
                <a:spcPts val="0"/>
              </a:spcBef>
              <a:spcAft>
                <a:spcPts val="0"/>
              </a:spcAft>
              <a:defRPr/>
            </a:pPr>
            <a:r>
              <a:rPr lang="id-ID" altLang="ko-KR" b="1" dirty="0"/>
              <a:t>Diffa Dhania Arfani</a:t>
            </a:r>
          </a:p>
          <a:p>
            <a:pPr fontAlgn="auto">
              <a:spcBef>
                <a:spcPts val="0"/>
              </a:spcBef>
              <a:spcAft>
                <a:spcPts val="0"/>
              </a:spcAft>
              <a:defRPr/>
            </a:pPr>
            <a:r>
              <a:rPr lang="id-ID" altLang="ko-KR" b="1" dirty="0"/>
              <a:t>Fajar Rahman Hakim</a:t>
            </a:r>
            <a:r>
              <a:rPr lang="en-US" altLang="ko-KR" b="1" dirty="0"/>
              <a:t>    </a:t>
            </a:r>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195486"/>
            <a:ext cx="936104" cy="936104"/>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id-ID" altLang="ko-KR" dirty="0"/>
              <a:t>Thankyou!</a:t>
            </a:r>
            <a:endParaRPr lang="ko-KR" altLang="en-US" dirty="0"/>
          </a:p>
        </p:txBody>
      </p:sp>
      <p:sp>
        <p:nvSpPr>
          <p:cNvPr id="9" name="Text Placeholder 8"/>
          <p:cNvSpPr>
            <a:spLocks noGrp="1"/>
          </p:cNvSpPr>
          <p:nvPr>
            <p:ph type="body" sz="quarter" idx="11"/>
          </p:nvPr>
        </p:nvSpPr>
        <p:spPr/>
        <p:txBody>
          <a:bodyPr/>
          <a:lstStyle/>
          <a:p>
            <a:pPr lvl="0"/>
            <a:r>
              <a:rPr lang="id-ID" altLang="ko-KR" dirty="0"/>
              <a:t>Time For Question!!!</a:t>
            </a:r>
            <a:endParaRPr lang="en-US" altLang="ko-K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9359" y="1707654"/>
            <a:ext cx="915566" cy="915566"/>
          </a:xfrm>
          <a:prstGeom prst="rect">
            <a:avLst/>
          </a:prstGeom>
        </p:spPr>
      </p:pic>
    </p:spTree>
    <p:extLst>
      <p:ext uri="{BB962C8B-B14F-4D97-AF65-F5344CB8AC3E}">
        <p14:creationId xmlns:p14="http://schemas.microsoft.com/office/powerpoint/2010/main" val="131009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id-ID" sz="3600" dirty="0">
                <a:solidFill>
                  <a:schemeClr val="tx1">
                    <a:lumMod val="75000"/>
                    <a:lumOff val="25000"/>
                  </a:schemeClr>
                </a:solidFill>
                <a:cs typeface="Arial" pitchFamily="34" charset="0"/>
              </a:rPr>
              <a:t>Backgroud</a:t>
            </a:r>
            <a:endParaRPr lang="en-US" sz="3600" dirty="0">
              <a:solidFill>
                <a:schemeClr val="tx1">
                  <a:lumMod val="75000"/>
                  <a:lumOff val="25000"/>
                </a:schemeClr>
              </a:solidFill>
              <a:cs typeface="Arial" pitchFamily="34" charset="0"/>
            </a:endParaRPr>
          </a:p>
        </p:txBody>
      </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grpSp>
        <p:nvGrpSpPr>
          <p:cNvPr id="20" name="Group 19"/>
          <p:cNvGrpSpPr/>
          <p:nvPr/>
        </p:nvGrpSpPr>
        <p:grpSpPr>
          <a:xfrm>
            <a:off x="2195736" y="1183060"/>
            <a:ext cx="6552728" cy="3179425"/>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5" name="TextBox 12"/>
          <p:cNvSpPr txBox="1"/>
          <p:nvPr/>
        </p:nvSpPr>
        <p:spPr bwMode="auto">
          <a:xfrm>
            <a:off x="2987824" y="1866109"/>
            <a:ext cx="4896544" cy="203132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id-ID" sz="1400" dirty="0"/>
              <a:t>A list of task that must be done in a time span is also called to do list. Usually made daily, weekly or monthly. This is </a:t>
            </a:r>
          </a:p>
          <a:p>
            <a:r>
              <a:rPr lang="id-ID" sz="1400" dirty="0"/>
              <a:t>part of planning.</a:t>
            </a:r>
            <a:endParaRPr lang="en-US" sz="1400" dirty="0"/>
          </a:p>
          <a:p>
            <a:r>
              <a:rPr lang="id-ID" sz="1400" dirty="0"/>
              <a:t> </a:t>
            </a:r>
            <a:endParaRPr lang="en-US" sz="1400" dirty="0"/>
          </a:p>
          <a:p>
            <a:r>
              <a:rPr lang="id-ID" sz="1400" dirty="0"/>
              <a:t>To do list can be made for teams or for personal. Of course this list does not have to be written in writting. Our project is to facilitate everything about to do list by creating an </a:t>
            </a:r>
          </a:p>
          <a:p>
            <a:r>
              <a:rPr lang="id-ID" sz="1400" dirty="0"/>
              <a:t>application called Just Do It.</a:t>
            </a:r>
            <a:endParaRPr lang="en-US" sz="1400" dirty="0"/>
          </a:p>
          <a:p>
            <a:pPr>
              <a:defRPr/>
            </a:pPr>
            <a:endParaRPr lang="ko-KR" altLang="en-US" sz="1400" dirty="0">
              <a:solidFill>
                <a:schemeClr val="tx1">
                  <a:lumMod val="75000"/>
                  <a:lumOff val="25000"/>
                </a:schemeClr>
              </a:solidFill>
              <a:cs typeface="Arial" pitchFamily="34" charset="0"/>
            </a:endParaRP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116551"/>
            <a:ext cx="915566" cy="915566"/>
          </a:xfrm>
          <a:prstGeom prst="rect">
            <a:avLst/>
          </a:prstGeom>
        </p:spPr>
      </p:pic>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440B3-7120-4D3D-9C04-9078EBDE92B0}"/>
              </a:ext>
            </a:extLst>
          </p:cNvPr>
          <p:cNvSpPr>
            <a:spLocks noGrp="1"/>
          </p:cNvSpPr>
          <p:nvPr>
            <p:ph type="body" sz="quarter" idx="10"/>
          </p:nvPr>
        </p:nvSpPr>
        <p:spPr>
          <a:xfrm>
            <a:off x="2123728" y="483518"/>
            <a:ext cx="5940152" cy="473576"/>
          </a:xfrm>
        </p:spPr>
        <p:txBody>
          <a:bodyPr/>
          <a:lstStyle/>
          <a:p>
            <a:r>
              <a:rPr lang="id-ID" dirty="0"/>
              <a:t>Application that we used</a:t>
            </a:r>
            <a:endParaRPr lang="en-US" dirty="0"/>
          </a:p>
        </p:txBody>
      </p:sp>
      <p:pic>
        <p:nvPicPr>
          <p:cNvPr id="7" name="Picture 6">
            <a:extLst>
              <a:ext uri="{FF2B5EF4-FFF2-40B4-BE49-F238E27FC236}">
                <a16:creationId xmlns:a16="http://schemas.microsoft.com/office/drawing/2014/main" id="{B44B79F9-F86C-48D9-90C6-8E7E1A37F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1779662"/>
            <a:ext cx="1428950" cy="1428950"/>
          </a:xfrm>
          <a:prstGeom prst="rect">
            <a:avLst/>
          </a:prstGeom>
        </p:spPr>
      </p:pic>
      <p:pic>
        <p:nvPicPr>
          <p:cNvPr id="9" name="Picture 8">
            <a:extLst>
              <a:ext uri="{FF2B5EF4-FFF2-40B4-BE49-F238E27FC236}">
                <a16:creationId xmlns:a16="http://schemas.microsoft.com/office/drawing/2014/main" id="{E195057E-1328-4670-B1ED-FFF046815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31151"/>
            <a:ext cx="3223789" cy="1377461"/>
          </a:xfrm>
          <a:prstGeom prst="rect">
            <a:avLst/>
          </a:prstGeom>
        </p:spPr>
      </p:pic>
      <p:pic>
        <p:nvPicPr>
          <p:cNvPr id="11" name="Picture 10">
            <a:extLst>
              <a:ext uri="{FF2B5EF4-FFF2-40B4-BE49-F238E27FC236}">
                <a16:creationId xmlns:a16="http://schemas.microsoft.com/office/drawing/2014/main" id="{F8B50DAA-01A1-41F6-ABE3-8C3AF6C1B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7631" y="1640310"/>
            <a:ext cx="1786249" cy="1707654"/>
          </a:xfrm>
          <a:prstGeom prst="rect">
            <a:avLst/>
          </a:prstGeom>
        </p:spPr>
      </p:pic>
      <p:pic>
        <p:nvPicPr>
          <p:cNvPr id="12" name="Picture 11">
            <a:extLst>
              <a:ext uri="{FF2B5EF4-FFF2-40B4-BE49-F238E27FC236}">
                <a16:creationId xmlns:a16="http://schemas.microsoft.com/office/drawing/2014/main" id="{FFC5C172-35DC-40D2-9559-3173A0330A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0392" y="123478"/>
            <a:ext cx="915566" cy="915566"/>
          </a:xfrm>
          <a:prstGeom prst="rect">
            <a:avLst/>
          </a:prstGeom>
        </p:spPr>
      </p:pic>
    </p:spTree>
    <p:extLst>
      <p:ext uri="{BB962C8B-B14F-4D97-AF65-F5344CB8AC3E}">
        <p14:creationId xmlns:p14="http://schemas.microsoft.com/office/powerpoint/2010/main" val="380570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31640" y="2140296"/>
            <a:ext cx="2304256" cy="864096"/>
          </a:xfrm>
          <a:solidFill>
            <a:srgbClr val="F8B2A3"/>
          </a:solidFill>
        </p:spPr>
        <p:txBody>
          <a:bodyPr/>
          <a:lstStyle/>
          <a:p>
            <a:r>
              <a:rPr lang="id-ID" altLang="ko-KR" sz="2800" dirty="0"/>
              <a:t>Flow Design Application</a:t>
            </a:r>
            <a:endParaRPr lang="ko-KR" alt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072" y="594"/>
            <a:ext cx="4999374" cy="51435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9663" y="195486"/>
            <a:ext cx="915566" cy="915566"/>
          </a:xfrm>
          <a:prstGeom prst="rect">
            <a:avLst/>
          </a:prstGeom>
        </p:spPr>
      </p:pic>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68760" y="1039044"/>
            <a:ext cx="9144000" cy="576064"/>
          </a:xfrm>
        </p:spPr>
        <p:txBody>
          <a:bodyPr/>
          <a:lstStyle/>
          <a:p>
            <a:r>
              <a:rPr lang="id-ID" altLang="ko-KR" dirty="0">
                <a:solidFill>
                  <a:schemeClr val="tx1">
                    <a:lumMod val="75000"/>
                    <a:lumOff val="25000"/>
                  </a:schemeClr>
                </a:solidFill>
              </a:rPr>
              <a:t>Preview</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a:xfrm>
            <a:off x="-2268760" y="1615108"/>
            <a:ext cx="9144000" cy="288032"/>
          </a:xfrm>
        </p:spPr>
        <p:txBody>
          <a:bodyPr/>
          <a:lstStyle/>
          <a:p>
            <a:pPr lvl="0"/>
            <a:r>
              <a:rPr lang="id-ID" altLang="ko-KR" dirty="0"/>
              <a:t>Our Splash Screen</a:t>
            </a:r>
            <a:endParaRPr lang="en-US" altLang="ko-KR" dirty="0"/>
          </a:p>
        </p:txBody>
      </p:sp>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8" name="TextBox 17"/>
          <p:cNvSpPr txBox="1"/>
          <p:nvPr/>
        </p:nvSpPr>
        <p:spPr>
          <a:xfrm>
            <a:off x="4946439" y="156422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32" name="TextBox 31"/>
          <p:cNvSpPr txBox="1"/>
          <p:nvPr/>
        </p:nvSpPr>
        <p:spPr>
          <a:xfrm>
            <a:off x="4946439" y="3256397"/>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123478"/>
            <a:ext cx="915566" cy="91556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4358" y="20538"/>
            <a:ext cx="2894349" cy="514350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8" name="TextBox 17"/>
          <p:cNvSpPr txBox="1"/>
          <p:nvPr/>
        </p:nvSpPr>
        <p:spPr>
          <a:xfrm>
            <a:off x="4946439" y="156422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32" name="TextBox 31"/>
          <p:cNvSpPr txBox="1"/>
          <p:nvPr/>
        </p:nvSpPr>
        <p:spPr>
          <a:xfrm>
            <a:off x="4946439" y="3256397"/>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123478"/>
            <a:ext cx="915566" cy="915566"/>
          </a:xfrm>
          <a:prstGeom prst="rect">
            <a:avLst/>
          </a:prstGeom>
        </p:spPr>
      </p:pic>
      <p:sp>
        <p:nvSpPr>
          <p:cNvPr id="8" name="Text Placeholder 1"/>
          <p:cNvSpPr txBox="1">
            <a:spLocks/>
          </p:cNvSpPr>
          <p:nvPr/>
        </p:nvSpPr>
        <p:spPr>
          <a:xfrm>
            <a:off x="-2268760" y="1039044"/>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a:t>Preview</a:t>
            </a:r>
            <a:endParaRPr lang="ko-KR" altLang="en-US" dirty="0"/>
          </a:p>
        </p:txBody>
      </p:sp>
      <p:sp>
        <p:nvSpPr>
          <p:cNvPr id="9" name="Text Placeholder 2"/>
          <p:cNvSpPr txBox="1">
            <a:spLocks/>
          </p:cNvSpPr>
          <p:nvPr/>
        </p:nvSpPr>
        <p:spPr>
          <a:xfrm>
            <a:off x="-2268760" y="1615108"/>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dirty="0"/>
              <a:t>Display of main page</a:t>
            </a:r>
            <a:endParaRPr lang="en-US" altLang="ko-K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835" y="0"/>
            <a:ext cx="2894349" cy="5143500"/>
          </a:xfrm>
          <a:prstGeom prst="rect">
            <a:avLst/>
          </a:prstGeom>
        </p:spPr>
      </p:pic>
    </p:spTree>
    <p:extLst>
      <p:ext uri="{BB962C8B-B14F-4D97-AF65-F5344CB8AC3E}">
        <p14:creationId xmlns:p14="http://schemas.microsoft.com/office/powerpoint/2010/main" val="158342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8" name="TextBox 17"/>
          <p:cNvSpPr txBox="1"/>
          <p:nvPr/>
        </p:nvSpPr>
        <p:spPr>
          <a:xfrm>
            <a:off x="4946439" y="156422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32" name="TextBox 31"/>
          <p:cNvSpPr txBox="1"/>
          <p:nvPr/>
        </p:nvSpPr>
        <p:spPr>
          <a:xfrm>
            <a:off x="4946439" y="3256397"/>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123478"/>
            <a:ext cx="915566" cy="915566"/>
          </a:xfrm>
          <a:prstGeom prst="rect">
            <a:avLst/>
          </a:prstGeom>
        </p:spPr>
      </p:pic>
      <p:sp>
        <p:nvSpPr>
          <p:cNvPr id="10" name="Text Placeholder 1"/>
          <p:cNvSpPr>
            <a:spLocks noGrp="1"/>
          </p:cNvSpPr>
          <p:nvPr>
            <p:ph type="body" sz="quarter" idx="10"/>
          </p:nvPr>
        </p:nvSpPr>
        <p:spPr>
          <a:xfrm>
            <a:off x="-2268760" y="1039044"/>
            <a:ext cx="9144000" cy="576064"/>
          </a:xfrm>
        </p:spPr>
        <p:txBody>
          <a:bodyPr/>
          <a:lstStyle/>
          <a:p>
            <a:r>
              <a:rPr lang="id-ID" altLang="ko-KR" dirty="0">
                <a:solidFill>
                  <a:schemeClr val="tx1">
                    <a:lumMod val="75000"/>
                    <a:lumOff val="25000"/>
                  </a:schemeClr>
                </a:solidFill>
              </a:rPr>
              <a:t>Preview</a:t>
            </a:r>
            <a:endParaRPr lang="ko-KR" altLang="en-US" dirty="0">
              <a:solidFill>
                <a:schemeClr val="tx1">
                  <a:lumMod val="75000"/>
                  <a:lumOff val="25000"/>
                </a:schemeClr>
              </a:solidFill>
            </a:endParaRPr>
          </a:p>
        </p:txBody>
      </p:sp>
      <p:sp>
        <p:nvSpPr>
          <p:cNvPr id="12" name="Text Placeholder 2"/>
          <p:cNvSpPr>
            <a:spLocks noGrp="1"/>
          </p:cNvSpPr>
          <p:nvPr>
            <p:ph type="body" sz="quarter" idx="11"/>
          </p:nvPr>
        </p:nvSpPr>
        <p:spPr>
          <a:xfrm>
            <a:off x="-2268760" y="1615108"/>
            <a:ext cx="9144000" cy="288032"/>
          </a:xfrm>
        </p:spPr>
        <p:txBody>
          <a:bodyPr/>
          <a:lstStyle/>
          <a:p>
            <a:pPr lvl="0"/>
            <a:r>
              <a:rPr lang="id-ID" altLang="ko-KR" dirty="0"/>
              <a:t>For add and edit the task</a:t>
            </a:r>
            <a:endParaRPr lang="en-US" altLang="ko-K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0891" y="0"/>
            <a:ext cx="2894349" cy="5143500"/>
          </a:xfrm>
          <a:prstGeom prst="rect">
            <a:avLst/>
          </a:prstGeom>
        </p:spPr>
      </p:pic>
    </p:spTree>
    <p:extLst>
      <p:ext uri="{BB962C8B-B14F-4D97-AF65-F5344CB8AC3E}">
        <p14:creationId xmlns:p14="http://schemas.microsoft.com/office/powerpoint/2010/main" val="1734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8" name="TextBox 17"/>
          <p:cNvSpPr txBox="1"/>
          <p:nvPr/>
        </p:nvSpPr>
        <p:spPr>
          <a:xfrm>
            <a:off x="4946439" y="156422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32" name="TextBox 31"/>
          <p:cNvSpPr txBox="1"/>
          <p:nvPr/>
        </p:nvSpPr>
        <p:spPr>
          <a:xfrm>
            <a:off x="4946439" y="3256397"/>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392" y="123478"/>
            <a:ext cx="915566" cy="915566"/>
          </a:xfrm>
          <a:prstGeom prst="rect">
            <a:avLst/>
          </a:prstGeom>
        </p:spPr>
      </p:pic>
      <p:sp>
        <p:nvSpPr>
          <p:cNvPr id="10" name="Text Placeholder 1"/>
          <p:cNvSpPr>
            <a:spLocks noGrp="1"/>
          </p:cNvSpPr>
          <p:nvPr>
            <p:ph type="body" sz="quarter" idx="10"/>
          </p:nvPr>
        </p:nvSpPr>
        <p:spPr>
          <a:xfrm>
            <a:off x="-2268760" y="1039044"/>
            <a:ext cx="9144000" cy="576064"/>
          </a:xfrm>
        </p:spPr>
        <p:txBody>
          <a:bodyPr/>
          <a:lstStyle/>
          <a:p>
            <a:r>
              <a:rPr lang="id-ID" altLang="ko-KR" dirty="0">
                <a:solidFill>
                  <a:schemeClr val="tx1">
                    <a:lumMod val="75000"/>
                    <a:lumOff val="25000"/>
                  </a:schemeClr>
                </a:solidFill>
              </a:rPr>
              <a:t>Preview</a:t>
            </a:r>
            <a:endParaRPr lang="ko-KR" altLang="en-US" dirty="0">
              <a:solidFill>
                <a:schemeClr val="tx1">
                  <a:lumMod val="75000"/>
                  <a:lumOff val="25000"/>
                </a:schemeClr>
              </a:solidFill>
            </a:endParaRPr>
          </a:p>
        </p:txBody>
      </p:sp>
      <p:sp>
        <p:nvSpPr>
          <p:cNvPr id="12" name="Text Placeholder 2"/>
          <p:cNvSpPr>
            <a:spLocks noGrp="1"/>
          </p:cNvSpPr>
          <p:nvPr>
            <p:ph type="body" sz="quarter" idx="11"/>
          </p:nvPr>
        </p:nvSpPr>
        <p:spPr>
          <a:xfrm>
            <a:off x="919013" y="1627047"/>
            <a:ext cx="2736304" cy="288032"/>
          </a:xfrm>
        </p:spPr>
        <p:txBody>
          <a:bodyPr/>
          <a:lstStyle/>
          <a:p>
            <a:pPr lvl="0"/>
            <a:r>
              <a:rPr lang="id-ID" altLang="ko-KR" dirty="0"/>
              <a:t>Display of main page if we choose the categories</a:t>
            </a:r>
            <a:endParaRPr lang="en-US" altLang="ko-K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3824" y="0"/>
            <a:ext cx="2894349" cy="5143500"/>
          </a:xfrm>
          <a:prstGeom prst="rect">
            <a:avLst/>
          </a:prstGeom>
        </p:spPr>
      </p:pic>
    </p:spTree>
    <p:extLst>
      <p:ext uri="{BB962C8B-B14F-4D97-AF65-F5344CB8AC3E}">
        <p14:creationId xmlns:p14="http://schemas.microsoft.com/office/powerpoint/2010/main" val="295474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31640" y="1779662"/>
            <a:ext cx="6912768" cy="2087638"/>
          </a:xfrm>
          <a:solidFill>
            <a:srgbClr val="F8B2A3"/>
          </a:solidFill>
        </p:spPr>
        <p:txBody>
          <a:bodyPr/>
          <a:lstStyle/>
          <a:p>
            <a:pPr algn="ctr"/>
            <a:endParaRPr lang="ko-KR" altLang="en-US" sz="28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9663" y="95345"/>
            <a:ext cx="915566" cy="915566"/>
          </a:xfrm>
          <a:prstGeom prst="rect">
            <a:avLst/>
          </a:prstGeom>
        </p:spPr>
      </p:pic>
      <p:sp>
        <p:nvSpPr>
          <p:cNvPr id="5" name="Text Placeholder 1"/>
          <p:cNvSpPr>
            <a:spLocks noGrp="1"/>
          </p:cNvSpPr>
          <p:nvPr>
            <p:ph type="body" sz="quarter" idx="10"/>
          </p:nvPr>
        </p:nvSpPr>
        <p:spPr>
          <a:xfrm>
            <a:off x="1763688" y="2139702"/>
            <a:ext cx="6912768" cy="2087638"/>
          </a:xfrm>
          <a:solidFill>
            <a:schemeClr val="accent1">
              <a:lumMod val="90000"/>
            </a:schemeClr>
          </a:solidFill>
        </p:spPr>
        <p:txBody>
          <a:bodyPr/>
          <a:lstStyle/>
          <a:p>
            <a:pPr algn="ctr"/>
            <a:r>
              <a:rPr lang="id-ID" altLang="ko-KR" sz="5400" dirty="0"/>
              <a:t>DEMO</a:t>
            </a:r>
            <a:endParaRPr lang="ko-KR" altLang="en-US" sz="5400" dirty="0"/>
          </a:p>
        </p:txBody>
      </p:sp>
    </p:spTree>
    <p:extLst>
      <p:ext uri="{BB962C8B-B14F-4D97-AF65-F5344CB8AC3E}">
        <p14:creationId xmlns:p14="http://schemas.microsoft.com/office/powerpoint/2010/main" val="1503265434"/>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1999</TotalTime>
  <Words>97</Words>
  <Application>Microsoft Office PowerPoint</Application>
  <PresentationFormat>On-screen Show (16:9)</PresentationFormat>
  <Paragraphs>36</Paragraphs>
  <Slides>10</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Fajar RH</cp:lastModifiedBy>
  <cp:revision>86</cp:revision>
  <dcterms:created xsi:type="dcterms:W3CDTF">2016-12-05T23:26:54Z</dcterms:created>
  <dcterms:modified xsi:type="dcterms:W3CDTF">2018-12-06T07:24:03Z</dcterms:modified>
</cp:coreProperties>
</file>