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A78F-DBBE-40CD-7A72-D9DFC54F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26D64A9-F2D6-F6D1-DF3E-D0FEB36D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</p:spTree>
    <p:extLst>
      <p:ext uri="{BB962C8B-B14F-4D97-AF65-F5344CB8AC3E}">
        <p14:creationId xmlns:p14="http://schemas.microsoft.com/office/powerpoint/2010/main" val="155214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53B-1075-BC09-6AE8-15453C3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2147-08F8-ABCA-74B3-CDDDF90E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graph above:</a:t>
            </a:r>
          </a:p>
          <a:p>
            <a:pPr lvl="1"/>
            <a:r>
              <a:rPr lang="en-GB" dirty="0"/>
              <a:t>Width of Pulse: 9.756 – 0.384 = 9.372ms</a:t>
            </a:r>
          </a:p>
          <a:p>
            <a:pPr lvl="1"/>
            <a:r>
              <a:rPr lang="en-GB" dirty="0"/>
              <a:t>Peak Voltage: 1.398V</a:t>
            </a:r>
          </a:p>
          <a:p>
            <a:r>
              <a:rPr lang="en-GB" dirty="0"/>
              <a:t>The peak voltage and width are both a bit less than what I expected – I didn’t expect such a voltage decrease since the resistance of the diode is quite low compared with the 1k</a:t>
            </a:r>
            <a:r>
              <a:rPr lang="el-GR" dirty="0"/>
              <a:t>Ω</a:t>
            </a:r>
            <a:r>
              <a:rPr lang="en-GB" dirty="0"/>
              <a:t> resistor – but they are within </a:t>
            </a:r>
            <a:r>
              <a:rPr lang="en-GB"/>
              <a:t>reasonable 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7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7</vt:lpstr>
      <vt:lpstr>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66</cp:revision>
  <dcterms:created xsi:type="dcterms:W3CDTF">2023-12-31T00:55:35Z</dcterms:created>
  <dcterms:modified xsi:type="dcterms:W3CDTF">2024-01-01T09:01:35Z</dcterms:modified>
</cp:coreProperties>
</file>