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AB-0CF4-2C8C-7AC0-CFA9373F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173E-CFA0-E59D-5DAA-B1E03836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9C81-4F79-B595-00C2-08D4097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351-3BDD-EBE2-7BD5-A36ED12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DB-3EA6-D199-3F45-367A8C0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06A-AD22-AD08-641E-7C27516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DB4A-0FCE-2DDC-032B-BB373693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4A7-49D3-DDB2-60A0-1F4D1FE0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E21D-9B4D-BDE7-D59E-D1A6C1C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1E-6290-6370-D95A-3F8E6A0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E0DB-ED95-CBA1-CCBE-21C8551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B5B9-0E88-AED0-D132-96D51179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1397-5C6E-E9AD-5E70-AF286FB2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5998-29BC-6421-AB9C-737145A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4C6-DD1B-4D52-4F8F-5A9854A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9DA-E54A-F2B1-45A7-5735166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9FC-4B6C-CA10-77D1-C070B8B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53-133C-73AE-E05A-E07EEAB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FA9-173A-6CC3-D2AA-054DEE5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CEDF-6E16-ED5C-39EA-7273047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B3E-45EE-8D46-E0E1-EA7C09E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B23A-A981-C0EB-9EC2-1D39625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69E-4433-60F0-4933-FF6683E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00D8-F8D1-233D-3344-14ADE9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25F-30AB-66BC-5BFA-171B4B2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2A2-095C-7663-B103-48584CC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493-111E-6D4C-5D09-6BC0014A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1CF2-F177-5224-BD46-DA9F8CE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79F-F865-8B24-D864-A3DFED0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298-852B-B676-D865-9BB7A12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ED42-9E14-5A8C-C751-8DFE6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CFC-32DD-E594-2169-DE242D1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85F0-A76B-AD62-4307-11015941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FF3C-B1D8-B8AA-2D72-7084668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49D3-9D88-A55C-CC8B-6CB25902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BD81-00C9-B425-EB5D-6D0694B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8992-BCA9-BAED-1BDD-DCAC694B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3465E-4A50-B520-CF85-BF86BEA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92BE-70D3-2047-BDAD-0D54E22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4E8-D9C1-B745-8140-7F6B76AA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40C1-DEBC-AA61-F699-E957B4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D110-4A40-8A75-BD55-0F50F8CB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C37-C7B8-8FE1-6F2A-933A5C1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B2DE-481D-54A4-1DB1-F9838C5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F0567-CB90-C221-D79B-BFF55BD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8C11-B49D-2176-6062-F55AD1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53E-41B2-06B6-F8E0-189EF7F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136-E95B-931D-AEE2-CEED1C20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AFD8-78A3-ECE0-15B4-1155DD57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DD9B-35E7-4CC0-541F-A8DD4AF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BC1F-1018-630F-41E8-3AE6637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F3A5-98FD-79BF-FD88-C7C7CCD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8D-B3DE-64E7-0B46-772C17F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D535-CBFB-36A6-C9DC-8804E2CF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4899-F651-0737-1D64-7D588444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21A-2222-BDDD-81F8-9244F82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7A-6DAF-6799-26D4-B5E4F18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D842-EBFA-9565-993A-D26FA1F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C3E4-835E-8EDD-5507-CE57609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AE90-4A40-CDCA-F65E-119D19A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8A7-A57D-6215-F708-DBB2179E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F1A-611A-8F0D-3B4A-9419EFA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760-A465-BC73-C4FD-0715CA35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792169"/>
                <a:ext cx="2548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𝑈𝑆𝐵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=5.012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792169"/>
                <a:ext cx="25483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FD17D4-945B-0770-FEE8-1AA5EAEB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5" y="1320782"/>
            <a:ext cx="7290923" cy="44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C265-5673-AD60-0CA8-973F3B0D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ABA9E-C848-F143-9D05-D9DA437AB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18268" y="1280160"/>
                <a:ext cx="3373732" cy="53721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=1.877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=6.645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dirty="0"/>
              </a:p>
              <a:p>
                <a:r>
                  <a:rPr lang="en-GB" dirty="0"/>
                  <a:t>Both diodes are darker than being alone, which is expected, since the voltages across them decreases from the nearly halved resistance caused by parallel.</a:t>
                </a:r>
              </a:p>
              <a:p>
                <a:r>
                  <a:rPr lang="en-GB" dirty="0"/>
                  <a:t>Nothing else seem to </a:t>
                </a:r>
                <a:r>
                  <a:rPr lang="en-GB"/>
                  <a:t>change significantly.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ABA9E-C848-F143-9D05-D9DA437AB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8268" y="1280160"/>
                <a:ext cx="3373732" cy="5372100"/>
              </a:xfrm>
              <a:blipFill>
                <a:blip r:embed="rId2"/>
                <a:stretch>
                  <a:fillRect l="-2893" r="-1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673A243-DABF-EEC2-8A00-70B84C0D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83" y="1280160"/>
            <a:ext cx="828468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4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792169"/>
                <a:ext cx="2172325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=0.729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792169"/>
                <a:ext cx="2172325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4922ADD-3F42-599C-16AA-C7286509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55" y="1320781"/>
            <a:ext cx="7290925" cy="44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5AA2-C350-D17C-D8E9-8CC8DFAC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72676-E861-6E61-A09A-215489079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ea typeface="Cambria Math" panose="02040503050406030204" pitchFamily="18" charset="0"/>
                  </a:rPr>
                  <a:t>Experimental values:</a:t>
                </a:r>
                <a:endParaRPr lang="en-GB" sz="28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=0.729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𝑈𝑆𝐵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=9.113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Theoretical values from </a:t>
                </a:r>
                <a:r>
                  <a:rPr lang="en-GB" dirty="0" err="1"/>
                  <a:t>LTSpice</a:t>
                </a:r>
                <a:r>
                  <a:rPr lang="en-GB" dirty="0"/>
                  <a:t> in E1: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=9.17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=0.690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two results are closely matched.</a:t>
                </a:r>
              </a:p>
              <a:p>
                <a:pPr lvl="1"/>
                <a:endParaRPr lang="en-GB" dirty="0"/>
              </a:p>
              <a:p>
                <a:endParaRPr lang="en-GB" sz="2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72676-E861-6E61-A09A-215489079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48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</p:spPr>
            <p:txBody>
              <a:bodyPr/>
              <a:lstStyle/>
              <a:p>
                <a:r>
                  <a:rPr lang="en-GB" dirty="0"/>
                  <a:t>1N4001: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=0.700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  <a:blipFill>
                <a:blip r:embed="rId2"/>
                <a:stretch>
                  <a:fillRect l="-3805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6C752A-401D-EEBC-E922-A952BEB7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339752"/>
            <a:ext cx="7835900" cy="50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1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</p:spPr>
            <p:txBody>
              <a:bodyPr/>
              <a:lstStyle/>
              <a:p>
                <a:r>
                  <a:rPr lang="en-GB" dirty="0"/>
                  <a:t>Yellow LED: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=2.000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  <a:blipFill>
                <a:blip r:embed="rId2"/>
                <a:stretch>
                  <a:fillRect l="-3805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D29CD5-E13C-F867-A117-64B63193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339751"/>
            <a:ext cx="7874000" cy="51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5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</p:spPr>
            <p:txBody>
              <a:bodyPr/>
              <a:lstStyle/>
              <a:p>
                <a:r>
                  <a:rPr lang="en-GB" dirty="0"/>
                  <a:t>Green LED: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=2.057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  <a:blipFill>
                <a:blip r:embed="rId2"/>
                <a:stretch>
                  <a:fillRect l="-3805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BD90204-08E8-98AF-4097-F3F5F1B7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5" y="1339752"/>
            <a:ext cx="7982945" cy="51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1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9790" y="1339752"/>
                <a:ext cx="3590290" cy="5081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Red LED: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=1.875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Presumably the forward voltages are different due to the materials of different diodes being different, especially between the light emitting ones and the none-light-emitting ones.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9790" y="1339752"/>
                <a:ext cx="3590290" cy="5081091"/>
              </a:xfrm>
              <a:blipFill>
                <a:blip r:embed="rId2"/>
                <a:stretch>
                  <a:fillRect l="-3056" t="-2761" r="-5603" b="-1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227F55C-9BBC-09E4-41CA-EA8B768A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4" y="1339752"/>
            <a:ext cx="8147586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2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05900" y="1339752"/>
                <a:ext cx="2882900" cy="5081091"/>
              </a:xfrm>
            </p:spPr>
            <p:txBody>
              <a:bodyPr/>
              <a:lstStyle/>
              <a:p>
                <a:r>
                  <a:rPr lang="en-GB" dirty="0"/>
                  <a:t>Infrared Red LED: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=1.260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5900" y="1339752"/>
                <a:ext cx="2882900" cy="5081091"/>
              </a:xfrm>
              <a:blipFill>
                <a:blip r:embed="rId2"/>
                <a:stretch>
                  <a:fillRect l="-3805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972B77-C95A-1F58-B696-815AF51D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2" y="1339752"/>
            <a:ext cx="8374196" cy="54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1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9D2A-331F-C561-469A-A2D7982A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ED5E-B7C0-B9F7-E56F-5B2E1AE0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0" y="1275238"/>
            <a:ext cx="5053014" cy="5136991"/>
          </a:xfrm>
        </p:spPr>
        <p:txBody>
          <a:bodyPr/>
          <a:lstStyle/>
          <a:p>
            <a:r>
              <a:rPr lang="en-GB" dirty="0"/>
              <a:t>Infrared light can be seen with phone cameras</a:t>
            </a:r>
          </a:p>
          <a:p>
            <a:r>
              <a:rPr lang="en-GB" dirty="0"/>
              <a:t>The photo in the left is taken with most light sources turned off and the only light source blocked by a Christmas card – It seems like removing all light sources will make the photo blurry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0D0DB-87CC-1193-B2C9-06D3F006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47225" y="648234"/>
            <a:ext cx="4417339" cy="58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6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Exercise E2</vt:lpstr>
      <vt:lpstr>Exercise E2</vt:lpstr>
      <vt:lpstr>Exercise E2</vt:lpstr>
      <vt:lpstr>Exercise E2</vt:lpstr>
      <vt:lpstr>Exercise E2</vt:lpstr>
      <vt:lpstr>Exercise E2</vt:lpstr>
      <vt:lpstr>Exercise E2</vt:lpstr>
      <vt:lpstr>Exercise E2</vt:lpstr>
      <vt:lpstr>Exercise E2</vt:lpstr>
      <vt:lpstr>Exercise 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E1</dc:title>
  <dc:creator>Brian Chen</dc:creator>
  <cp:lastModifiedBy>Brian Chen</cp:lastModifiedBy>
  <cp:revision>73</cp:revision>
  <dcterms:created xsi:type="dcterms:W3CDTF">2023-12-04T13:02:13Z</dcterms:created>
  <dcterms:modified xsi:type="dcterms:W3CDTF">2023-12-30T22:33:45Z</dcterms:modified>
</cp:coreProperties>
</file>