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DA628-6A03-4AD2-93F9-B9ABAE5DF6FB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D31C6-405B-4AC5-8D64-30EEFFEF3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D31C6-405B-4AC5-8D64-30EEFFEF32E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56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9AB-0CF4-2C8C-7AC0-CFA9373F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173E-CFA0-E59D-5DAA-B1E03836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9C81-4F79-B595-00C2-08D4097A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E351-3BDD-EBE2-7BD5-A36ED12E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4ADB-3EA6-D199-3F45-367A8C0B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1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F06A-AD22-AD08-641E-7C27516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4DB4A-0FCE-2DDC-032B-BB373693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4A7-49D3-DDB2-60A0-1F4D1FE0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E21D-9B4D-BDE7-D59E-D1A6C1CA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0A1E-6290-6370-D95A-3F8E6A00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0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8E0DB-ED95-CBA1-CCBE-21C85511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B5B9-0E88-AED0-D132-96D51179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1397-5C6E-E9AD-5E70-AF286FB2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5998-29BC-6421-AB9C-737145A1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94C6-DD1B-4D52-4F8F-5A9854A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F9DA-E54A-F2B1-45A7-57351660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C9FC-4B6C-CA10-77D1-C070B8BB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CD53-133C-73AE-E05A-E07EEAB3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5FA9-173A-6CC3-D2AA-054DEE54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CEDF-6E16-ED5C-39EA-7273047F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6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FB3E-45EE-8D46-E0E1-EA7C09E1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B23A-A981-C0EB-9EC2-1D396250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69E-4433-60F0-4933-FF6683E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00D8-F8D1-233D-3344-14ADE975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25F-30AB-66BC-5BFA-171B4B2E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0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32A2-095C-7663-B103-48584CC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0493-111E-6D4C-5D09-6BC0014A8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C1CF2-F177-5224-BD46-DA9F8CE9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B79F-F865-8B24-D864-A3DFED0B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A298-852B-B676-D865-9BB7A12B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7ED42-9E14-5A8C-C751-8DFE6C2A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CFC-32DD-E594-2169-DE242D13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85F0-A76B-AD62-4307-11015941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BFF3C-B1D8-B8AA-2D72-70846683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249D3-9D88-A55C-CC8B-6CB25902C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4BD81-00C9-B425-EB5D-6D0694BA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78992-BCA9-BAED-1BDD-DCAC694B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3465E-4A50-B520-CF85-BF86BEAD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192BE-70D3-2047-BDAD-0D54E22C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4E8-D9C1-B745-8140-7F6B76AA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440C1-DEBC-AA61-F699-E957B4B3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4D110-4A40-8A75-BD55-0F50F8CB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C37-C7B8-8FE1-6F2A-933A5C1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6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0B2DE-481D-54A4-1DB1-F9838C5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F0567-CB90-C221-D79B-BFF55BDD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18C11-B49D-2176-6062-F55AD12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653E-41B2-06B6-F8E0-189EF7F7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B136-E95B-931D-AEE2-CEED1C20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3AFD8-78A3-ECE0-15B4-1155DD57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EDD9B-35E7-4CC0-541F-A8DD4AF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BC1F-1018-630F-41E8-3AE6637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8F3A5-98FD-79BF-FD88-C7C7CCD3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7F8D-B3DE-64E7-0B46-772C17F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9D535-CBFB-36A6-C9DC-8804E2CFC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4899-F651-0737-1D64-7D588444A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621A-2222-BDDD-81F8-9244F829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C47A-6DAF-6799-26D4-B5E4F184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D842-EBFA-9565-993A-D26FA1F2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0C3E4-835E-8EDD-5507-CE57609C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AE90-4A40-CDCA-F65E-119D19A7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68A7-A57D-6215-F708-DBB2179EB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7779-9C11-46A1-9C91-FCD18852C054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AF1A-611A-8F0D-3B4A-9419EFAF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5760-A465-BC73-C4FD-0715CA35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429250"/>
                <a:ext cx="8554265" cy="700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0" dirty="0"/>
                  <a:t>When </a:t>
                </a:r>
                <a14:m>
                  <m:oMath xmlns:m="http://schemas.openxmlformats.org/officeDocument/2006/math"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&gt;0.7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800" b="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−1.039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b="0" i="1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=9.62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429250"/>
                <a:ext cx="8554265" cy="700705"/>
              </a:xfrm>
              <a:prstGeom prst="rect">
                <a:avLst/>
              </a:prstGeom>
              <a:blipFill>
                <a:blip r:embed="rId3"/>
                <a:stretch>
                  <a:fillRect l="-1425" b="-1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4615D22-6FDF-7E1F-DECD-25FC04F96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401085"/>
            <a:ext cx="9468163" cy="40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429250"/>
                <a:ext cx="90585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Leakage current: when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800" b="0" dirty="0"/>
                  <a:t>, </a:t>
                </a:r>
                <a14:m>
                  <m:oMath xmlns:m="http://schemas.openxmlformats.org/officeDocument/2006/math">
                    <m:r>
                      <a:rPr lang="en-GB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=−2.525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𝑛𝐴</m:t>
                    </m:r>
                  </m:oMath>
                </a14:m>
                <a:r>
                  <a:rPr lang="en-GB" sz="2800" b="0"/>
                  <a:t>. Negligible.</a:t>
                </a:r>
                <a:endParaRPr lang="en-GB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429250"/>
                <a:ext cx="9058570" cy="523220"/>
              </a:xfrm>
              <a:prstGeom prst="rect">
                <a:avLst/>
              </a:prstGeom>
              <a:blipFill>
                <a:blip r:embed="rId2"/>
                <a:stretch>
                  <a:fillRect l="-1346" t="-11765" r="-269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een line on a black background&#10;&#10;Description automatically generated">
            <a:extLst>
              <a:ext uri="{FF2B5EF4-FFF2-40B4-BE49-F238E27FC236}">
                <a16:creationId xmlns:a16="http://schemas.microsoft.com/office/drawing/2014/main" id="{AE4ED21B-33C9-83EC-85B8-3F42C124D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88" y="1454802"/>
            <a:ext cx="9027712" cy="38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9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Exercise E3</vt:lpstr>
      <vt:lpstr>Exercise E3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E1</dc:title>
  <dc:creator>Brian Chen</dc:creator>
  <cp:lastModifiedBy>Brian Chen</cp:lastModifiedBy>
  <cp:revision>20</cp:revision>
  <dcterms:created xsi:type="dcterms:W3CDTF">2023-12-04T13:02:13Z</dcterms:created>
  <dcterms:modified xsi:type="dcterms:W3CDTF">2023-12-31T12:56:38Z</dcterms:modified>
</cp:coreProperties>
</file>