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EP-E\Exercise%206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EP-E\Exercise%206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1N750 (LTSpice)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I(D1)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Sheet1!$A$2:$A$82</c:f>
              <c:numCache>
                <c:formatCode>0.00</c:formatCode>
                <c:ptCount val="81"/>
                <c:pt idx="0">
                  <c:v>0</c:v>
                </c:pt>
                <c:pt idx="1">
                  <c:v>9.9997710000000004E-2</c:v>
                </c:pt>
                <c:pt idx="2">
                  <c:v>0.1999956</c:v>
                </c:pt>
                <c:pt idx="3">
                  <c:v>0.29999310000000001</c:v>
                </c:pt>
                <c:pt idx="4">
                  <c:v>0.39998980000000001</c:v>
                </c:pt>
                <c:pt idx="5">
                  <c:v>0.49998559999999997</c:v>
                </c:pt>
                <c:pt idx="6">
                  <c:v>0.59998010000000002</c:v>
                </c:pt>
                <c:pt idx="7">
                  <c:v>0.69997310000000001</c:v>
                </c:pt>
                <c:pt idx="8">
                  <c:v>0.79996409999999996</c:v>
                </c:pt>
                <c:pt idx="9">
                  <c:v>0.89995239999999999</c:v>
                </c:pt>
                <c:pt idx="10">
                  <c:v>0.99993719999999997</c:v>
                </c:pt>
                <c:pt idx="11">
                  <c:v>1.099918</c:v>
                </c:pt>
                <c:pt idx="12">
                  <c:v>1.199892</c:v>
                </c:pt>
                <c:pt idx="13">
                  <c:v>1.29986</c:v>
                </c:pt>
                <c:pt idx="14">
                  <c:v>1.3998170000000001</c:v>
                </c:pt>
                <c:pt idx="15">
                  <c:v>1.499762</c:v>
                </c:pt>
                <c:pt idx="16">
                  <c:v>1.5996919999999999</c:v>
                </c:pt>
                <c:pt idx="17">
                  <c:v>1.6996</c:v>
                </c:pt>
                <c:pt idx="18">
                  <c:v>1.799482</c:v>
                </c:pt>
                <c:pt idx="19">
                  <c:v>1.8993279999999999</c:v>
                </c:pt>
                <c:pt idx="20">
                  <c:v>1.9991300000000001</c:v>
                </c:pt>
                <c:pt idx="21">
                  <c:v>2.0988739999999999</c:v>
                </c:pt>
                <c:pt idx="22">
                  <c:v>2.1985440000000001</c:v>
                </c:pt>
                <c:pt idx="23">
                  <c:v>2.2981159999999998</c:v>
                </c:pt>
                <c:pt idx="24">
                  <c:v>2.3975650000000002</c:v>
                </c:pt>
                <c:pt idx="25">
                  <c:v>2.4968539999999999</c:v>
                </c:pt>
                <c:pt idx="26">
                  <c:v>2.5959379999999999</c:v>
                </c:pt>
                <c:pt idx="27">
                  <c:v>2.6947580000000002</c:v>
                </c:pt>
                <c:pt idx="28">
                  <c:v>2.7932429999999999</c:v>
                </c:pt>
                <c:pt idx="29">
                  <c:v>2.8912990000000001</c:v>
                </c:pt>
                <c:pt idx="30">
                  <c:v>2.9888119999999998</c:v>
                </c:pt>
                <c:pt idx="31">
                  <c:v>3.0856400000000002</c:v>
                </c:pt>
                <c:pt idx="32">
                  <c:v>3.1816089999999999</c:v>
                </c:pt>
                <c:pt idx="33">
                  <c:v>3.2765119999999999</c:v>
                </c:pt>
                <c:pt idx="34">
                  <c:v>3.370104</c:v>
                </c:pt>
                <c:pt idx="35">
                  <c:v>3.4621029999999999</c:v>
                </c:pt>
                <c:pt idx="36">
                  <c:v>3.552197</c:v>
                </c:pt>
                <c:pt idx="37">
                  <c:v>3.6400489999999999</c:v>
                </c:pt>
                <c:pt idx="38">
                  <c:v>3.7253150000000002</c:v>
                </c:pt>
                <c:pt idx="39">
                  <c:v>3.8076590000000001</c:v>
                </c:pt>
                <c:pt idx="40">
                  <c:v>3.886774</c:v>
                </c:pt>
                <c:pt idx="41">
                  <c:v>3.9624079999999999</c:v>
                </c:pt>
                <c:pt idx="42">
                  <c:v>4.0343710000000002</c:v>
                </c:pt>
                <c:pt idx="43">
                  <c:v>4.1025499999999999</c:v>
                </c:pt>
                <c:pt idx="44">
                  <c:v>4.1669020000000003</c:v>
                </c:pt>
                <c:pt idx="45">
                  <c:v>4.2274219999999998</c:v>
                </c:pt>
                <c:pt idx="46">
                  <c:v>4.2840800000000003</c:v>
                </c:pt>
                <c:pt idx="47">
                  <c:v>4.3366629999999997</c:v>
                </c:pt>
                <c:pt idx="48">
                  <c:v>4.3845320000000001</c:v>
                </c:pt>
                <c:pt idx="49">
                  <c:v>4.426507</c:v>
                </c:pt>
                <c:pt idx="50">
                  <c:v>4.4614079999999996</c:v>
                </c:pt>
                <c:pt idx="51">
                  <c:v>4.4890340000000002</c:v>
                </c:pt>
                <c:pt idx="52">
                  <c:v>4.5104040000000003</c:v>
                </c:pt>
                <c:pt idx="53">
                  <c:v>4.5270970000000004</c:v>
                </c:pt>
                <c:pt idx="54">
                  <c:v>4.5404960000000001</c:v>
                </c:pt>
                <c:pt idx="55">
                  <c:v>4.5515429999999997</c:v>
                </c:pt>
                <c:pt idx="56">
                  <c:v>4.5608519999999997</c:v>
                </c:pt>
                <c:pt idx="57">
                  <c:v>4.568848</c:v>
                </c:pt>
                <c:pt idx="58">
                  <c:v>4.575825</c:v>
                </c:pt>
                <c:pt idx="59">
                  <c:v>4.5819979999999996</c:v>
                </c:pt>
                <c:pt idx="60">
                  <c:v>4.587523</c:v>
                </c:pt>
                <c:pt idx="61">
                  <c:v>4.5925140000000004</c:v>
                </c:pt>
                <c:pt idx="62">
                  <c:v>4.5970630000000003</c:v>
                </c:pt>
                <c:pt idx="63">
                  <c:v>4.6012370000000002</c:v>
                </c:pt>
                <c:pt idx="64">
                  <c:v>4.605092</c:v>
                </c:pt>
                <c:pt idx="65">
                  <c:v>4.6086710000000002</c:v>
                </c:pt>
                <c:pt idx="66">
                  <c:v>4.6120099999999997</c:v>
                </c:pt>
                <c:pt idx="67">
                  <c:v>4.6151390000000001</c:v>
                </c:pt>
                <c:pt idx="68">
                  <c:v>4.6180820000000002</c:v>
                </c:pt>
                <c:pt idx="69">
                  <c:v>4.6208590000000003</c:v>
                </c:pt>
                <c:pt idx="70">
                  <c:v>4.623488</c:v>
                </c:pt>
                <c:pt idx="71">
                  <c:v>4.6259839999999999</c:v>
                </c:pt>
                <c:pt idx="72">
                  <c:v>4.6283589999999997</c:v>
                </c:pt>
                <c:pt idx="73">
                  <c:v>4.6306250000000002</c:v>
                </c:pt>
                <c:pt idx="74">
                  <c:v>4.63279</c:v>
                </c:pt>
                <c:pt idx="75">
                  <c:v>4.6348640000000003</c:v>
                </c:pt>
                <c:pt idx="76">
                  <c:v>4.6368539999999996</c:v>
                </c:pt>
                <c:pt idx="77">
                  <c:v>4.6387660000000004</c:v>
                </c:pt>
                <c:pt idx="78">
                  <c:v>4.640606</c:v>
                </c:pt>
                <c:pt idx="79">
                  <c:v>4.6423800000000002</c:v>
                </c:pt>
                <c:pt idx="80">
                  <c:v>4.6440919999999997</c:v>
                </c:pt>
              </c:numCache>
            </c:numRef>
          </c:xVal>
          <c:yVal>
            <c:numRef>
              <c:f>Sheet1!$B$2:$B$82</c:f>
              <c:numCache>
                <c:formatCode>0.00</c:formatCode>
                <c:ptCount val="81"/>
                <c:pt idx="0">
                  <c:v>0</c:v>
                </c:pt>
                <c:pt idx="1">
                  <c:v>4.8646419999999999E-6</c:v>
                </c:pt>
                <c:pt idx="2">
                  <c:v>9.3214910000000008E-6</c:v>
                </c:pt>
                <c:pt idx="3">
                  <c:v>1.4767560000000001E-5</c:v>
                </c:pt>
                <c:pt idx="4">
                  <c:v>2.1731650000000001E-5</c:v>
                </c:pt>
                <c:pt idx="5">
                  <c:v>3.069844E-5</c:v>
                </c:pt>
                <c:pt idx="6">
                  <c:v>4.2263969999999998E-5</c:v>
                </c:pt>
                <c:pt idx="7">
                  <c:v>5.7194529999999998E-5</c:v>
                </c:pt>
                <c:pt idx="8">
                  <c:v>7.6480640000000004E-5</c:v>
                </c:pt>
                <c:pt idx="9">
                  <c:v>1.0140360000000001E-4</c:v>
                </c:pt>
                <c:pt idx="10">
                  <c:v>1.3362090000000002E-4</c:v>
                </c:pt>
                <c:pt idx="11">
                  <c:v>1.752767E-4</c:v>
                </c:pt>
                <c:pt idx="12">
                  <c:v>2.291444E-4</c:v>
                </c:pt>
                <c:pt idx="13">
                  <c:v>2.9881100000000001E-4</c:v>
                </c:pt>
                <c:pt idx="14">
                  <c:v>3.8891559999999997E-4</c:v>
                </c:pt>
                <c:pt idx="15">
                  <c:v>5.0545590000000001E-4</c:v>
                </c:pt>
                <c:pt idx="16">
                  <c:v>6.5618559999999998E-4</c:v>
                </c:pt>
                <c:pt idx="17">
                  <c:v>8.5112450000000004E-4</c:v>
                </c:pt>
                <c:pt idx="18">
                  <c:v>1.1032160000000002E-3</c:v>
                </c:pt>
                <c:pt idx="19">
                  <c:v>1.4291739999999999E-3</c:v>
                </c:pt>
                <c:pt idx="20">
                  <c:v>1.8505619999999998E-3</c:v>
                </c:pt>
                <c:pt idx="21">
                  <c:v>2.3951829999999999E-3</c:v>
                </c:pt>
                <c:pt idx="22">
                  <c:v>3.098843E-3</c:v>
                </c:pt>
                <c:pt idx="23">
                  <c:v>4.0075919999999999E-3</c:v>
                </c:pt>
                <c:pt idx="24">
                  <c:v>5.1805469999999998E-3</c:v>
                </c:pt>
                <c:pt idx="25">
                  <c:v>6.6934280000000004E-3</c:v>
                </c:pt>
                <c:pt idx="26">
                  <c:v>8.6429309999999995E-3</c:v>
                </c:pt>
                <c:pt idx="27">
                  <c:v>1.115207E-2</c:v>
                </c:pt>
                <c:pt idx="28">
                  <c:v>1.437657E-2</c:v>
                </c:pt>
                <c:pt idx="29">
                  <c:v>1.8512359999999999E-2</c:v>
                </c:pt>
                <c:pt idx="30">
                  <c:v>2.3803959999999999E-2</c:v>
                </c:pt>
                <c:pt idx="31">
                  <c:v>3.0553529999999999E-2</c:v>
                </c:pt>
                <c:pt idx="32">
                  <c:v>3.9129650000000002E-2</c:v>
                </c:pt>
                <c:pt idx="33">
                  <c:v>4.9974829999999998E-2</c:v>
                </c:pt>
                <c:pt idx="34">
                  <c:v>6.3609880000000008E-2</c:v>
                </c:pt>
                <c:pt idx="35">
                  <c:v>8.0632800000000004E-2</c:v>
                </c:pt>
                <c:pt idx="36">
                  <c:v>0.1017098</c:v>
                </c:pt>
                <c:pt idx="37">
                  <c:v>0.12755620000000001</c:v>
                </c:pt>
                <c:pt idx="38">
                  <c:v>0.15890669999999998</c:v>
                </c:pt>
                <c:pt idx="39">
                  <c:v>0.1964755</c:v>
                </c:pt>
                <c:pt idx="40">
                  <c:v>0.24091219999999999</c:v>
                </c:pt>
                <c:pt idx="41">
                  <c:v>0.29275839999999997</c:v>
                </c:pt>
                <c:pt idx="42">
                  <c:v>0.3524137</c:v>
                </c:pt>
                <c:pt idx="43">
                  <c:v>0.42011940000000003</c:v>
                </c:pt>
                <c:pt idx="44">
                  <c:v>0.49596980000000002</c:v>
                </c:pt>
                <c:pt idx="45">
                  <c:v>0.57997089999999996</c:v>
                </c:pt>
                <c:pt idx="46">
                  <c:v>0.6721919999999999</c:v>
                </c:pt>
                <c:pt idx="47">
                  <c:v>0.77309169999999994</c:v>
                </c:pt>
                <c:pt idx="48">
                  <c:v>0.88404710000000009</c:v>
                </c:pt>
                <c:pt idx="49">
                  <c:v>1.0076259999999999</c:v>
                </c:pt>
                <c:pt idx="50">
                  <c:v>1.1463920000000001</c:v>
                </c:pt>
                <c:pt idx="51">
                  <c:v>1.3005880000000001</c:v>
                </c:pt>
                <c:pt idx="52">
                  <c:v>1.4678169999999999</c:v>
                </c:pt>
                <c:pt idx="53">
                  <c:v>1.6448430000000001</c:v>
                </c:pt>
                <c:pt idx="54">
                  <c:v>1.828927</c:v>
                </c:pt>
                <c:pt idx="55">
                  <c:v>2.0180990000000003</c:v>
                </c:pt>
                <c:pt idx="56">
                  <c:v>2.2110120000000002</c:v>
                </c:pt>
                <c:pt idx="57">
                  <c:v>2.4067419999999999</c:v>
                </c:pt>
                <c:pt idx="58">
                  <c:v>2.6046480000000001</c:v>
                </c:pt>
                <c:pt idx="59">
                  <c:v>2.8042720000000001</c:v>
                </c:pt>
                <c:pt idx="60">
                  <c:v>3.00528</c:v>
                </c:pt>
                <c:pt idx="61">
                  <c:v>3.2074229999999999</c:v>
                </c:pt>
                <c:pt idx="62">
                  <c:v>3.4105099999999999</c:v>
                </c:pt>
                <c:pt idx="63">
                  <c:v>3.6143930000000002</c:v>
                </c:pt>
                <c:pt idx="64">
                  <c:v>3.8189570000000002</c:v>
                </c:pt>
                <c:pt idx="65">
                  <c:v>4.0241069999999999</c:v>
                </c:pt>
                <c:pt idx="66">
                  <c:v>4.2297669999999998</c:v>
                </c:pt>
                <c:pt idx="67">
                  <c:v>4.4358749999999993</c:v>
                </c:pt>
                <c:pt idx="68">
                  <c:v>4.642379</c:v>
                </c:pt>
                <c:pt idx="69">
                  <c:v>4.8492359999999994</c:v>
                </c:pt>
                <c:pt idx="70">
                  <c:v>5.0564080000000002</c:v>
                </c:pt>
                <c:pt idx="71">
                  <c:v>5.2638639999999999</c:v>
                </c:pt>
                <c:pt idx="72">
                  <c:v>5.4715759999999998</c:v>
                </c:pt>
                <c:pt idx="73">
                  <c:v>5.6795229999999997</c:v>
                </c:pt>
                <c:pt idx="74">
                  <c:v>5.8876809999999997</c:v>
                </c:pt>
                <c:pt idx="75">
                  <c:v>6.0960349999999996</c:v>
                </c:pt>
                <c:pt idx="76">
                  <c:v>6.3045669999999996</c:v>
                </c:pt>
                <c:pt idx="77">
                  <c:v>6.5132649999999996</c:v>
                </c:pt>
                <c:pt idx="78">
                  <c:v>6.7221149999999996</c:v>
                </c:pt>
                <c:pt idx="79">
                  <c:v>6.9311069999999999</c:v>
                </c:pt>
                <c:pt idx="80">
                  <c:v>7.140231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F1-4370-835D-D020B5C9C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83248"/>
        <c:axId val="105885456"/>
      </c:scatterChart>
      <c:valAx>
        <c:axId val="9898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 / 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5456"/>
        <c:crosses val="autoZero"/>
        <c:crossBetween val="midCat"/>
      </c:valAx>
      <c:valAx>
        <c:axId val="105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 / 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8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1N750 (LTSpice)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I(D1)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Sheet1!$A$2:$A$82</c:f>
              <c:numCache>
                <c:formatCode>0.00</c:formatCode>
                <c:ptCount val="81"/>
                <c:pt idx="0">
                  <c:v>0</c:v>
                </c:pt>
                <c:pt idx="1">
                  <c:v>9.9997710000000004E-2</c:v>
                </c:pt>
                <c:pt idx="2">
                  <c:v>0.1999956</c:v>
                </c:pt>
                <c:pt idx="3">
                  <c:v>0.29999310000000001</c:v>
                </c:pt>
                <c:pt idx="4">
                  <c:v>0.39998980000000001</c:v>
                </c:pt>
                <c:pt idx="5">
                  <c:v>0.49998559999999997</c:v>
                </c:pt>
                <c:pt idx="6">
                  <c:v>0.59998010000000002</c:v>
                </c:pt>
                <c:pt idx="7">
                  <c:v>0.69997310000000001</c:v>
                </c:pt>
                <c:pt idx="8">
                  <c:v>0.79996409999999996</c:v>
                </c:pt>
                <c:pt idx="9">
                  <c:v>0.89995239999999999</c:v>
                </c:pt>
                <c:pt idx="10">
                  <c:v>0.99993719999999997</c:v>
                </c:pt>
                <c:pt idx="11">
                  <c:v>1.099918</c:v>
                </c:pt>
                <c:pt idx="12">
                  <c:v>1.199892</c:v>
                </c:pt>
                <c:pt idx="13">
                  <c:v>1.29986</c:v>
                </c:pt>
                <c:pt idx="14">
                  <c:v>1.3998170000000001</c:v>
                </c:pt>
                <c:pt idx="15">
                  <c:v>1.499762</c:v>
                </c:pt>
                <c:pt idx="16">
                  <c:v>1.5996919999999999</c:v>
                </c:pt>
                <c:pt idx="17">
                  <c:v>1.6996</c:v>
                </c:pt>
                <c:pt idx="18">
                  <c:v>1.799482</c:v>
                </c:pt>
                <c:pt idx="19">
                  <c:v>1.8993279999999999</c:v>
                </c:pt>
                <c:pt idx="20">
                  <c:v>1.9991300000000001</c:v>
                </c:pt>
                <c:pt idx="21">
                  <c:v>2.0988739999999999</c:v>
                </c:pt>
                <c:pt idx="22">
                  <c:v>2.1985440000000001</c:v>
                </c:pt>
                <c:pt idx="23">
                  <c:v>2.2981159999999998</c:v>
                </c:pt>
                <c:pt idx="24">
                  <c:v>2.3975650000000002</c:v>
                </c:pt>
                <c:pt idx="25">
                  <c:v>2.4968539999999999</c:v>
                </c:pt>
                <c:pt idx="26">
                  <c:v>2.5959379999999999</c:v>
                </c:pt>
                <c:pt idx="27">
                  <c:v>2.6947580000000002</c:v>
                </c:pt>
                <c:pt idx="28">
                  <c:v>2.7932429999999999</c:v>
                </c:pt>
                <c:pt idx="29">
                  <c:v>2.8912990000000001</c:v>
                </c:pt>
                <c:pt idx="30">
                  <c:v>2.9888119999999998</c:v>
                </c:pt>
                <c:pt idx="31">
                  <c:v>3.0856400000000002</c:v>
                </c:pt>
                <c:pt idx="32">
                  <c:v>3.1816089999999999</c:v>
                </c:pt>
                <c:pt idx="33">
                  <c:v>3.2765119999999999</c:v>
                </c:pt>
                <c:pt idx="34">
                  <c:v>3.370104</c:v>
                </c:pt>
                <c:pt idx="35">
                  <c:v>3.4621029999999999</c:v>
                </c:pt>
                <c:pt idx="36">
                  <c:v>3.552197</c:v>
                </c:pt>
                <c:pt idx="37">
                  <c:v>3.6400489999999999</c:v>
                </c:pt>
                <c:pt idx="38">
                  <c:v>3.7253150000000002</c:v>
                </c:pt>
                <c:pt idx="39">
                  <c:v>3.8076590000000001</c:v>
                </c:pt>
                <c:pt idx="40">
                  <c:v>3.886774</c:v>
                </c:pt>
                <c:pt idx="41">
                  <c:v>3.9624079999999999</c:v>
                </c:pt>
                <c:pt idx="42">
                  <c:v>4.0343710000000002</c:v>
                </c:pt>
                <c:pt idx="43">
                  <c:v>4.1025499999999999</c:v>
                </c:pt>
                <c:pt idx="44">
                  <c:v>4.1669020000000003</c:v>
                </c:pt>
                <c:pt idx="45">
                  <c:v>4.2274219999999998</c:v>
                </c:pt>
                <c:pt idx="46">
                  <c:v>4.2840800000000003</c:v>
                </c:pt>
                <c:pt idx="47">
                  <c:v>4.3366629999999997</c:v>
                </c:pt>
                <c:pt idx="48">
                  <c:v>4.3845320000000001</c:v>
                </c:pt>
                <c:pt idx="49">
                  <c:v>4.426507</c:v>
                </c:pt>
                <c:pt idx="50">
                  <c:v>4.4614079999999996</c:v>
                </c:pt>
                <c:pt idx="51">
                  <c:v>4.4890340000000002</c:v>
                </c:pt>
                <c:pt idx="52">
                  <c:v>4.5104040000000003</c:v>
                </c:pt>
                <c:pt idx="53">
                  <c:v>4.5270970000000004</c:v>
                </c:pt>
                <c:pt idx="54">
                  <c:v>4.5404960000000001</c:v>
                </c:pt>
                <c:pt idx="55">
                  <c:v>4.5515429999999997</c:v>
                </c:pt>
                <c:pt idx="56">
                  <c:v>4.5608519999999997</c:v>
                </c:pt>
                <c:pt idx="57">
                  <c:v>4.568848</c:v>
                </c:pt>
                <c:pt idx="58">
                  <c:v>4.575825</c:v>
                </c:pt>
                <c:pt idx="59">
                  <c:v>4.5819979999999996</c:v>
                </c:pt>
                <c:pt idx="60">
                  <c:v>4.587523</c:v>
                </c:pt>
                <c:pt idx="61">
                  <c:v>4.5925140000000004</c:v>
                </c:pt>
                <c:pt idx="62">
                  <c:v>4.5970630000000003</c:v>
                </c:pt>
                <c:pt idx="63">
                  <c:v>4.6012370000000002</c:v>
                </c:pt>
                <c:pt idx="64">
                  <c:v>4.605092</c:v>
                </c:pt>
                <c:pt idx="65">
                  <c:v>4.6086710000000002</c:v>
                </c:pt>
                <c:pt idx="66">
                  <c:v>4.6120099999999997</c:v>
                </c:pt>
                <c:pt idx="67">
                  <c:v>4.6151390000000001</c:v>
                </c:pt>
                <c:pt idx="68">
                  <c:v>4.6180820000000002</c:v>
                </c:pt>
                <c:pt idx="69">
                  <c:v>4.6208590000000003</c:v>
                </c:pt>
                <c:pt idx="70">
                  <c:v>4.623488</c:v>
                </c:pt>
                <c:pt idx="71">
                  <c:v>4.6259839999999999</c:v>
                </c:pt>
                <c:pt idx="72">
                  <c:v>4.6283589999999997</c:v>
                </c:pt>
                <c:pt idx="73">
                  <c:v>4.6306250000000002</c:v>
                </c:pt>
                <c:pt idx="74">
                  <c:v>4.63279</c:v>
                </c:pt>
                <c:pt idx="75">
                  <c:v>4.6348640000000003</c:v>
                </c:pt>
                <c:pt idx="76">
                  <c:v>4.6368539999999996</c:v>
                </c:pt>
                <c:pt idx="77">
                  <c:v>4.6387660000000004</c:v>
                </c:pt>
                <c:pt idx="78">
                  <c:v>4.640606</c:v>
                </c:pt>
                <c:pt idx="79">
                  <c:v>4.6423800000000002</c:v>
                </c:pt>
                <c:pt idx="80">
                  <c:v>4.6440919999999997</c:v>
                </c:pt>
              </c:numCache>
            </c:numRef>
          </c:xVal>
          <c:yVal>
            <c:numRef>
              <c:f>Sheet1!$B$2:$B$82</c:f>
              <c:numCache>
                <c:formatCode>0.00</c:formatCode>
                <c:ptCount val="81"/>
                <c:pt idx="0">
                  <c:v>0</c:v>
                </c:pt>
                <c:pt idx="1">
                  <c:v>4.8646419999999999E-6</c:v>
                </c:pt>
                <c:pt idx="2">
                  <c:v>9.3214910000000008E-6</c:v>
                </c:pt>
                <c:pt idx="3">
                  <c:v>1.4767560000000001E-5</c:v>
                </c:pt>
                <c:pt idx="4">
                  <c:v>2.1731650000000001E-5</c:v>
                </c:pt>
                <c:pt idx="5">
                  <c:v>3.069844E-5</c:v>
                </c:pt>
                <c:pt idx="6">
                  <c:v>4.2263969999999998E-5</c:v>
                </c:pt>
                <c:pt idx="7">
                  <c:v>5.7194529999999998E-5</c:v>
                </c:pt>
                <c:pt idx="8">
                  <c:v>7.6480640000000004E-5</c:v>
                </c:pt>
                <c:pt idx="9">
                  <c:v>1.0140360000000001E-4</c:v>
                </c:pt>
                <c:pt idx="10">
                  <c:v>1.3362090000000002E-4</c:v>
                </c:pt>
                <c:pt idx="11">
                  <c:v>1.752767E-4</c:v>
                </c:pt>
                <c:pt idx="12">
                  <c:v>2.291444E-4</c:v>
                </c:pt>
                <c:pt idx="13">
                  <c:v>2.9881100000000001E-4</c:v>
                </c:pt>
                <c:pt idx="14">
                  <c:v>3.8891559999999997E-4</c:v>
                </c:pt>
                <c:pt idx="15">
                  <c:v>5.0545590000000001E-4</c:v>
                </c:pt>
                <c:pt idx="16">
                  <c:v>6.5618559999999998E-4</c:v>
                </c:pt>
                <c:pt idx="17">
                  <c:v>8.5112450000000004E-4</c:v>
                </c:pt>
                <c:pt idx="18">
                  <c:v>1.1032160000000002E-3</c:v>
                </c:pt>
                <c:pt idx="19">
                  <c:v>1.4291739999999999E-3</c:v>
                </c:pt>
                <c:pt idx="20">
                  <c:v>1.8505619999999998E-3</c:v>
                </c:pt>
                <c:pt idx="21">
                  <c:v>2.3951829999999999E-3</c:v>
                </c:pt>
                <c:pt idx="22">
                  <c:v>3.098843E-3</c:v>
                </c:pt>
                <c:pt idx="23">
                  <c:v>4.0075919999999999E-3</c:v>
                </c:pt>
                <c:pt idx="24">
                  <c:v>5.1805469999999998E-3</c:v>
                </c:pt>
                <c:pt idx="25">
                  <c:v>6.6934280000000004E-3</c:v>
                </c:pt>
                <c:pt idx="26">
                  <c:v>8.6429309999999995E-3</c:v>
                </c:pt>
                <c:pt idx="27">
                  <c:v>1.115207E-2</c:v>
                </c:pt>
                <c:pt idx="28">
                  <c:v>1.437657E-2</c:v>
                </c:pt>
                <c:pt idx="29">
                  <c:v>1.8512359999999999E-2</c:v>
                </c:pt>
                <c:pt idx="30">
                  <c:v>2.3803959999999999E-2</c:v>
                </c:pt>
                <c:pt idx="31">
                  <c:v>3.0553529999999999E-2</c:v>
                </c:pt>
                <c:pt idx="32">
                  <c:v>3.9129650000000002E-2</c:v>
                </c:pt>
                <c:pt idx="33">
                  <c:v>4.9974829999999998E-2</c:v>
                </c:pt>
                <c:pt idx="34">
                  <c:v>6.3609880000000008E-2</c:v>
                </c:pt>
                <c:pt idx="35">
                  <c:v>8.0632800000000004E-2</c:v>
                </c:pt>
                <c:pt idx="36">
                  <c:v>0.1017098</c:v>
                </c:pt>
                <c:pt idx="37">
                  <c:v>0.12755620000000001</c:v>
                </c:pt>
                <c:pt idx="38">
                  <c:v>0.15890669999999998</c:v>
                </c:pt>
                <c:pt idx="39">
                  <c:v>0.1964755</c:v>
                </c:pt>
                <c:pt idx="40">
                  <c:v>0.24091219999999999</c:v>
                </c:pt>
                <c:pt idx="41">
                  <c:v>0.29275839999999997</c:v>
                </c:pt>
                <c:pt idx="42">
                  <c:v>0.3524137</c:v>
                </c:pt>
                <c:pt idx="43">
                  <c:v>0.42011940000000003</c:v>
                </c:pt>
                <c:pt idx="44">
                  <c:v>0.49596980000000002</c:v>
                </c:pt>
                <c:pt idx="45">
                  <c:v>0.57997089999999996</c:v>
                </c:pt>
                <c:pt idx="46">
                  <c:v>0.6721919999999999</c:v>
                </c:pt>
                <c:pt idx="47">
                  <c:v>0.77309169999999994</c:v>
                </c:pt>
                <c:pt idx="48">
                  <c:v>0.88404710000000009</c:v>
                </c:pt>
                <c:pt idx="49">
                  <c:v>1.0076259999999999</c:v>
                </c:pt>
                <c:pt idx="50">
                  <c:v>1.1463920000000001</c:v>
                </c:pt>
                <c:pt idx="51">
                  <c:v>1.3005880000000001</c:v>
                </c:pt>
                <c:pt idx="52">
                  <c:v>1.4678169999999999</c:v>
                </c:pt>
                <c:pt idx="53">
                  <c:v>1.6448430000000001</c:v>
                </c:pt>
                <c:pt idx="54">
                  <c:v>1.828927</c:v>
                </c:pt>
                <c:pt idx="55">
                  <c:v>2.0180990000000003</c:v>
                </c:pt>
                <c:pt idx="56">
                  <c:v>2.2110120000000002</c:v>
                </c:pt>
                <c:pt idx="57">
                  <c:v>2.4067419999999999</c:v>
                </c:pt>
                <c:pt idx="58">
                  <c:v>2.6046480000000001</c:v>
                </c:pt>
                <c:pt idx="59">
                  <c:v>2.8042720000000001</c:v>
                </c:pt>
                <c:pt idx="60">
                  <c:v>3.00528</c:v>
                </c:pt>
                <c:pt idx="61">
                  <c:v>3.2074229999999999</c:v>
                </c:pt>
                <c:pt idx="62">
                  <c:v>3.4105099999999999</c:v>
                </c:pt>
                <c:pt idx="63">
                  <c:v>3.6143930000000002</c:v>
                </c:pt>
                <c:pt idx="64">
                  <c:v>3.8189570000000002</c:v>
                </c:pt>
                <c:pt idx="65">
                  <c:v>4.0241069999999999</c:v>
                </c:pt>
                <c:pt idx="66">
                  <c:v>4.2297669999999998</c:v>
                </c:pt>
                <c:pt idx="67">
                  <c:v>4.4358749999999993</c:v>
                </c:pt>
                <c:pt idx="68">
                  <c:v>4.642379</c:v>
                </c:pt>
                <c:pt idx="69">
                  <c:v>4.8492359999999994</c:v>
                </c:pt>
                <c:pt idx="70">
                  <c:v>5.0564080000000002</c:v>
                </c:pt>
                <c:pt idx="71">
                  <c:v>5.2638639999999999</c:v>
                </c:pt>
                <c:pt idx="72">
                  <c:v>5.4715759999999998</c:v>
                </c:pt>
                <c:pt idx="73">
                  <c:v>5.6795229999999997</c:v>
                </c:pt>
                <c:pt idx="74">
                  <c:v>5.8876809999999997</c:v>
                </c:pt>
                <c:pt idx="75">
                  <c:v>6.0960349999999996</c:v>
                </c:pt>
                <c:pt idx="76">
                  <c:v>6.3045669999999996</c:v>
                </c:pt>
                <c:pt idx="77">
                  <c:v>6.5132649999999996</c:v>
                </c:pt>
                <c:pt idx="78">
                  <c:v>6.7221149999999996</c:v>
                </c:pt>
                <c:pt idx="79">
                  <c:v>6.9311069999999999</c:v>
                </c:pt>
                <c:pt idx="80">
                  <c:v>7.140231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95-440C-A13C-5D3D169A4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83248"/>
        <c:axId val="105885456"/>
      </c:scatterChart>
      <c:valAx>
        <c:axId val="9898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 / 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5456"/>
        <c:crosses val="autoZero"/>
        <c:crossBetween val="midCat"/>
      </c:valAx>
      <c:valAx>
        <c:axId val="105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 / 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8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uturlec.com/Diodes/1N4735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26-9DBD-9002-E4EC-97437B6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544646-A36F-2ECF-BDD1-732FE7FAE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1039" y="1295418"/>
                <a:ext cx="3383281" cy="48929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Datasheets: breakdown voltage is 6.2V</a:t>
                </a:r>
              </a:p>
              <a:p>
                <a:endParaRPr lang="en-GB" dirty="0"/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=777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𝑈𝑆𝐵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=5.037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𝑈𝑆𝐵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=9.064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These values are within expectations.</a:t>
                </a:r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544646-A36F-2ECF-BDD1-732FE7FAE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1039" y="1295418"/>
                <a:ext cx="3383281" cy="4892975"/>
              </a:xfrm>
              <a:blipFill>
                <a:blip r:embed="rId2"/>
                <a:stretch>
                  <a:fillRect l="-3243" t="-2120" r="-1441" b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9413FE7-30AA-B4A9-2D7F-848CFACD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1" y="1402931"/>
            <a:ext cx="7265670" cy="48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435-5250-7EE1-C0A3-0C3686F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8D29F7-F756-6FF0-5F3F-EA1E96A638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525583"/>
                  </p:ext>
                </p:extLst>
              </p:nvPr>
            </p:nvGraphicFramePr>
            <p:xfrm>
              <a:off x="838200" y="1690688"/>
              <a:ext cx="10515598" cy="44320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2190">
                      <a:extLst>
                        <a:ext uri="{9D8B030D-6E8A-4147-A177-3AD203B41FA5}">
                          <a16:colId xmlns:a16="http://schemas.microsoft.com/office/drawing/2014/main" val="8796036"/>
                        </a:ext>
                      </a:extLst>
                    </a:gridCol>
                    <a:gridCol w="2343150">
                      <a:extLst>
                        <a:ext uri="{9D8B030D-6E8A-4147-A177-3AD203B41FA5}">
                          <a16:colId xmlns:a16="http://schemas.microsoft.com/office/drawing/2014/main" val="2988980179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3712152420"/>
                        </a:ext>
                      </a:extLst>
                    </a:gridCol>
                    <a:gridCol w="3101338">
                      <a:extLst>
                        <a:ext uri="{9D8B030D-6E8A-4147-A177-3AD203B41FA5}">
                          <a16:colId xmlns:a16="http://schemas.microsoft.com/office/drawing/2014/main" val="753631925"/>
                        </a:ext>
                      </a:extLst>
                    </a:gridCol>
                  </a:tblGrid>
                  <a:tr h="675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l-GR" sz="2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𝑼𝑺𝑩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𝒇𝒅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986959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3.099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1.297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713263660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3.227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1.813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806307446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5.034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3.451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3.368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5381436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11.050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410608393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4.979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14.574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795364951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4.965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18.915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42331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8D29F7-F756-6FF0-5F3F-EA1E96A638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525583"/>
                  </p:ext>
                </p:extLst>
              </p:nvPr>
            </p:nvGraphicFramePr>
            <p:xfrm>
              <a:off x="838200" y="1690688"/>
              <a:ext cx="10515598" cy="44320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2190">
                      <a:extLst>
                        <a:ext uri="{9D8B030D-6E8A-4147-A177-3AD203B41FA5}">
                          <a16:colId xmlns:a16="http://schemas.microsoft.com/office/drawing/2014/main" val="8796036"/>
                        </a:ext>
                      </a:extLst>
                    </a:gridCol>
                    <a:gridCol w="2343150">
                      <a:extLst>
                        <a:ext uri="{9D8B030D-6E8A-4147-A177-3AD203B41FA5}">
                          <a16:colId xmlns:a16="http://schemas.microsoft.com/office/drawing/2014/main" val="2988980179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3712152420"/>
                        </a:ext>
                      </a:extLst>
                    </a:gridCol>
                    <a:gridCol w="3101338">
                      <a:extLst>
                        <a:ext uri="{9D8B030D-6E8A-4147-A177-3AD203B41FA5}">
                          <a16:colId xmlns:a16="http://schemas.microsoft.com/office/drawing/2014/main" val="753631925"/>
                        </a:ext>
                      </a:extLst>
                    </a:gridCol>
                  </a:tblGrid>
                  <a:tr h="675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901" r="-361333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917" t="-901" r="-252865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939" t="-901" r="-112009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9293" t="-901" r="-786" b="-5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6959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3.099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1.297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713263660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3.227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1.813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806307446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5.034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3.451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3.368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5381436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11.050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410608393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4.979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14.574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795364951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4.965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18.915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42331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6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763F-EB2F-C61E-ADE6-EBAA3860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68B51D39-4D2B-DE2E-A13A-132DE1C8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05" y="1200150"/>
            <a:ext cx="7365789" cy="5524341"/>
          </a:xfrm>
        </p:spPr>
      </p:pic>
    </p:spTree>
    <p:extLst>
      <p:ext uri="{BB962C8B-B14F-4D97-AF65-F5344CB8AC3E}">
        <p14:creationId xmlns:p14="http://schemas.microsoft.com/office/powerpoint/2010/main" val="71975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4C09-D448-FA7A-4910-37FF5100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F171-31BD-9F1A-CE3C-D6945A73E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doesn’t seem to be a way to compare the experimental results with the specifications, which claims that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=41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=6.2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. (See: </a:t>
                </a:r>
                <a:r>
                  <a:rPr lang="en-GB" dirty="0">
                    <a:hlinkClick r:id="rId2"/>
                  </a:rPr>
                  <a:t>https://www.futurlec.com/Diodes/1N4735.shtml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 are also no models of 1N4735 available in </a:t>
                </a:r>
                <a:r>
                  <a:rPr lang="en-GB" dirty="0" err="1"/>
                  <a:t>LTSpice</a:t>
                </a:r>
                <a:r>
                  <a:rPr lang="en-GB" dirty="0"/>
                  <a:t>. Comparations with the 1N750 model cannot be directly made, but the simulation of 1N750 in </a:t>
                </a:r>
                <a:r>
                  <a:rPr lang="en-GB" dirty="0" err="1"/>
                  <a:t>LTSpice</a:t>
                </a:r>
                <a:r>
                  <a:rPr lang="en-GB" dirty="0"/>
                  <a:t> can be plotted as follows: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F171-31BD-9F1A-CE3C-D6945A73E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C86A-F503-C3FD-7296-5AF797EB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080E5B-5218-486A-D23C-E9E51B6713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44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1338-62B0-E600-F777-4063FF71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6503-4658-B28F-2CAA-69DB406B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Although not very obvious</a:t>
            </a:r>
            <a:r>
              <a:rPr lang="en-GB"/>
              <a:t>, we may </a:t>
            </a:r>
            <a:r>
              <a:rPr lang="en-GB" dirty="0"/>
              <a:t>notice a similar trend of increasing slope in </a:t>
            </a:r>
            <a:r>
              <a:rPr lang="en-GB"/>
              <a:t>both plots.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2274A-4186-D051-3EAE-44497E30C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00350"/>
              </p:ext>
            </p:extLst>
          </p:nvPr>
        </p:nvGraphicFramePr>
        <p:xfrm>
          <a:off x="990600" y="2777491"/>
          <a:ext cx="5105400" cy="355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D68C9BB1-4BAE-5ABD-EBF3-173CEFA43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30"/>
            <a:ext cx="5172712" cy="38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Exercise 6</vt:lpstr>
      <vt:lpstr>Exercise 6</vt:lpstr>
      <vt:lpstr>Exercise 6</vt:lpstr>
      <vt:lpstr>Exercise 6</vt:lpstr>
      <vt:lpstr>Exercise 6</vt:lpstr>
      <vt:lpstr>Exercise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59</cp:revision>
  <dcterms:created xsi:type="dcterms:W3CDTF">2023-12-31T00:55:35Z</dcterms:created>
  <dcterms:modified xsi:type="dcterms:W3CDTF">2023-12-31T19:13:06Z</dcterms:modified>
</cp:coreProperties>
</file>