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188"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C99AB-0CF4-2C8C-7AC0-CFA9373F018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567F173E-CFA0-E59D-5DAA-B1E03836B2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400C9C81-4F79-B595-00C2-08D4097AB7B0}"/>
              </a:ext>
            </a:extLst>
          </p:cNvPr>
          <p:cNvSpPr>
            <a:spLocks noGrp="1"/>
          </p:cNvSpPr>
          <p:nvPr>
            <p:ph type="dt" sz="half" idx="10"/>
          </p:nvPr>
        </p:nvSpPr>
        <p:spPr/>
        <p:txBody>
          <a:bodyPr/>
          <a:lstStyle/>
          <a:p>
            <a:fld id="{E17F7779-9C11-46A1-9C91-FCD18852C054}" type="datetimeFigureOut">
              <a:rPr lang="en-GB" smtClean="0"/>
              <a:t>30/12/2023</a:t>
            </a:fld>
            <a:endParaRPr lang="en-GB"/>
          </a:p>
        </p:txBody>
      </p:sp>
      <p:sp>
        <p:nvSpPr>
          <p:cNvPr id="5" name="Footer Placeholder 4">
            <a:extLst>
              <a:ext uri="{FF2B5EF4-FFF2-40B4-BE49-F238E27FC236}">
                <a16:creationId xmlns:a16="http://schemas.microsoft.com/office/drawing/2014/main" id="{4A8CE351-3BDD-EBE2-7BD5-A36ED12E17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6714ADB-3EA6-D199-3F45-367A8C0B4652}"/>
              </a:ext>
            </a:extLst>
          </p:cNvPr>
          <p:cNvSpPr>
            <a:spLocks noGrp="1"/>
          </p:cNvSpPr>
          <p:nvPr>
            <p:ph type="sldNum" sz="quarter" idx="12"/>
          </p:nvPr>
        </p:nvSpPr>
        <p:spPr/>
        <p:txBody>
          <a:bodyPr/>
          <a:lstStyle/>
          <a:p>
            <a:fld id="{CFC938D6-4393-42FC-9F1A-733145398ABB}" type="slidenum">
              <a:rPr lang="en-GB" smtClean="0"/>
              <a:t>‹#›</a:t>
            </a:fld>
            <a:endParaRPr lang="en-GB"/>
          </a:p>
        </p:txBody>
      </p:sp>
    </p:spTree>
    <p:extLst>
      <p:ext uri="{BB962C8B-B14F-4D97-AF65-F5344CB8AC3E}">
        <p14:creationId xmlns:p14="http://schemas.microsoft.com/office/powerpoint/2010/main" val="2439815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F06A-AD22-AD08-641E-7C27516C7EF9}"/>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6D34DB4A-0FCE-2DDC-032B-BB373693F08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493F4A7-49D3-DDB2-60A0-1F4D1FE025E0}"/>
              </a:ext>
            </a:extLst>
          </p:cNvPr>
          <p:cNvSpPr>
            <a:spLocks noGrp="1"/>
          </p:cNvSpPr>
          <p:nvPr>
            <p:ph type="dt" sz="half" idx="10"/>
          </p:nvPr>
        </p:nvSpPr>
        <p:spPr/>
        <p:txBody>
          <a:bodyPr/>
          <a:lstStyle/>
          <a:p>
            <a:fld id="{E17F7779-9C11-46A1-9C91-FCD18852C054}" type="datetimeFigureOut">
              <a:rPr lang="en-GB" smtClean="0"/>
              <a:t>30/12/2023</a:t>
            </a:fld>
            <a:endParaRPr lang="en-GB"/>
          </a:p>
        </p:txBody>
      </p:sp>
      <p:sp>
        <p:nvSpPr>
          <p:cNvPr id="5" name="Footer Placeholder 4">
            <a:extLst>
              <a:ext uri="{FF2B5EF4-FFF2-40B4-BE49-F238E27FC236}">
                <a16:creationId xmlns:a16="http://schemas.microsoft.com/office/drawing/2014/main" id="{6618E21D-9B4D-BDE7-D59E-D1A6C1CACF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690A1E-6290-6370-D95A-3F8E6A009C24}"/>
              </a:ext>
            </a:extLst>
          </p:cNvPr>
          <p:cNvSpPr>
            <a:spLocks noGrp="1"/>
          </p:cNvSpPr>
          <p:nvPr>
            <p:ph type="sldNum" sz="quarter" idx="12"/>
          </p:nvPr>
        </p:nvSpPr>
        <p:spPr/>
        <p:txBody>
          <a:bodyPr/>
          <a:lstStyle/>
          <a:p>
            <a:fld id="{CFC938D6-4393-42FC-9F1A-733145398ABB}" type="slidenum">
              <a:rPr lang="en-GB" smtClean="0"/>
              <a:t>‹#›</a:t>
            </a:fld>
            <a:endParaRPr lang="en-GB"/>
          </a:p>
        </p:txBody>
      </p:sp>
    </p:spTree>
    <p:extLst>
      <p:ext uri="{BB962C8B-B14F-4D97-AF65-F5344CB8AC3E}">
        <p14:creationId xmlns:p14="http://schemas.microsoft.com/office/powerpoint/2010/main" val="2222004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68E0DB-ED95-CBA1-CCBE-21C855116EB8}"/>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5907B5B9-0E88-AED0-D132-96D511793CB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E561397-5C6E-E9AD-5E70-AF286FB2441C}"/>
              </a:ext>
            </a:extLst>
          </p:cNvPr>
          <p:cNvSpPr>
            <a:spLocks noGrp="1"/>
          </p:cNvSpPr>
          <p:nvPr>
            <p:ph type="dt" sz="half" idx="10"/>
          </p:nvPr>
        </p:nvSpPr>
        <p:spPr/>
        <p:txBody>
          <a:bodyPr/>
          <a:lstStyle/>
          <a:p>
            <a:fld id="{E17F7779-9C11-46A1-9C91-FCD18852C054}" type="datetimeFigureOut">
              <a:rPr lang="en-GB" smtClean="0"/>
              <a:t>30/12/2023</a:t>
            </a:fld>
            <a:endParaRPr lang="en-GB"/>
          </a:p>
        </p:txBody>
      </p:sp>
      <p:sp>
        <p:nvSpPr>
          <p:cNvPr id="5" name="Footer Placeholder 4">
            <a:extLst>
              <a:ext uri="{FF2B5EF4-FFF2-40B4-BE49-F238E27FC236}">
                <a16:creationId xmlns:a16="http://schemas.microsoft.com/office/drawing/2014/main" id="{D0735998-29BC-6421-AB9C-737145A1948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A994C6-DD1B-4D52-4F8F-5A9854AED4E6}"/>
              </a:ext>
            </a:extLst>
          </p:cNvPr>
          <p:cNvSpPr>
            <a:spLocks noGrp="1"/>
          </p:cNvSpPr>
          <p:nvPr>
            <p:ph type="sldNum" sz="quarter" idx="12"/>
          </p:nvPr>
        </p:nvSpPr>
        <p:spPr/>
        <p:txBody>
          <a:bodyPr/>
          <a:lstStyle/>
          <a:p>
            <a:fld id="{CFC938D6-4393-42FC-9F1A-733145398ABB}" type="slidenum">
              <a:rPr lang="en-GB" smtClean="0"/>
              <a:t>‹#›</a:t>
            </a:fld>
            <a:endParaRPr lang="en-GB"/>
          </a:p>
        </p:txBody>
      </p:sp>
    </p:spTree>
    <p:extLst>
      <p:ext uri="{BB962C8B-B14F-4D97-AF65-F5344CB8AC3E}">
        <p14:creationId xmlns:p14="http://schemas.microsoft.com/office/powerpoint/2010/main" val="1018209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6F9DA-E54A-F2B1-45A7-573516609A6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C76C9FC-4B6C-CA10-77D1-C070B8BB7AF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076CD53-133C-73AE-E05A-E07EEAB386EB}"/>
              </a:ext>
            </a:extLst>
          </p:cNvPr>
          <p:cNvSpPr>
            <a:spLocks noGrp="1"/>
          </p:cNvSpPr>
          <p:nvPr>
            <p:ph type="dt" sz="half" idx="10"/>
          </p:nvPr>
        </p:nvSpPr>
        <p:spPr/>
        <p:txBody>
          <a:bodyPr/>
          <a:lstStyle/>
          <a:p>
            <a:fld id="{E17F7779-9C11-46A1-9C91-FCD18852C054}" type="datetimeFigureOut">
              <a:rPr lang="en-GB" smtClean="0"/>
              <a:t>30/12/2023</a:t>
            </a:fld>
            <a:endParaRPr lang="en-GB"/>
          </a:p>
        </p:txBody>
      </p:sp>
      <p:sp>
        <p:nvSpPr>
          <p:cNvPr id="5" name="Footer Placeholder 4">
            <a:extLst>
              <a:ext uri="{FF2B5EF4-FFF2-40B4-BE49-F238E27FC236}">
                <a16:creationId xmlns:a16="http://schemas.microsoft.com/office/drawing/2014/main" id="{25075FA9-173A-6CC3-D2AA-054DEE545F3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DD6CEDF-6E16-ED5C-39EA-7273047F9B7A}"/>
              </a:ext>
            </a:extLst>
          </p:cNvPr>
          <p:cNvSpPr>
            <a:spLocks noGrp="1"/>
          </p:cNvSpPr>
          <p:nvPr>
            <p:ph type="sldNum" sz="quarter" idx="12"/>
          </p:nvPr>
        </p:nvSpPr>
        <p:spPr/>
        <p:txBody>
          <a:bodyPr/>
          <a:lstStyle/>
          <a:p>
            <a:fld id="{CFC938D6-4393-42FC-9F1A-733145398ABB}" type="slidenum">
              <a:rPr lang="en-GB" smtClean="0"/>
              <a:t>‹#›</a:t>
            </a:fld>
            <a:endParaRPr lang="en-GB"/>
          </a:p>
        </p:txBody>
      </p:sp>
    </p:spTree>
    <p:extLst>
      <p:ext uri="{BB962C8B-B14F-4D97-AF65-F5344CB8AC3E}">
        <p14:creationId xmlns:p14="http://schemas.microsoft.com/office/powerpoint/2010/main" val="3443965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6FB3E-45EE-8D46-E0E1-EA7C09E1338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0A5CB23A-A981-C0EB-9EC2-1D39625085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85FE69E-4433-60F0-4933-FF6683E2F041}"/>
              </a:ext>
            </a:extLst>
          </p:cNvPr>
          <p:cNvSpPr>
            <a:spLocks noGrp="1"/>
          </p:cNvSpPr>
          <p:nvPr>
            <p:ph type="dt" sz="half" idx="10"/>
          </p:nvPr>
        </p:nvSpPr>
        <p:spPr/>
        <p:txBody>
          <a:bodyPr/>
          <a:lstStyle/>
          <a:p>
            <a:fld id="{E17F7779-9C11-46A1-9C91-FCD18852C054}" type="datetimeFigureOut">
              <a:rPr lang="en-GB" smtClean="0"/>
              <a:t>30/12/2023</a:t>
            </a:fld>
            <a:endParaRPr lang="en-GB"/>
          </a:p>
        </p:txBody>
      </p:sp>
      <p:sp>
        <p:nvSpPr>
          <p:cNvPr id="5" name="Footer Placeholder 4">
            <a:extLst>
              <a:ext uri="{FF2B5EF4-FFF2-40B4-BE49-F238E27FC236}">
                <a16:creationId xmlns:a16="http://schemas.microsoft.com/office/drawing/2014/main" id="{886100D8-F8D1-233D-3344-14ADE9757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811325F-30AB-66BC-5BFA-171B4B2E917D}"/>
              </a:ext>
            </a:extLst>
          </p:cNvPr>
          <p:cNvSpPr>
            <a:spLocks noGrp="1"/>
          </p:cNvSpPr>
          <p:nvPr>
            <p:ph type="sldNum" sz="quarter" idx="12"/>
          </p:nvPr>
        </p:nvSpPr>
        <p:spPr/>
        <p:txBody>
          <a:bodyPr/>
          <a:lstStyle/>
          <a:p>
            <a:fld id="{CFC938D6-4393-42FC-9F1A-733145398ABB}" type="slidenum">
              <a:rPr lang="en-GB" smtClean="0"/>
              <a:t>‹#›</a:t>
            </a:fld>
            <a:endParaRPr lang="en-GB"/>
          </a:p>
        </p:txBody>
      </p:sp>
    </p:spTree>
    <p:extLst>
      <p:ext uri="{BB962C8B-B14F-4D97-AF65-F5344CB8AC3E}">
        <p14:creationId xmlns:p14="http://schemas.microsoft.com/office/powerpoint/2010/main" val="197360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232A2-095C-7663-B103-48584CC069D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A8130493-111E-6D4C-5D09-6BC0014A882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840C1CF2-F177-5224-BD46-DA9F8CE978D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BC88B79F-F865-8B24-D864-A3DFED0B7810}"/>
              </a:ext>
            </a:extLst>
          </p:cNvPr>
          <p:cNvSpPr>
            <a:spLocks noGrp="1"/>
          </p:cNvSpPr>
          <p:nvPr>
            <p:ph type="dt" sz="half" idx="10"/>
          </p:nvPr>
        </p:nvSpPr>
        <p:spPr/>
        <p:txBody>
          <a:bodyPr/>
          <a:lstStyle/>
          <a:p>
            <a:fld id="{E17F7779-9C11-46A1-9C91-FCD18852C054}" type="datetimeFigureOut">
              <a:rPr lang="en-GB" smtClean="0"/>
              <a:t>30/12/2023</a:t>
            </a:fld>
            <a:endParaRPr lang="en-GB"/>
          </a:p>
        </p:txBody>
      </p:sp>
      <p:sp>
        <p:nvSpPr>
          <p:cNvPr id="6" name="Footer Placeholder 5">
            <a:extLst>
              <a:ext uri="{FF2B5EF4-FFF2-40B4-BE49-F238E27FC236}">
                <a16:creationId xmlns:a16="http://schemas.microsoft.com/office/drawing/2014/main" id="{08E2A298-852B-B676-D865-9BB7A12B1A0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0F7ED42-9E14-5A8C-C751-8DFE6C2AF368}"/>
              </a:ext>
            </a:extLst>
          </p:cNvPr>
          <p:cNvSpPr>
            <a:spLocks noGrp="1"/>
          </p:cNvSpPr>
          <p:nvPr>
            <p:ph type="sldNum" sz="quarter" idx="12"/>
          </p:nvPr>
        </p:nvSpPr>
        <p:spPr/>
        <p:txBody>
          <a:bodyPr/>
          <a:lstStyle/>
          <a:p>
            <a:fld id="{CFC938D6-4393-42FC-9F1A-733145398ABB}" type="slidenum">
              <a:rPr lang="en-GB" smtClean="0"/>
              <a:t>‹#›</a:t>
            </a:fld>
            <a:endParaRPr lang="en-GB"/>
          </a:p>
        </p:txBody>
      </p:sp>
    </p:spTree>
    <p:extLst>
      <p:ext uri="{BB962C8B-B14F-4D97-AF65-F5344CB8AC3E}">
        <p14:creationId xmlns:p14="http://schemas.microsoft.com/office/powerpoint/2010/main" val="3450341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A6CFC-32DD-E594-2169-DE242D1311F9}"/>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550885F0-A76B-AD62-4307-11015941E5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D6BFF3C-B1D8-B8AA-2D72-708466835A0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744249D3-9D88-A55C-CC8B-6CB25902CE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D04BD81-00C9-B425-EB5D-6D0694BA174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8EE78992-BCA9-BAED-1BDD-DCAC694BE166}"/>
              </a:ext>
            </a:extLst>
          </p:cNvPr>
          <p:cNvSpPr>
            <a:spLocks noGrp="1"/>
          </p:cNvSpPr>
          <p:nvPr>
            <p:ph type="dt" sz="half" idx="10"/>
          </p:nvPr>
        </p:nvSpPr>
        <p:spPr/>
        <p:txBody>
          <a:bodyPr/>
          <a:lstStyle/>
          <a:p>
            <a:fld id="{E17F7779-9C11-46A1-9C91-FCD18852C054}" type="datetimeFigureOut">
              <a:rPr lang="en-GB" smtClean="0"/>
              <a:t>30/12/2023</a:t>
            </a:fld>
            <a:endParaRPr lang="en-GB"/>
          </a:p>
        </p:txBody>
      </p:sp>
      <p:sp>
        <p:nvSpPr>
          <p:cNvPr id="8" name="Footer Placeholder 7">
            <a:extLst>
              <a:ext uri="{FF2B5EF4-FFF2-40B4-BE49-F238E27FC236}">
                <a16:creationId xmlns:a16="http://schemas.microsoft.com/office/drawing/2014/main" id="{6E13465E-4A50-B520-CF85-BF86BEADE17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0C192BE-70D3-2047-BDAD-0D54E22C8584}"/>
              </a:ext>
            </a:extLst>
          </p:cNvPr>
          <p:cNvSpPr>
            <a:spLocks noGrp="1"/>
          </p:cNvSpPr>
          <p:nvPr>
            <p:ph type="sldNum" sz="quarter" idx="12"/>
          </p:nvPr>
        </p:nvSpPr>
        <p:spPr/>
        <p:txBody>
          <a:bodyPr/>
          <a:lstStyle/>
          <a:p>
            <a:fld id="{CFC938D6-4393-42FC-9F1A-733145398ABB}" type="slidenum">
              <a:rPr lang="en-GB" smtClean="0"/>
              <a:t>‹#›</a:t>
            </a:fld>
            <a:endParaRPr lang="en-GB"/>
          </a:p>
        </p:txBody>
      </p:sp>
    </p:spTree>
    <p:extLst>
      <p:ext uri="{BB962C8B-B14F-4D97-AF65-F5344CB8AC3E}">
        <p14:creationId xmlns:p14="http://schemas.microsoft.com/office/powerpoint/2010/main" val="2074048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94E8-D9C1-B745-8140-7F6B76AAE076}"/>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227440C1-DEBC-AA61-F699-E957B4B3DFE0}"/>
              </a:ext>
            </a:extLst>
          </p:cNvPr>
          <p:cNvSpPr>
            <a:spLocks noGrp="1"/>
          </p:cNvSpPr>
          <p:nvPr>
            <p:ph type="dt" sz="half" idx="10"/>
          </p:nvPr>
        </p:nvSpPr>
        <p:spPr/>
        <p:txBody>
          <a:bodyPr/>
          <a:lstStyle/>
          <a:p>
            <a:fld id="{E17F7779-9C11-46A1-9C91-FCD18852C054}" type="datetimeFigureOut">
              <a:rPr lang="en-GB" smtClean="0"/>
              <a:t>30/12/2023</a:t>
            </a:fld>
            <a:endParaRPr lang="en-GB"/>
          </a:p>
        </p:txBody>
      </p:sp>
      <p:sp>
        <p:nvSpPr>
          <p:cNvPr id="4" name="Footer Placeholder 3">
            <a:extLst>
              <a:ext uri="{FF2B5EF4-FFF2-40B4-BE49-F238E27FC236}">
                <a16:creationId xmlns:a16="http://schemas.microsoft.com/office/drawing/2014/main" id="{F5A4D110-4A40-8A75-BD55-0F50F8CB9FA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037BC37-C7B8-8FE1-6F2A-933A5C1C0FF6}"/>
              </a:ext>
            </a:extLst>
          </p:cNvPr>
          <p:cNvSpPr>
            <a:spLocks noGrp="1"/>
          </p:cNvSpPr>
          <p:nvPr>
            <p:ph type="sldNum" sz="quarter" idx="12"/>
          </p:nvPr>
        </p:nvSpPr>
        <p:spPr/>
        <p:txBody>
          <a:bodyPr/>
          <a:lstStyle/>
          <a:p>
            <a:fld id="{CFC938D6-4393-42FC-9F1A-733145398ABB}" type="slidenum">
              <a:rPr lang="en-GB" smtClean="0"/>
              <a:t>‹#›</a:t>
            </a:fld>
            <a:endParaRPr lang="en-GB"/>
          </a:p>
        </p:txBody>
      </p:sp>
    </p:spTree>
    <p:extLst>
      <p:ext uri="{BB962C8B-B14F-4D97-AF65-F5344CB8AC3E}">
        <p14:creationId xmlns:p14="http://schemas.microsoft.com/office/powerpoint/2010/main" val="2919611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80B2DE-481D-54A4-1DB1-F9838C5C78E8}"/>
              </a:ext>
            </a:extLst>
          </p:cNvPr>
          <p:cNvSpPr>
            <a:spLocks noGrp="1"/>
          </p:cNvSpPr>
          <p:nvPr>
            <p:ph type="dt" sz="half" idx="10"/>
          </p:nvPr>
        </p:nvSpPr>
        <p:spPr/>
        <p:txBody>
          <a:bodyPr/>
          <a:lstStyle/>
          <a:p>
            <a:fld id="{E17F7779-9C11-46A1-9C91-FCD18852C054}" type="datetimeFigureOut">
              <a:rPr lang="en-GB" smtClean="0"/>
              <a:t>30/12/2023</a:t>
            </a:fld>
            <a:endParaRPr lang="en-GB"/>
          </a:p>
        </p:txBody>
      </p:sp>
      <p:sp>
        <p:nvSpPr>
          <p:cNvPr id="3" name="Footer Placeholder 2">
            <a:extLst>
              <a:ext uri="{FF2B5EF4-FFF2-40B4-BE49-F238E27FC236}">
                <a16:creationId xmlns:a16="http://schemas.microsoft.com/office/drawing/2014/main" id="{0A7F0567-CB90-C221-D79B-BFF55BDDB14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B518C11-B49D-2176-6062-F55AD1242F92}"/>
              </a:ext>
            </a:extLst>
          </p:cNvPr>
          <p:cNvSpPr>
            <a:spLocks noGrp="1"/>
          </p:cNvSpPr>
          <p:nvPr>
            <p:ph type="sldNum" sz="quarter" idx="12"/>
          </p:nvPr>
        </p:nvSpPr>
        <p:spPr/>
        <p:txBody>
          <a:bodyPr/>
          <a:lstStyle/>
          <a:p>
            <a:fld id="{CFC938D6-4393-42FC-9F1A-733145398ABB}" type="slidenum">
              <a:rPr lang="en-GB" smtClean="0"/>
              <a:t>‹#›</a:t>
            </a:fld>
            <a:endParaRPr lang="en-GB"/>
          </a:p>
        </p:txBody>
      </p:sp>
    </p:spTree>
    <p:extLst>
      <p:ext uri="{BB962C8B-B14F-4D97-AF65-F5344CB8AC3E}">
        <p14:creationId xmlns:p14="http://schemas.microsoft.com/office/powerpoint/2010/main" val="334779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C653E-41B2-06B6-F8E0-189EF7F7A37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1F08B136-E95B-931D-AEE2-CEED1C20ED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4E3AFD8-78A3-ECE0-15B4-1155DD5778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CFEDD9B-35E7-4CC0-541F-A8DD4AF8F053}"/>
              </a:ext>
            </a:extLst>
          </p:cNvPr>
          <p:cNvSpPr>
            <a:spLocks noGrp="1"/>
          </p:cNvSpPr>
          <p:nvPr>
            <p:ph type="dt" sz="half" idx="10"/>
          </p:nvPr>
        </p:nvSpPr>
        <p:spPr/>
        <p:txBody>
          <a:bodyPr/>
          <a:lstStyle/>
          <a:p>
            <a:fld id="{E17F7779-9C11-46A1-9C91-FCD18852C054}" type="datetimeFigureOut">
              <a:rPr lang="en-GB" smtClean="0"/>
              <a:t>30/12/2023</a:t>
            </a:fld>
            <a:endParaRPr lang="en-GB"/>
          </a:p>
        </p:txBody>
      </p:sp>
      <p:sp>
        <p:nvSpPr>
          <p:cNvPr id="6" name="Footer Placeholder 5">
            <a:extLst>
              <a:ext uri="{FF2B5EF4-FFF2-40B4-BE49-F238E27FC236}">
                <a16:creationId xmlns:a16="http://schemas.microsoft.com/office/drawing/2014/main" id="{37AABC1F-1018-630F-41E8-3AE663782B6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068F3A5-98FD-79BF-FD88-C7C7CCD3EDA8}"/>
              </a:ext>
            </a:extLst>
          </p:cNvPr>
          <p:cNvSpPr>
            <a:spLocks noGrp="1"/>
          </p:cNvSpPr>
          <p:nvPr>
            <p:ph type="sldNum" sz="quarter" idx="12"/>
          </p:nvPr>
        </p:nvSpPr>
        <p:spPr/>
        <p:txBody>
          <a:bodyPr/>
          <a:lstStyle/>
          <a:p>
            <a:fld id="{CFC938D6-4393-42FC-9F1A-733145398ABB}" type="slidenum">
              <a:rPr lang="en-GB" smtClean="0"/>
              <a:t>‹#›</a:t>
            </a:fld>
            <a:endParaRPr lang="en-GB"/>
          </a:p>
        </p:txBody>
      </p:sp>
    </p:spTree>
    <p:extLst>
      <p:ext uri="{BB962C8B-B14F-4D97-AF65-F5344CB8AC3E}">
        <p14:creationId xmlns:p14="http://schemas.microsoft.com/office/powerpoint/2010/main" val="2021400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17F8D-B3DE-64E7-0B46-772C17FD6B0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5129D535-CBFB-36A6-C9DC-8804E2CFC1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DCD4899-F651-0737-1D64-7D588444A3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26C621A-2222-BDDD-81F8-9244F82999C9}"/>
              </a:ext>
            </a:extLst>
          </p:cNvPr>
          <p:cNvSpPr>
            <a:spLocks noGrp="1"/>
          </p:cNvSpPr>
          <p:nvPr>
            <p:ph type="dt" sz="half" idx="10"/>
          </p:nvPr>
        </p:nvSpPr>
        <p:spPr/>
        <p:txBody>
          <a:bodyPr/>
          <a:lstStyle/>
          <a:p>
            <a:fld id="{E17F7779-9C11-46A1-9C91-FCD18852C054}" type="datetimeFigureOut">
              <a:rPr lang="en-GB" smtClean="0"/>
              <a:t>30/12/2023</a:t>
            </a:fld>
            <a:endParaRPr lang="en-GB"/>
          </a:p>
        </p:txBody>
      </p:sp>
      <p:sp>
        <p:nvSpPr>
          <p:cNvPr id="6" name="Footer Placeholder 5">
            <a:extLst>
              <a:ext uri="{FF2B5EF4-FFF2-40B4-BE49-F238E27FC236}">
                <a16:creationId xmlns:a16="http://schemas.microsoft.com/office/drawing/2014/main" id="{D6F4C47A-6DAF-6799-26D4-B5E4F184D69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A66D842-EBFA-9565-993A-D26FA1F29F03}"/>
              </a:ext>
            </a:extLst>
          </p:cNvPr>
          <p:cNvSpPr>
            <a:spLocks noGrp="1"/>
          </p:cNvSpPr>
          <p:nvPr>
            <p:ph type="sldNum" sz="quarter" idx="12"/>
          </p:nvPr>
        </p:nvSpPr>
        <p:spPr/>
        <p:txBody>
          <a:bodyPr/>
          <a:lstStyle/>
          <a:p>
            <a:fld id="{CFC938D6-4393-42FC-9F1A-733145398ABB}" type="slidenum">
              <a:rPr lang="en-GB" smtClean="0"/>
              <a:t>‹#›</a:t>
            </a:fld>
            <a:endParaRPr lang="en-GB"/>
          </a:p>
        </p:txBody>
      </p:sp>
    </p:spTree>
    <p:extLst>
      <p:ext uri="{BB962C8B-B14F-4D97-AF65-F5344CB8AC3E}">
        <p14:creationId xmlns:p14="http://schemas.microsoft.com/office/powerpoint/2010/main" val="92003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20C3E4-835E-8EDD-5507-CE57609CD5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1E02AE90-4A40-CDCA-F65E-119D19A799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1C468A7-A57D-6215-F708-DBB2179EBB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7F7779-9C11-46A1-9C91-FCD18852C054}" type="datetimeFigureOut">
              <a:rPr lang="en-GB" smtClean="0"/>
              <a:t>30/12/2023</a:t>
            </a:fld>
            <a:endParaRPr lang="en-GB"/>
          </a:p>
        </p:txBody>
      </p:sp>
      <p:sp>
        <p:nvSpPr>
          <p:cNvPr id="5" name="Footer Placeholder 4">
            <a:extLst>
              <a:ext uri="{FF2B5EF4-FFF2-40B4-BE49-F238E27FC236}">
                <a16:creationId xmlns:a16="http://schemas.microsoft.com/office/drawing/2014/main" id="{0EE8AF1A-611A-8F0D-3B4A-9419EFAFBC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B955760-A465-BC73-C4FD-0715CA353F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C938D6-4393-42FC-9F1A-733145398ABB}" type="slidenum">
              <a:rPr lang="en-GB" smtClean="0"/>
              <a:t>‹#›</a:t>
            </a:fld>
            <a:endParaRPr lang="en-GB"/>
          </a:p>
        </p:txBody>
      </p:sp>
    </p:spTree>
    <p:extLst>
      <p:ext uri="{BB962C8B-B14F-4D97-AF65-F5344CB8AC3E}">
        <p14:creationId xmlns:p14="http://schemas.microsoft.com/office/powerpoint/2010/main" val="2207540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diodes.com/assets/Datasheets/1N5817-1N5819.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59FBB-51BC-1A7A-923F-8C04A90404C6}"/>
              </a:ext>
            </a:extLst>
          </p:cNvPr>
          <p:cNvSpPr>
            <a:spLocks noGrp="1"/>
          </p:cNvSpPr>
          <p:nvPr>
            <p:ph type="title"/>
          </p:nvPr>
        </p:nvSpPr>
        <p:spPr/>
        <p:txBody>
          <a:bodyPr/>
          <a:lstStyle/>
          <a:p>
            <a:r>
              <a:rPr lang="en-GB" dirty="0"/>
              <a:t>Exercise E4</a:t>
            </a:r>
          </a:p>
        </p:txBody>
      </p:sp>
      <p:sp>
        <p:nvSpPr>
          <p:cNvPr id="6" name="TextBox 5">
            <a:extLst>
              <a:ext uri="{FF2B5EF4-FFF2-40B4-BE49-F238E27FC236}">
                <a16:creationId xmlns:a16="http://schemas.microsoft.com/office/drawing/2014/main" id="{17DB51A7-4805-8B5D-E710-9A18CF7ADCE4}"/>
              </a:ext>
            </a:extLst>
          </p:cNvPr>
          <p:cNvSpPr txBox="1"/>
          <p:nvPr/>
        </p:nvSpPr>
        <p:spPr>
          <a:xfrm>
            <a:off x="9918834" y="1365284"/>
            <a:ext cx="2271379" cy="4401205"/>
          </a:xfrm>
          <a:prstGeom prst="rect">
            <a:avLst/>
          </a:prstGeom>
          <a:noFill/>
        </p:spPr>
        <p:txBody>
          <a:bodyPr wrap="square" rtlCol="0">
            <a:spAutoFit/>
          </a:bodyPr>
          <a:lstStyle/>
          <a:p>
            <a:r>
              <a:rPr lang="en-GB" sz="2800" dirty="0"/>
              <a:t>For the 1N5817, the main difference lies in that it seems to have a way smaller forward voltage than 1N914.</a:t>
            </a:r>
          </a:p>
        </p:txBody>
      </p:sp>
      <p:pic>
        <p:nvPicPr>
          <p:cNvPr id="7" name="Picture 6" descr="A screen shot of a computer&#10;&#10;Description automatically generated">
            <a:extLst>
              <a:ext uri="{FF2B5EF4-FFF2-40B4-BE49-F238E27FC236}">
                <a16:creationId xmlns:a16="http://schemas.microsoft.com/office/drawing/2014/main" id="{E16F1440-A102-9E10-EBD3-E0C4216CA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86" y="1380308"/>
            <a:ext cx="9665948" cy="4127430"/>
          </a:xfrm>
          <a:prstGeom prst="rect">
            <a:avLst/>
          </a:prstGeom>
        </p:spPr>
      </p:pic>
    </p:spTree>
    <p:extLst>
      <p:ext uri="{BB962C8B-B14F-4D97-AF65-F5344CB8AC3E}">
        <p14:creationId xmlns:p14="http://schemas.microsoft.com/office/powerpoint/2010/main" val="4165924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59FBB-51BC-1A7A-923F-8C04A90404C6}"/>
              </a:ext>
            </a:extLst>
          </p:cNvPr>
          <p:cNvSpPr>
            <a:spLocks noGrp="1"/>
          </p:cNvSpPr>
          <p:nvPr>
            <p:ph type="title"/>
          </p:nvPr>
        </p:nvSpPr>
        <p:spPr/>
        <p:txBody>
          <a:bodyPr/>
          <a:lstStyle/>
          <a:p>
            <a:r>
              <a:rPr lang="en-GB" dirty="0"/>
              <a:t>Exercise E4</a:t>
            </a:r>
          </a:p>
        </p:txBody>
      </p:sp>
      <p:pic>
        <p:nvPicPr>
          <p:cNvPr id="4" name="Picture 3">
            <a:extLst>
              <a:ext uri="{FF2B5EF4-FFF2-40B4-BE49-F238E27FC236}">
                <a16:creationId xmlns:a16="http://schemas.microsoft.com/office/drawing/2014/main" id="{79FA5C98-3DC2-F22D-5541-5DDC4D025B49}"/>
              </a:ext>
            </a:extLst>
          </p:cNvPr>
          <p:cNvPicPr>
            <a:picLocks noChangeAspect="1"/>
          </p:cNvPicPr>
          <p:nvPr/>
        </p:nvPicPr>
        <p:blipFill>
          <a:blip r:embed="rId2"/>
          <a:stretch>
            <a:fillRect/>
          </a:stretch>
        </p:blipFill>
        <p:spPr>
          <a:xfrm>
            <a:off x="597518" y="1393628"/>
            <a:ext cx="10005520" cy="4264221"/>
          </a:xfrm>
          <a:prstGeom prst="rect">
            <a:avLst/>
          </a:prstGeom>
        </p:spPr>
      </p:pic>
    </p:spTree>
    <p:extLst>
      <p:ext uri="{BB962C8B-B14F-4D97-AF65-F5344CB8AC3E}">
        <p14:creationId xmlns:p14="http://schemas.microsoft.com/office/powerpoint/2010/main" val="2630097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85857-DB1A-7FE5-55D3-7D47E9CF39F9}"/>
              </a:ext>
            </a:extLst>
          </p:cNvPr>
          <p:cNvSpPr>
            <a:spLocks noGrp="1"/>
          </p:cNvSpPr>
          <p:nvPr>
            <p:ph type="title"/>
          </p:nvPr>
        </p:nvSpPr>
        <p:spPr/>
        <p:txBody>
          <a:bodyPr/>
          <a:lstStyle/>
          <a:p>
            <a:r>
              <a:rPr lang="en-GB" dirty="0"/>
              <a:t>Exercise E4</a:t>
            </a:r>
          </a:p>
        </p:txBody>
      </p:sp>
      <p:sp>
        <p:nvSpPr>
          <p:cNvPr id="3" name="Content Placeholder 2">
            <a:extLst>
              <a:ext uri="{FF2B5EF4-FFF2-40B4-BE49-F238E27FC236}">
                <a16:creationId xmlns:a16="http://schemas.microsoft.com/office/drawing/2014/main" id="{E277A11E-48F9-9DD8-F423-1EBF45211D9C}"/>
              </a:ext>
            </a:extLst>
          </p:cNvPr>
          <p:cNvSpPr>
            <a:spLocks noGrp="1"/>
          </p:cNvSpPr>
          <p:nvPr>
            <p:ph idx="1"/>
          </p:nvPr>
        </p:nvSpPr>
        <p:spPr/>
        <p:txBody>
          <a:bodyPr/>
          <a:lstStyle/>
          <a:p>
            <a:r>
              <a:rPr lang="en-GB" dirty="0">
                <a:hlinkClick r:id="rId2"/>
              </a:rPr>
              <a:t>https://www.diodes.com/assets/Datasheets/1N5817-1N5819.pdf</a:t>
            </a:r>
            <a:endParaRPr lang="en-GB" dirty="0"/>
          </a:p>
          <a:p>
            <a:endParaRPr lang="en-GB" dirty="0"/>
          </a:p>
          <a:p>
            <a:r>
              <a:rPr lang="en-GB" dirty="0"/>
              <a:t>At 5V, with around 10mA max current, we cannot reproduce the results listed in the specification. However, given that the forward voltage seems to rise with the current, and that it’s 0.450V at I=1.0A, our prediction that the forward voltage is very small is correct.</a:t>
            </a:r>
          </a:p>
          <a:p>
            <a:r>
              <a:rPr lang="en-GB" dirty="0"/>
              <a:t>However if the model is changed to having a 0-50V voltage swipe and a 47 Ohms resistor, we can indeed reach I=1.0A.</a:t>
            </a:r>
          </a:p>
        </p:txBody>
      </p:sp>
      <p:pic>
        <p:nvPicPr>
          <p:cNvPr id="5" name="Picture 4">
            <a:extLst>
              <a:ext uri="{FF2B5EF4-FFF2-40B4-BE49-F238E27FC236}">
                <a16:creationId xmlns:a16="http://schemas.microsoft.com/office/drawing/2014/main" id="{F8CE7971-2BC8-9829-8E1E-F397B06BF0D9}"/>
              </a:ext>
            </a:extLst>
          </p:cNvPr>
          <p:cNvPicPr>
            <a:picLocks noChangeAspect="1"/>
          </p:cNvPicPr>
          <p:nvPr/>
        </p:nvPicPr>
        <p:blipFill>
          <a:blip r:embed="rId3"/>
          <a:stretch>
            <a:fillRect/>
          </a:stretch>
        </p:blipFill>
        <p:spPr>
          <a:xfrm>
            <a:off x="2795127" y="2348383"/>
            <a:ext cx="6601746" cy="428685"/>
          </a:xfrm>
          <a:prstGeom prst="rect">
            <a:avLst/>
          </a:prstGeom>
        </p:spPr>
      </p:pic>
    </p:spTree>
    <p:extLst>
      <p:ext uri="{BB962C8B-B14F-4D97-AF65-F5344CB8AC3E}">
        <p14:creationId xmlns:p14="http://schemas.microsoft.com/office/powerpoint/2010/main" val="800015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78DCF-E5A7-7AAB-282E-ABAC9C4C2531}"/>
              </a:ext>
            </a:extLst>
          </p:cNvPr>
          <p:cNvSpPr>
            <a:spLocks noGrp="1"/>
          </p:cNvSpPr>
          <p:nvPr>
            <p:ph type="title"/>
          </p:nvPr>
        </p:nvSpPr>
        <p:spPr/>
        <p:txBody>
          <a:bodyPr/>
          <a:lstStyle/>
          <a:p>
            <a:r>
              <a:rPr lang="en-GB" dirty="0"/>
              <a:t>Exercise E4</a:t>
            </a:r>
          </a:p>
        </p:txBody>
      </p:sp>
      <p:pic>
        <p:nvPicPr>
          <p:cNvPr id="5" name="Content Placeholder 4" descr="A screen shot of a graph&#10;&#10;Description automatically generated">
            <a:extLst>
              <a:ext uri="{FF2B5EF4-FFF2-40B4-BE49-F238E27FC236}">
                <a16:creationId xmlns:a16="http://schemas.microsoft.com/office/drawing/2014/main" id="{D49A0D80-39A5-9632-DE27-642D21ACCA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2111" y="1825625"/>
            <a:ext cx="10227777" cy="4351338"/>
          </a:xfrm>
        </p:spPr>
      </p:pic>
    </p:spTree>
    <p:extLst>
      <p:ext uri="{BB962C8B-B14F-4D97-AF65-F5344CB8AC3E}">
        <p14:creationId xmlns:p14="http://schemas.microsoft.com/office/powerpoint/2010/main" val="1447084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78DCF-E5A7-7AAB-282E-ABAC9C4C2531}"/>
              </a:ext>
            </a:extLst>
          </p:cNvPr>
          <p:cNvSpPr>
            <a:spLocks noGrp="1"/>
          </p:cNvSpPr>
          <p:nvPr>
            <p:ph type="title"/>
          </p:nvPr>
        </p:nvSpPr>
        <p:spPr/>
        <p:txBody>
          <a:bodyPr/>
          <a:lstStyle/>
          <a:p>
            <a:r>
              <a:rPr lang="en-GB" dirty="0"/>
              <a:t>Exercise E4</a:t>
            </a:r>
          </a:p>
        </p:txBody>
      </p:sp>
      <p:pic>
        <p:nvPicPr>
          <p:cNvPr id="9" name="Content Placeholder 8" descr="A screen shot of a computer&#10;&#10;Description automatically generated">
            <a:extLst>
              <a:ext uri="{FF2B5EF4-FFF2-40B4-BE49-F238E27FC236}">
                <a16:creationId xmlns:a16="http://schemas.microsoft.com/office/drawing/2014/main" id="{BAF81238-6A02-026C-41AE-2D144B6A43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9439" y="1825625"/>
            <a:ext cx="10153122" cy="4351338"/>
          </a:xfrm>
        </p:spPr>
      </p:pic>
    </p:spTree>
    <p:extLst>
      <p:ext uri="{BB962C8B-B14F-4D97-AF65-F5344CB8AC3E}">
        <p14:creationId xmlns:p14="http://schemas.microsoft.com/office/powerpoint/2010/main" val="4053217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DF0CD-6D33-4A12-8E13-72E5C6542A87}"/>
              </a:ext>
            </a:extLst>
          </p:cNvPr>
          <p:cNvSpPr>
            <a:spLocks noGrp="1"/>
          </p:cNvSpPr>
          <p:nvPr>
            <p:ph type="title"/>
          </p:nvPr>
        </p:nvSpPr>
        <p:spPr/>
        <p:txBody>
          <a:bodyPr/>
          <a:lstStyle/>
          <a:p>
            <a:r>
              <a:rPr lang="en-GB"/>
              <a:t>Exercise E4</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809A64F-D8A6-1D40-5183-0C7F9478F06F}"/>
                  </a:ext>
                </a:extLst>
              </p:cNvPr>
              <p:cNvSpPr>
                <a:spLocks noGrp="1"/>
              </p:cNvSpPr>
              <p:nvPr>
                <p:ph idx="1"/>
              </p:nvPr>
            </p:nvSpPr>
            <p:spPr/>
            <p:txBody>
              <a:bodyPr/>
              <a:lstStyle/>
              <a:p>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𝑅</m:t>
                        </m:r>
                      </m:den>
                    </m:f>
                    <m:r>
                      <a:rPr lang="en-GB" b="0" i="1" smtClean="0">
                        <a:latin typeface="Cambria Math" panose="02040503050406030204" pitchFamily="18" charset="0"/>
                      </a:rPr>
                      <m:t>=21.237</m:t>
                    </m:r>
                    <m:r>
                      <a:rPr lang="en-GB" b="0" i="1" smtClean="0">
                        <a:latin typeface="Cambria Math" panose="02040503050406030204" pitchFamily="18" charset="0"/>
                      </a:rPr>
                      <m:t>𝑚</m:t>
                    </m:r>
                    <m:r>
                      <a:rPr lang="el-GR" b="0" i="1" smtClean="0">
                        <a:latin typeface="Cambria Math" panose="02040503050406030204" pitchFamily="18" charset="0"/>
                      </a:rPr>
                      <m:t>Ω</m:t>
                    </m:r>
                  </m:oMath>
                </a14:m>
                <a:r>
                  <a:rPr lang="en-GB" dirty="0"/>
                  <a:t>, </a:t>
                </a:r>
                <a14:m>
                  <m:oMath xmlns:m="http://schemas.openxmlformats.org/officeDocument/2006/math">
                    <m:r>
                      <a:rPr lang="en-GB" b="0" i="1" smtClean="0">
                        <a:latin typeface="Cambria Math" panose="02040503050406030204" pitchFamily="18" charset="0"/>
                      </a:rPr>
                      <m:t>𝑅</m:t>
                    </m:r>
                    <m:r>
                      <a:rPr lang="en-GB" b="0" i="1" smtClean="0">
                        <a:latin typeface="Cambria Math" panose="02040503050406030204" pitchFamily="18" charset="0"/>
                      </a:rPr>
                      <m:t>=47.09Ω</m:t>
                    </m:r>
                  </m:oMath>
                </a14:m>
                <a:endParaRPr lang="en-GB" dirty="0"/>
              </a:p>
              <a:p>
                <a:r>
                  <a:rPr lang="en-GB" dirty="0"/>
                  <a:t>When </a:t>
                </a:r>
                <a14:m>
                  <m:oMath xmlns:m="http://schemas.openxmlformats.org/officeDocument/2006/math">
                    <m:r>
                      <a:rPr lang="en-GB" b="0" i="1" smtClean="0">
                        <a:latin typeface="Cambria Math" panose="02040503050406030204" pitchFamily="18" charset="0"/>
                      </a:rPr>
                      <m:t>𝐼</m:t>
                    </m:r>
                    <m:r>
                      <a:rPr lang="en-GB" b="0" i="1" smtClean="0">
                        <a:latin typeface="Cambria Math" panose="02040503050406030204" pitchFamily="18" charset="0"/>
                      </a:rPr>
                      <m:t>=0.999</m:t>
                    </m:r>
                    <m:r>
                      <a:rPr lang="en-GB" b="0" i="1" smtClean="0">
                        <a:latin typeface="Cambria Math" panose="02040503050406030204" pitchFamily="18" charset="0"/>
                      </a:rPr>
                      <m:t>𝐴</m:t>
                    </m:r>
                  </m:oMath>
                </a14:m>
                <a:r>
                  <a:rPr lang="en-GB" dirty="0"/>
                  <a:t>, </a:t>
                </a:r>
                <a14:m>
                  <m:oMath xmlns:m="http://schemas.openxmlformats.org/officeDocument/2006/math">
                    <m:r>
                      <a:rPr lang="en-GB" b="0" i="1" smtClean="0">
                        <a:latin typeface="Cambria Math" panose="02040503050406030204" pitchFamily="18" charset="0"/>
                      </a:rPr>
                      <m:t>𝑉</m:t>
                    </m:r>
                    <m:r>
                      <a:rPr lang="en-GB" b="0" i="1" smtClean="0">
                        <a:latin typeface="Cambria Math" panose="02040503050406030204" pitchFamily="18" charset="0"/>
                      </a:rPr>
                      <m:t>=47.36</m:t>
                    </m:r>
                    <m:r>
                      <a:rPr lang="en-GB" b="0" i="1" smtClean="0">
                        <a:latin typeface="Cambria Math" panose="02040503050406030204" pitchFamily="18" charset="0"/>
                      </a:rPr>
                      <m:t>𝑉</m:t>
                    </m:r>
                  </m:oMath>
                </a14:m>
                <a:endParaRPr lang="en-GB" dirty="0"/>
              </a:p>
              <a:p>
                <a:r>
                  <a:rPr lang="en-GB" dirty="0"/>
                  <a:t>Thus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𝑓</m:t>
                        </m:r>
                      </m:sub>
                    </m:sSub>
                    <m:r>
                      <a:rPr lang="en-GB" b="0" i="1" smtClean="0">
                        <a:latin typeface="Cambria Math" panose="02040503050406030204" pitchFamily="18" charset="0"/>
                      </a:rPr>
                      <m:t>=</m:t>
                    </m:r>
                    <m:r>
                      <a:rPr lang="en-GB" b="0" i="1" smtClean="0">
                        <a:latin typeface="Cambria Math" panose="02040503050406030204" pitchFamily="18" charset="0"/>
                      </a:rPr>
                      <m:t>𝑉</m:t>
                    </m:r>
                    <m:r>
                      <a:rPr lang="en-GB" b="0" i="1" smtClean="0">
                        <a:latin typeface="Cambria Math" panose="02040503050406030204" pitchFamily="18" charset="0"/>
                      </a:rPr>
                      <m:t>−</m:t>
                    </m:r>
                    <m:r>
                      <a:rPr lang="en-GB" b="0" i="1" smtClean="0">
                        <a:latin typeface="Cambria Math" panose="02040503050406030204" pitchFamily="18" charset="0"/>
                      </a:rPr>
                      <m:t>𝐼𝑅</m:t>
                    </m:r>
                    <m:r>
                      <a:rPr lang="en-GB" b="0" i="1" smtClean="0">
                        <a:latin typeface="Cambria Math" panose="02040503050406030204" pitchFamily="18" charset="0"/>
                      </a:rPr>
                      <m:t>=270</m:t>
                    </m:r>
                    <m:r>
                      <a:rPr lang="en-GB" b="0" i="1" smtClean="0">
                        <a:latin typeface="Cambria Math" panose="02040503050406030204" pitchFamily="18" charset="0"/>
                      </a:rPr>
                      <m:t>𝑚𝑉</m:t>
                    </m:r>
                    <m:r>
                      <a:rPr lang="en-GB" b="0" i="1" smtClean="0">
                        <a:latin typeface="Cambria Math" panose="02040503050406030204" pitchFamily="18" charset="0"/>
                      </a:rPr>
                      <m:t> </m:t>
                    </m:r>
                  </m:oMath>
                </a14:m>
                <a:endParaRPr lang="en-GB" dirty="0"/>
              </a:p>
              <a:p>
                <a:r>
                  <a:rPr lang="en-GB" dirty="0"/>
                  <a:t>It’s quite far from the published values (450mV). I am not sure about the cause of the issue.</a:t>
                </a:r>
              </a:p>
            </p:txBody>
          </p:sp>
        </mc:Choice>
        <mc:Fallback>
          <p:sp>
            <p:nvSpPr>
              <p:cNvPr id="3" name="Content Placeholder 2">
                <a:extLst>
                  <a:ext uri="{FF2B5EF4-FFF2-40B4-BE49-F238E27FC236}">
                    <a16:creationId xmlns:a16="http://schemas.microsoft.com/office/drawing/2014/main" id="{0809A64F-D8A6-1D40-5183-0C7F9478F06F}"/>
                  </a:ext>
                </a:extLst>
              </p:cNvPr>
              <p:cNvSpPr>
                <a:spLocks noGrp="1" noRot="1" noChangeAspect="1" noMove="1" noResize="1" noEditPoints="1" noAdjustHandles="1" noChangeArrowheads="1" noChangeShapeType="1" noTextEdit="1"/>
              </p:cNvSpPr>
              <p:nvPr>
                <p:ph idx="1"/>
              </p:nvPr>
            </p:nvSpPr>
            <p:spPr>
              <a:blipFill>
                <a:blip r:embed="rId2"/>
                <a:stretch>
                  <a:fillRect l="-1043" t="-280"/>
                </a:stretch>
              </a:blipFill>
            </p:spPr>
            <p:txBody>
              <a:bodyPr/>
              <a:lstStyle/>
              <a:p>
                <a:r>
                  <a:rPr lang="en-GB">
                    <a:noFill/>
                  </a:rPr>
                  <a:t> </a:t>
                </a:r>
              </a:p>
            </p:txBody>
          </p:sp>
        </mc:Fallback>
      </mc:AlternateContent>
    </p:spTree>
    <p:extLst>
      <p:ext uri="{BB962C8B-B14F-4D97-AF65-F5344CB8AC3E}">
        <p14:creationId xmlns:p14="http://schemas.microsoft.com/office/powerpoint/2010/main" val="3349272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179</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Cambria Math</vt:lpstr>
      <vt:lpstr>Office Theme</vt:lpstr>
      <vt:lpstr>Exercise E4</vt:lpstr>
      <vt:lpstr>Exercise E4</vt:lpstr>
      <vt:lpstr>Exercise E4</vt:lpstr>
      <vt:lpstr>Exercise E4</vt:lpstr>
      <vt:lpstr>Exercise E4</vt:lpstr>
      <vt:lpstr>Exercise E4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E1</dc:title>
  <dc:creator>Brian Chen</dc:creator>
  <cp:lastModifiedBy>Brian Chen</cp:lastModifiedBy>
  <cp:revision>42</cp:revision>
  <dcterms:created xsi:type="dcterms:W3CDTF">2023-12-04T13:02:13Z</dcterms:created>
  <dcterms:modified xsi:type="dcterms:W3CDTF">2023-12-31T00:48:38Z</dcterms:modified>
</cp:coreProperties>
</file>