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CB5F-FEFF-59ED-0684-8CD3E503A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IEP-E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2FA1-B998-94BF-6468-C15959F42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Brian Chen (bc604)</a:t>
            </a:r>
          </a:p>
          <a:p>
            <a:r>
              <a:rPr lang="en-GB" dirty="0">
                <a:solidFill>
                  <a:schemeClr val="bg1"/>
                </a:solidFill>
              </a:rPr>
              <a:t>Christmas Vacation</a:t>
            </a:r>
            <a:r>
              <a:rPr lang="en-GB">
                <a:solidFill>
                  <a:schemeClr val="bg1"/>
                </a:solidFill>
              </a:rPr>
              <a:t>, 12/2023-01/2024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2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39A62D8-52BC-07E2-5EBA-5F5841DE6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/>
          <a:stretch/>
        </p:blipFill>
        <p:spPr>
          <a:xfrm>
            <a:off x="751288" y="1722967"/>
            <a:ext cx="8095532" cy="34414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4997843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=2.1028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=475.56Ω</m:t>
                    </m:r>
                  </m:oMath>
                </a14:m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4997843" cy="700705"/>
              </a:xfrm>
              <a:prstGeom prst="rect">
                <a:avLst/>
              </a:prstGeom>
              <a:blipFill>
                <a:blip r:embed="rId3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4587346" cy="988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=9.171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=5.0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=0.639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4587346" cy="988604"/>
              </a:xfrm>
              <a:prstGeom prst="rect">
                <a:avLst/>
              </a:prstGeom>
              <a:blipFill>
                <a:blip r:embed="rId2"/>
                <a:stretch>
                  <a:fillRect t="-6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A screen shot of a graph&#10;&#10;Description automatically generated">
            <a:extLst>
              <a:ext uri="{FF2B5EF4-FFF2-40B4-BE49-F238E27FC236}">
                <a16:creationId xmlns:a16="http://schemas.microsoft.com/office/drawing/2014/main" id="{6ECA3275-3AA1-7357-2CC8-6F70B2BCF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"/>
          <a:stretch/>
        </p:blipFill>
        <p:spPr>
          <a:xfrm>
            <a:off x="838199" y="1571625"/>
            <a:ext cx="8509171" cy="3617595"/>
          </a:xfrm>
        </p:spPr>
      </p:pic>
    </p:spTree>
    <p:extLst>
      <p:ext uri="{BB962C8B-B14F-4D97-AF65-F5344CB8AC3E}">
        <p14:creationId xmlns:p14="http://schemas.microsoft.com/office/powerpoint/2010/main" val="26300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IEP-E</vt:lpstr>
      <vt:lpstr>Exercise E1</vt:lpstr>
      <vt:lpstr>Exercise 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12</cp:revision>
  <dcterms:created xsi:type="dcterms:W3CDTF">2023-12-04T13:02:13Z</dcterms:created>
  <dcterms:modified xsi:type="dcterms:W3CDTF">2024-01-02T01:19:32Z</dcterms:modified>
</cp:coreProperties>
</file>