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00:12:3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E66-AA52-B48B-6C4C-49FE7F76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FC01-46A9-2F2E-C9EB-3AB58449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D1B3-91D9-D67F-507E-14499AA6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D3E5-BF03-87E0-26FD-A271AF9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CA23-1B9A-8C1B-5843-899757EA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5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5E54-4C44-EBE8-F3B1-64F4DF4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7289C-2BE9-CD98-7E6C-327B86BF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2612-9C55-9B0C-F000-07EF2732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5A2D-07FC-40A1-BAB3-1823B162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4771-113B-A23B-A896-8C5986C1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164D-9F3B-DA1A-D663-C90E18262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0DDE-9C24-DF3A-48A4-BE5AF43B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D649-A221-EB21-EB69-90D752AC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BA8E-7CBB-2009-A293-5685211A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10BC-392E-D20C-C91B-E14C649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9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3430-1D03-9B0D-017B-0BF08F19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B904-362B-5125-5C05-0F2C8D72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B320-F335-A9BF-0110-BC363584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E1F0-0393-0D52-CCDE-D9353C1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D02E-F58A-BF5D-75A9-5C94BFC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0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BC79-6C7F-2F23-1A8B-E7DAB171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21C6-4A9D-32CD-E30D-AF8C6117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7E2F-3DB3-7B22-1188-D81D689D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721E-CDF7-2A12-91AC-D7814FD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1308-B434-AE27-E1FD-245AA80D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7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CF02-3E6B-BDBF-55D4-E9687D92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8525-BD76-1A8E-F6CE-81389956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5CBC-27F1-22DE-4ECE-0A44184C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50474-3111-2A9A-F97E-B6966160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01D6-3735-C246-25AA-034E2D2B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2DD3-DA87-E7D7-236F-99A57786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BCD8-4023-8665-DD1C-86463772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C4E0-1EA7-C2E1-8FD4-65B63F94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E1AA6-6EB3-5882-5E53-5DCC5DED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5FC1E-8928-FCF1-DA62-138C3A4B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C63E-6880-93D8-E5FA-DE518B77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349BB-B38A-FCE0-3B0C-C9D9CD99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41F1F-3E70-9DC1-7781-90C7B86E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ACDD5-1BA7-1260-54DD-A4884DEB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7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1A3E-51A5-4823-3619-3A11E7A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1056C-13DB-7085-0101-4A4A610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C6FA-69E6-9575-FA9A-C81CFC07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C941A-40EB-77E8-3023-987840A2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86145-EA17-D9AA-B91D-93E9D05B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699A0-A3E3-97EC-ADEE-A3999FC1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80E1-E219-B8C4-EFD2-0132C75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8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5FA3-DBE0-3743-22C9-66EFB891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B613-54CC-D93B-8258-A62E3F21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F55F9-D291-F84C-251F-A73D2D59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636CA-7290-E03E-3842-119FC6A4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FE0A-BEE4-C508-2E39-E4A591F6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9B60-87E3-A8C3-5AB1-637AC80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B342-5A52-D0E9-A1A8-2CCC44D0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77242-C316-6F98-A487-5D412C7C7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8E213-EE3F-2FDF-6EDC-59C79ABAB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A6EB-AA31-A82F-A58F-CEC57BD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4629A-ABE0-C9A3-A037-E10701ED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200C-6436-94B2-590E-82F88F8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F9DFA-8CF1-6DCB-8E4B-8DDA8BE4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67E49-573D-A95B-319D-15AA4933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CE1A-9BB9-5666-777B-416FC54EC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8587-3B79-4B4D-A1E8-D0109A04B1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916B-C2FE-A396-7FBD-1B597ADB1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AE42-D1B2-F3F5-4CF8-F81E150C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5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2CC5-9F88-F03F-9890-495798E2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1FB68-B629-5F42-E595-434C4008D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Two equations always apply to this circuit: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While changing the resistors,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should stay from 1.8 to 2.4;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 Also, according to the available resistors,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=0.67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=168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Ideally,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should be larger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so it’s guaranteed to stay in the “safe zone”.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1FB68-B629-5F42-E595-434C4008D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547-1A62-07A5-D4F2-C7C8E550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4AD80-8BC0-F88D-DE94-6507A93ED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After simplifying things further, 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=2.994</m:t>
                    </m:r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168+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One solution would be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=68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 Then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=14.62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=1.550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4AD80-8BC0-F88D-DE94-6507A93ED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5EC6-20FA-0537-F140-212449B3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E13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0B2D05-59EC-32C9-0BB5-27E17CE51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65" y="1825625"/>
            <a:ext cx="8260270" cy="4351338"/>
          </a:xfrm>
        </p:spPr>
      </p:pic>
    </p:spTree>
    <p:extLst>
      <p:ext uri="{BB962C8B-B14F-4D97-AF65-F5344CB8AC3E}">
        <p14:creationId xmlns:p14="http://schemas.microsoft.com/office/powerpoint/2010/main" val="15018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A9CD-E15A-1D7C-7083-A61B1A38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334AE-E774-00B4-8D7D-0EE1CD2B2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Operating Point: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=2.09894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=12.2926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334AE-E774-00B4-8D7D-0EE1CD2B2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6203-AD74-0607-6FE5-B9B0AB99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E13: Revision Acceptable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5876E1-F1D0-7074-1057-E2804E0D2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1" y="1825625"/>
            <a:ext cx="10215257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96ECB-B561-2E26-0A63-4A08BAB12BCA}"/>
              </a:ext>
            </a:extLst>
          </p:cNvPr>
          <p:cNvCxnSpPr>
            <a:cxnSpLocks/>
          </p:cNvCxnSpPr>
          <p:nvPr/>
        </p:nvCxnSpPr>
        <p:spPr>
          <a:xfrm flipV="1">
            <a:off x="988371" y="4112678"/>
            <a:ext cx="4815529" cy="71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113AA5-2777-6988-F8B1-0E5B8431D0E3}"/>
              </a:ext>
            </a:extLst>
          </p:cNvPr>
          <p:cNvCxnSpPr/>
          <p:nvPr/>
        </p:nvCxnSpPr>
        <p:spPr>
          <a:xfrm>
            <a:off x="5448300" y="3854450"/>
            <a:ext cx="0" cy="25273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D352E7-ECA0-4F01-EBFE-C9182FF4D23D}"/>
                  </a:ext>
                </a:extLst>
              </p14:cNvPr>
              <p14:cNvContentPartPr/>
              <p14:nvPr/>
            </p14:nvContentPartPr>
            <p14:xfrm>
              <a:off x="5446433" y="411620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D352E7-ECA0-4F01-EBFE-C9182FF4D2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7793" y="410720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B9A02D-A1DD-2592-A290-CEB14A0C331F}"/>
              </a:ext>
            </a:extLst>
          </p:cNvPr>
          <p:cNvCxnSpPr>
            <a:cxnSpLocks/>
          </p:cNvCxnSpPr>
          <p:nvPr/>
        </p:nvCxnSpPr>
        <p:spPr>
          <a:xfrm>
            <a:off x="1341967" y="2745322"/>
            <a:ext cx="9753600" cy="3232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ABC9-F446-8DC1-2774-E1268229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Exercise E13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1F91-F428-F52D-3BB4-CD6FE035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At time of submission, the circuit was unable to be built due to lack of equipment (ZVN3310 MOS FET)</a:t>
            </a:r>
          </a:p>
        </p:txBody>
      </p:sp>
    </p:spTree>
    <p:extLst>
      <p:ext uri="{BB962C8B-B14F-4D97-AF65-F5344CB8AC3E}">
        <p14:creationId xmlns:p14="http://schemas.microsoft.com/office/powerpoint/2010/main" val="376872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Exercise E13</vt:lpstr>
      <vt:lpstr>Exercise E13</vt:lpstr>
      <vt:lpstr>Exercise E13</vt:lpstr>
      <vt:lpstr>Exercise E13</vt:lpstr>
      <vt:lpstr>Exercise E13: Revision Acceptable</vt:lpstr>
      <vt:lpstr>Exercise E13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37</cp:revision>
  <dcterms:created xsi:type="dcterms:W3CDTF">2024-01-01T23:31:42Z</dcterms:created>
  <dcterms:modified xsi:type="dcterms:W3CDTF">2024-01-02T01:20:39Z</dcterms:modified>
</cp:coreProperties>
</file>