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26-9DBD-9002-E4EC-97437B6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E5</a:t>
            </a:r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F8578AC4-519C-928F-F73C-BA51EA7E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3" y="1825625"/>
            <a:ext cx="10190313" cy="4351338"/>
          </a:xfrm>
        </p:spPr>
      </p:pic>
    </p:spTree>
    <p:extLst>
      <p:ext uri="{BB962C8B-B14F-4D97-AF65-F5344CB8AC3E}">
        <p14:creationId xmlns:p14="http://schemas.microsoft.com/office/powerpoint/2010/main" val="35031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435-5250-7EE1-C0A3-0C3686F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Exercise E5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18BB-32C6-B70A-3568-FE1FA42C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</a:t>
            </a:r>
            <a:r>
              <a:rPr lang="en-GB" dirty="0" err="1">
                <a:solidFill>
                  <a:schemeClr val="bg1"/>
                </a:solidFill>
              </a:rPr>
              <a:t>LTSpice</a:t>
            </a:r>
            <a:r>
              <a:rPr lang="en-GB" dirty="0">
                <a:solidFill>
                  <a:schemeClr val="bg1"/>
                </a:solidFill>
              </a:rPr>
              <a:t> graph, the breakdown voltage is approximately 2.264 V.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current on the graph is negative, because (presumably) the positive direction for a diode is defined as anode – cathode in </a:t>
            </a:r>
            <a:r>
              <a:rPr lang="en-GB" dirty="0" err="1">
                <a:solidFill>
                  <a:schemeClr val="bg1"/>
                </a:solidFill>
              </a:rPr>
              <a:t>LTSpice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Real life usages of the Zener diode should include ensuring the minimum voltage of a circuit. By connecting in series the Zener diode with the original circuit, the circuit will only be powered if the voltages are higher than a specific value.</a:t>
            </a:r>
          </a:p>
        </p:txBody>
      </p:sp>
    </p:spTree>
    <p:extLst>
      <p:ext uri="{BB962C8B-B14F-4D97-AF65-F5344CB8AC3E}">
        <p14:creationId xmlns:p14="http://schemas.microsoft.com/office/powerpoint/2010/main" val="2634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E5</vt:lpstr>
      <vt:lpstr>Exercise E5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10</cp:revision>
  <dcterms:created xsi:type="dcterms:W3CDTF">2023-12-31T00:55:35Z</dcterms:created>
  <dcterms:modified xsi:type="dcterms:W3CDTF">2024-01-02T01:17:14Z</dcterms:modified>
</cp:coreProperties>
</file>