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0379-2586-1718-5E98-D30D244D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AA67-784E-E23A-D3B7-C7A974AC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8610-C563-FE8A-EB56-9ABC7BDA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24AD-10FA-0C3C-D5CF-CA56330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116-94BE-2C2C-64DE-3D38326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2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6FE-5B24-A49A-D260-36BBD7BB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09DD-A68C-34EF-56B5-6DD26400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9D0A-7BB7-8927-F86A-3B42A79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E8A-893F-8DC1-B50F-5D1F76EC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7893-BA87-9B4A-074A-A370CF0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64ECE-E44A-53FC-0383-2F3137E5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B86D-D434-C639-46AA-D1B82082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DCCA-8762-68FE-253C-DD023B21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991A-A675-7F9F-001D-64F1044C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A7D1-214B-1AB2-07E0-00748A4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BD2-2AB5-C9D1-1C78-BB57663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67C-9A38-A3F2-ADF8-DD17D1A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2635-1846-B054-FF1A-8E14F9F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D10-1BC8-5259-F088-385F3CFC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B2E9-5272-6FB0-8821-D381138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5DF-42BF-C602-EBDF-3582283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F197-5415-0BB6-E716-377FE790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F2C5-98B3-D753-4360-3B0B4373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107-31D9-8E46-25EC-1138A44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0951-7111-B5B4-D522-A9D8D4B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A3DB-A089-65E7-06B9-0AA2B8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3C6-CE91-8679-90AE-1B43C8691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8A5-98D2-F60F-97CD-D0685914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3893-2140-BC04-E491-8DEAA81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7F85-239E-BEE0-E624-5CA5E0D9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342A-ED3F-948A-5655-B21D519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38D3-10D2-0C93-50C8-3A7F025E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BA72-B065-C4E4-F62D-F0F08497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23BF-3AA1-FAB3-ECE1-B2520538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21B39-B296-17A8-5F15-DD9697C6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D73C4-7E4C-8828-E28C-EC875E3A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DBDCD-07B4-ABBE-10D7-8D2D4F48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36A7-D337-F3A8-7E62-E9392EC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5F8A-EDC1-1FEE-6163-41760C7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8DF-FD86-C5A5-7356-680A8DFF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74F0A-B7B6-FF9F-8AE2-2F56477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8E14-0FCD-EEAC-7B47-0945EAF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3DA4A-F770-AD6C-9D39-136031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4728A-82CB-1720-BA89-7EFE50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A31BC-BAAB-5C15-F411-007E97D4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AC329-A9DB-79CA-5A40-5EF3237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F7B-7320-99D6-EC75-6D11663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67CF-DEB4-F6DE-7C15-6C24CD06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7F0-EEEF-6095-63B7-D75466D8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CF549-4740-8AB2-7BAA-52E710A3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9822-DD0F-675B-70E6-FC8FE321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4E20-BBB8-D310-CA86-40A4E3C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0076-0C2F-F6B5-5CF0-ACDB9BE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DAD3-8C50-3166-072A-E85A1074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6C4F-E7FB-5DFA-DFA1-2205BC63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220CC-1F94-9C7F-A295-8F49258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BC35-5C45-1D01-DC55-6EEF1E2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78BF-B351-D5D9-8391-5D7DAF1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A5B7-09A3-59C5-BF26-A0EBCC3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5FB9-8401-E9A5-AA3E-7D3E82B8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5B85-38B9-B9ED-E1EE-7A79ECBAC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493-E873-4ECD-BE02-F1B4AAEFB17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FCE6-F53A-90FC-AD5C-03F34EC3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E9D0-FC45-993B-6411-F4496AFE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D762-A4BE-45C2-B256-90223E7A8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A78F-DBBE-40CD-7A72-D9DFC54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E7</a:t>
            </a:r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6D64A9-F2D6-F6D1-DF3E-D0FEB36D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</p:spTree>
    <p:extLst>
      <p:ext uri="{BB962C8B-B14F-4D97-AF65-F5344CB8AC3E}">
        <p14:creationId xmlns:p14="http://schemas.microsoft.com/office/powerpoint/2010/main" val="155214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53B-1075-BC09-6AE8-15453C3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Exercise E7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2147-08F8-ABCA-74B3-CDDDF90E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From the graph above: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Width of Pulse: 9.756 – 0.384 = 9.372ms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Peak Voltage: 1.398V</a:t>
            </a:r>
          </a:p>
          <a:p>
            <a:r>
              <a:rPr lang="en-GB" dirty="0">
                <a:solidFill>
                  <a:schemeClr val="bg1"/>
                </a:solidFill>
              </a:rPr>
              <a:t>The peak voltage and width are both a bit less than what I expected – I didn’t expect such a voltage decrease since the resistance of the diode is quite low compared with the 1k</a:t>
            </a:r>
            <a:r>
              <a:rPr lang="el-GR" dirty="0">
                <a:solidFill>
                  <a:schemeClr val="bg1"/>
                </a:solidFill>
              </a:rPr>
              <a:t>Ω</a:t>
            </a:r>
            <a:r>
              <a:rPr lang="en-GB" dirty="0">
                <a:solidFill>
                  <a:schemeClr val="bg1"/>
                </a:solidFill>
              </a:rPr>
              <a:t> resistor – but they are within reasonable range.</a:t>
            </a:r>
          </a:p>
        </p:txBody>
      </p:sp>
    </p:spTree>
    <p:extLst>
      <p:ext uri="{BB962C8B-B14F-4D97-AF65-F5344CB8AC3E}">
        <p14:creationId xmlns:p14="http://schemas.microsoft.com/office/powerpoint/2010/main" val="419847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E7</vt:lpstr>
      <vt:lpstr>Exercise E7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68</cp:revision>
  <dcterms:created xsi:type="dcterms:W3CDTF">2023-12-31T00:55:35Z</dcterms:created>
  <dcterms:modified xsi:type="dcterms:W3CDTF">2024-01-02T01:17:46Z</dcterms:modified>
</cp:coreProperties>
</file>