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34EF-84A4-3394-7559-580C27F9A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3B92C-7A74-007D-37DB-3A0172BAC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3BC9-3032-5BFD-4CBF-7B720822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6F06C-4C60-98E0-F7BB-7E243A39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D014-992A-520D-D1CF-74C1418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9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52CC-1B43-AE35-B3FA-42DFD0CB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954C-CB0F-E6F6-81F6-E688045DC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D98A8-F39B-A7C7-CE96-755A77B9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C63A-8920-961E-CFA2-890F03BD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000C-751B-72DE-B532-C7ECE496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70FED-A7A5-DBBE-F801-73DB702DE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73159-1384-6A10-8AA8-062EC0B6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3019-311C-9097-43CB-B75DCD06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3439-FB70-251C-7456-A7EF47E7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EED4-3396-8B87-730B-CAE18A45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13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79B2-DD15-F964-CD4D-E653C273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F991-B954-8969-B9CB-869E8340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685B-00A3-B750-8377-277D13DD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C5B6-1495-FFDC-C034-76952A62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2C99-E019-FCE3-1423-FA094632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6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CA04-71CD-0664-6A1E-970CACA8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0F69-5232-874C-0C47-A763A2DD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BE4E-16C9-5B62-F894-EF2138F3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DF0C-A7E1-02EF-BFD1-98D46822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4A20-F630-C8E2-F265-79AC369B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E189-CF14-F4EC-A810-A00258B3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1540-6FC9-0815-18A6-176B278AD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4C93B-8AD8-5F12-8491-A34EA16F8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2DE7F-97FD-B56B-FFA3-A0375D5E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BC67-CE40-CD65-B588-7C9A384D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59011-5F3F-EA88-EB16-AB2F8EE8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8857-8355-E99B-221B-F3B4598C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ADDE-49C1-8E58-12A7-6E8FAB57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119DC-A656-AA9F-FFC6-483F95015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25149-3FBD-ECDE-143E-39093C4DE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B92C1-41B0-9941-8C4F-FB48F62A5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0A4F7-64D5-128C-1951-2693861C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9BC8E-B5EB-A216-CFBF-BAEECCF2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0AAE1-83DE-D372-5850-54D5A36E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6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ABA4-CB4F-D12D-9539-4C5FF919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8A1E-72C3-BA40-07C1-A3913F7F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3B52D-1721-C78A-A676-C997096D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03550-2F20-7C3A-4131-C97DDA89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2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7ECF9-180E-84F3-E68A-A801BD9B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3F679-BA9E-E1D7-35CE-6A4FA553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370A7-EA55-1496-17F6-EE04E7DD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1F3B-C25D-3FBF-5F46-1CB8383B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4BB3-28C0-1D93-7471-442207D1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1B36A-4102-09BD-72EB-59C6EC54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108B-8B95-6735-A42F-8AF3300B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4BE9B-9F1A-63ED-75A3-C3032AF8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49FE8-36D3-4B17-F210-EC11A3E0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6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DC7E-6863-945B-CBAA-A7092D23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1B3D-9BA7-D1EB-70D7-3E1FDF552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37D5D-8D1A-430B-CA8B-7F0B446C0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C302-7418-087A-7483-EBB8F64A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BC710-BB42-8791-EA4B-2D9D570D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9179-51E4-4781-FAD6-5F8B75A6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46829-3D9E-0BA0-1125-C4AE8D35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B9B4-05DC-5F92-6A69-B7BE245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FF7C-C92C-D241-6C4C-0F9F45173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8AC4-99A7-4D36-B68D-C1E21F634D48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B024-6178-9065-2799-4C2D66F58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4547-4607-EB83-4D6E-8C0892891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83DF-1882-CCC6-7F32-17B5957D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DA3053-6E64-F0AA-04AF-5D6B3F77E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71" y="1825625"/>
            <a:ext cx="10215257" cy="4351338"/>
          </a:xfrm>
        </p:spPr>
      </p:pic>
    </p:spTree>
    <p:extLst>
      <p:ext uri="{BB962C8B-B14F-4D97-AF65-F5344CB8AC3E}">
        <p14:creationId xmlns:p14="http://schemas.microsoft.com/office/powerpoint/2010/main" val="18482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A2F5-B714-B441-B05B-E6EBC0E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56988-3AA0-2C3D-B642-2E4FEF55E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708" y="1825625"/>
            <a:ext cx="10220584" cy="4351338"/>
          </a:xfrm>
        </p:spPr>
      </p:pic>
    </p:spTree>
    <p:extLst>
      <p:ext uri="{BB962C8B-B14F-4D97-AF65-F5344CB8AC3E}">
        <p14:creationId xmlns:p14="http://schemas.microsoft.com/office/powerpoint/2010/main" val="127589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54D-E261-385B-B1DC-2613FA58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DECE-F8F0-5F3A-AC2E-43C8F4AE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When gate-source voltage (V_GS) is quite large, it takes a significantly larger drain-source voltage (V_DS) to reach the max current (I_DS).</a:t>
            </a:r>
          </a:p>
          <a:p>
            <a:r>
              <a:rPr lang="en-GB" dirty="0">
                <a:solidFill>
                  <a:schemeClr val="bg1"/>
                </a:solidFill>
              </a:rPr>
              <a:t>Beside this, there are no significant differences between the </a:t>
            </a:r>
            <a:r>
              <a:rPr lang="en-GB">
                <a:solidFill>
                  <a:schemeClr val="bg1"/>
                </a:solidFill>
              </a:rPr>
              <a:t>two sweeps.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0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10</vt:lpstr>
      <vt:lpstr>Exercise 10</vt:lpstr>
      <vt:lpstr>Exercise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10</dc:title>
  <dc:creator>Brian Chen</dc:creator>
  <cp:lastModifiedBy>Brian Chen</cp:lastModifiedBy>
  <cp:revision>13</cp:revision>
  <dcterms:created xsi:type="dcterms:W3CDTF">2024-01-01T13:03:14Z</dcterms:created>
  <dcterms:modified xsi:type="dcterms:W3CDTF">2024-01-01T13:56:52Z</dcterms:modified>
</cp:coreProperties>
</file>