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11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8:34:49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1T18:34:54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 24575,'6'52'0,"-4"-44"0,0 0 0,-1-1 0,0 1 0,-1 0 0,0 0 0,0 0 0,-2 10 0,-1-12 0,0-15 0,1-16 0,2 20 0,1 0 0,-1 0 0,2 0 0,-1 0 0,0 0 0,5-8 0,-6 12 0,0 0 0,1-1 0,-1 1 0,1 0 0,0 0 0,-1 0 0,1 0 0,0 0 0,0 0 0,0 0 0,-1 0 0,1 0 0,0 0 0,0 0 0,0 0 0,1 0 0,-1 1 0,0-1 0,0 0 0,0 1 0,0-1 0,1 1 0,-1 0 0,0-1 0,1 1 0,-1 0 0,0 0 0,1 0 0,-1-1 0,0 1 0,2 1 0,-2-1 0,-5-9 0,1-2 0,3 10 0,0 0 0,0 0 0,0 0 0,0 1 0,0-1 0,0 0 0,-1 0 0,1 0 0,0 1 0,-1-1 0,1 0 0,0 0 0,-1 1 0,1-1 0,-1 0 0,0 0 0,0 1 0,0 0 0,0 0 0,0 0 0,0 0 0,0 0 0,0 1 0,0-1 0,0 0 0,0 1 0,0-1 0,0 0 0,0 1 0,0-1 0,0 1 0,0 0 0,0-1 0,0 2 0,-5 1 0,1-1 0,0 1 0,-1-1 0,-9 3 0,6-3 0,9-2 8,0 1-1,-1-1 1,1 0-1,0 0 1,0 1-1,0-1 1,-1 0-1,1 0 1,0 1-1,0-1 1,0 0-1,0 1 1,0-1-1,0 0 1,-1 1-1,1-1 1,0 0-1,0 1 1,0-1-1,0 0 1,0 1-1,0-1 1,0 0-1,0 1 1,1-1-1,-1 0 1,0 1-1,0-1 1,0 0-1,0 1 1,0-1-1,0 0 0,1 1 1,-1-1-1,0 0 1,0 0-1,1 1 1,-1-1-1,0 0 1,0 0-1,1 1 1,14 17-618,-10-12-460,4 6-5756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14F-82D9-E800-19C0-9B41B25B6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3EE61-C022-7DCE-BAF5-41C291F32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8F53-960B-3471-0FDE-79A933BC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F094F-6AD9-9639-8469-BEA73E17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6AFF-F677-7259-5E70-5DEE947C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57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8CD8-7591-3A9C-B093-AC2E62BF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1CE2A-5E0C-A5C2-2E81-D3271889D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BEC7-F83F-464F-70BE-8686AD99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0C4B-0B7E-A014-7404-5B11717B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43784-F179-42ED-DA6F-3850D232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62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94AD9-2BFA-CB02-6496-5FA51437B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E08BF-F93C-CBCA-445A-4DDE0A178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622B-2615-3B13-38C7-8BC96C29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80123-CEAA-4C96-19A0-CAFD3F48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C14E-42D1-0B4A-0F6B-3670377F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20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05C1-92A5-F135-FAC3-AA5989D1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371FC-9849-CD0F-48B7-C988769C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2A84B-C1F2-BE51-807F-934B831D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C15E-1BA1-3D1F-3986-6BB85429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C9C75-391B-5425-9859-A4AAB73E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48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B8A0-597C-7225-9B73-832EC309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0C8E3-00F2-8C85-9ED6-7C53342DB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6FB6A-C292-0070-3908-87B6BB37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8BED0-9EF5-BB35-EA46-198CCE94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A9A02-51C5-C670-4C72-83364A02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76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F138-3C5B-9ECC-052A-893F31E8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527D-C0B9-7341-45E4-1B1E880C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9B179-F89B-53F7-3AB7-ABE3FDEBC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F6501-887A-D032-7D2E-DB89D67A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B2D3A-89D3-4244-3153-9132054A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86FBC-053C-B71F-E8B7-1CC759B8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27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75A4-AB74-555D-A19D-8D9F2F4F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8975A-91CF-DD51-5270-F4B87638B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AC583-404A-CC3C-330E-293A34541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FC7DE-4627-69EA-E76F-8E46AEB49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93716-98C8-E9D3-8C8A-79C72320D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423D6-BDE9-391E-E116-41F9602C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39E74-2AB9-B8CE-A4EA-F0FA5D0B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2564F-85D1-2364-C0D3-A1353388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6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0D82-F4BE-4260-2715-D56659D8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E2BD4-8984-158C-826C-7A6AC6AE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CDA19-D874-ED94-17FF-B8FC2F1A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3521A-18DB-BC00-434A-40461BDC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88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FA30B-6D07-66BC-D300-4540224B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2FCF7-7C0C-4150-54E6-31FD50F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7581A-31E6-6FB9-0443-A5F8068D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55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531D-4524-B023-B88D-442B1A4B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EB80B-9999-2F2E-20FE-C6F6ED21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0F486-300D-B58B-EED9-80FCEF4AE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E543D-1FD5-8AA8-ACF3-642FFA4D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2F3EB-CB62-2248-6A78-7D2192E2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E6F30-2FD1-C462-45B3-6B4B82B9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62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55B2-AB5F-0A3E-ABC6-A1291828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76A4B-BE45-BC87-A26E-F17A36A9B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B7515-D6ED-E3A6-E0E3-97FE6C50B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1FC46-D678-2B4E-12A6-75BBF94E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78563-98F1-5987-849B-05EBBF97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65D53-C8CC-A1BF-1FF9-5E3C99C6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96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587D9-A63D-F221-4C9A-B2989C73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69DE5-96DD-ECF9-299B-92AA18868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E33E-931B-58D2-1920-185885EE9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F5986-B409-4DD7-A776-A88461C997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656CD-AC6E-AF23-D9CA-4125EAB9A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79D77-7A26-FAC1-2935-D93AB8CBD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85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5233-1BA4-6C1D-930E-3C0CE2BE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11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A26CD06-9DC3-7BF4-8323-94A36A15B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1" y="1825625"/>
            <a:ext cx="10215257" cy="4351338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33B539-3B43-16E4-AF38-AB5017A788EB}"/>
              </a:ext>
            </a:extLst>
          </p:cNvPr>
          <p:cNvCxnSpPr/>
          <p:nvPr/>
        </p:nvCxnSpPr>
        <p:spPr>
          <a:xfrm flipV="1">
            <a:off x="5240154" y="3339966"/>
            <a:ext cx="0" cy="305120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93144A-42C2-5B97-F4A4-4FC9A9AD3899}"/>
              </a:ext>
            </a:extLst>
          </p:cNvPr>
          <p:cNvCxnSpPr/>
          <p:nvPr/>
        </p:nvCxnSpPr>
        <p:spPr>
          <a:xfrm>
            <a:off x="838200" y="3792354"/>
            <a:ext cx="540859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13EBE1-2967-84FB-23ED-8C2BAF3D8A7F}"/>
                  </a:ext>
                </a:extLst>
              </p14:cNvPr>
              <p14:cNvContentPartPr/>
              <p14:nvPr/>
            </p14:nvContentPartPr>
            <p14:xfrm>
              <a:off x="5232300" y="378449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13EBE1-2967-84FB-23ED-8C2BAF3D8A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3300" y="37758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6602FA2-45A6-DE71-2245-E6A2FDB48F3B}"/>
                  </a:ext>
                </a:extLst>
              </p14:cNvPr>
              <p14:cNvContentPartPr/>
              <p14:nvPr/>
            </p14:nvContentPartPr>
            <p14:xfrm>
              <a:off x="5227260" y="3777290"/>
              <a:ext cx="28800" cy="48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6602FA2-45A6-DE71-2245-E6A2FDB48F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18260" y="3768650"/>
                <a:ext cx="46440" cy="65880"/>
              </a:xfrm>
              <a:prstGeom prst="rect">
                <a:avLst/>
              </a:prstGeom>
            </p:spPr>
          </p:pic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F9C0EE-A7AA-0D2E-5962-7947D844BA10}"/>
              </a:ext>
            </a:extLst>
          </p:cNvPr>
          <p:cNvCxnSpPr>
            <a:cxnSpLocks/>
          </p:cNvCxnSpPr>
          <p:nvPr/>
        </p:nvCxnSpPr>
        <p:spPr>
          <a:xfrm>
            <a:off x="1351280" y="2352040"/>
            <a:ext cx="9745345" cy="36391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F054DB-474F-2FBC-033D-70181FA97D17}"/>
              </a:ext>
            </a:extLst>
          </p:cNvPr>
          <p:cNvSpPr txBox="1"/>
          <p:nvPr/>
        </p:nvSpPr>
        <p:spPr>
          <a:xfrm>
            <a:off x="3120390" y="2560320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Load Line?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D37983-6B16-4FA6-B9C9-296ECB95B55A}"/>
              </a:ext>
            </a:extLst>
          </p:cNvPr>
          <p:cNvSpPr txBox="1"/>
          <p:nvPr/>
        </p:nvSpPr>
        <p:spPr>
          <a:xfrm>
            <a:off x="8023860" y="6176963"/>
            <a:ext cx="4168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2"/>
                </a:solidFill>
              </a:rPr>
              <a:t>(Does the load line always intercept the X axis at V_DD?)</a:t>
            </a:r>
          </a:p>
        </p:txBody>
      </p:sp>
    </p:spTree>
    <p:extLst>
      <p:ext uri="{BB962C8B-B14F-4D97-AF65-F5344CB8AC3E}">
        <p14:creationId xmlns:p14="http://schemas.microsoft.com/office/powerpoint/2010/main" val="318057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5233-1BA4-6C1D-930E-3C0CE2BE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9ABE23-E4E0-89AB-37EA-85BFFEE1C3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Max voltage swing at drain: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sSub>
                      <m:sSubPr>
                        <m:ctrlPr>
                          <a:rPr lang="en-GB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GB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GB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=33.33</m:t>
                    </m:r>
                    <m:r>
                      <a:rPr lang="el-G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𝐷𝐷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=166.67</m:t>
                    </m:r>
                    <m:r>
                      <a:rPr lang="el-G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=2.7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Since also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l-G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=0.852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l-G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Presumably 1M</a:t>
                </a:r>
                <a:r>
                  <a:rPr lang="el-GR" dirty="0">
                    <a:solidFill>
                      <a:schemeClr val="bg1"/>
                    </a:solidFill>
                  </a:rPr>
                  <a:t>Ω</a:t>
                </a:r>
                <a:r>
                  <a:rPr lang="en-GB" dirty="0">
                    <a:solidFill>
                      <a:schemeClr val="bg1"/>
                    </a:solidFill>
                  </a:rPr>
                  <a:t> is just chosen because it has a large resistance, and thus eliminating </a:t>
                </a:r>
                <a:r>
                  <a:rPr lang="en-GB">
                    <a:solidFill>
                      <a:schemeClr val="bg1"/>
                    </a:solidFill>
                  </a:rPr>
                  <a:t>any current at gate.</a:t>
                </a:r>
                <a:endParaRPr lang="en-GB" dirty="0">
                  <a:solidFill>
                    <a:schemeClr val="bg1"/>
                  </a:solidFill>
                </a:endParaRPr>
              </a:p>
              <a:p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9ABE23-E4E0-89AB-37EA-85BFFEE1C3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89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Exercise 11</vt:lpstr>
      <vt:lpstr>Exercise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11</dc:title>
  <dc:creator>Brian Chen</dc:creator>
  <cp:lastModifiedBy>Brian Chen</cp:lastModifiedBy>
  <cp:revision>26</cp:revision>
  <dcterms:created xsi:type="dcterms:W3CDTF">2024-01-01T18:19:21Z</dcterms:created>
  <dcterms:modified xsi:type="dcterms:W3CDTF">2024-01-01T20:26:13Z</dcterms:modified>
</cp:coreProperties>
</file>