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C63F8-FCEB-44A1-A4FA-CF1DC63272D1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4FF38-BC3C-4E3F-A191-6CE501D60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4FF38-BC3C-4E3F-A191-6CE501D609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6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6FB7-6032-48C5-94F2-539C89185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179CC-37DE-40A7-8DF6-F233569D1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19B6-D5D4-4671-A1AA-D8A92DE7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0606-54F6-42DE-AE4C-CA22B0B1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C7AE9-1568-4330-B4FB-84505F26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5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DDB0-C6CA-4245-AE21-479269CF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7A9D1-28F6-4296-9802-FB8D3B89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D9AE-381A-4360-9BE8-F971EA2C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9222-10A0-41B1-89CF-D81BB553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2420-F6F0-4422-A95D-AF3A1FE4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F5EBB-D1FC-4231-BE5A-9928434D2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00C40-BF67-45B6-806D-BB870E386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47029-245C-4FB6-8804-12F197FD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30E5-17C8-44B9-804F-7A022219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FF30-6D6E-412E-AD40-C7B9C29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2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C410-5237-4AC9-818B-1BC6F6FC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DCE4-334C-472E-A9A0-DEDF4F16B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90C8-05F0-420F-A6D8-3C5CFF8B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6DE3-C66D-4903-8D10-14FE1703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8FBCD-EAFF-4705-B712-AE83DA7D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1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7F5D-EC3C-42B8-90F5-68C2209A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DA77B-EC17-4A1E-92D8-0E0C4D27A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558B1-5072-482D-83BB-335D067E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5924-1C62-4562-8582-051FF12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D0DCF-34E7-402B-9860-FC3789A3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71A4-F284-4767-8CBA-92435CC5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C30F-3544-4CE4-8459-0B6C1AAE2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169BA-BF9F-434F-8E73-41BD46B1D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D0052-46F0-491B-8716-93397018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C3791-084A-48F6-A712-10A487A8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30162-565F-473A-9C25-8B46D9ED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AF43-E60F-4F35-A8B7-E2D1F4E3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3222-2697-46D0-A837-429D1308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ED632-BCD8-45E3-A9A4-914B390D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A8A86-8946-47A3-8B0D-7BAEED32C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6829C-C284-47E6-B0D5-4190A894E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36573-0B95-4A21-861C-9627FD96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9B4CF-957C-4A91-9A04-33BD984F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08A44-FD39-4EEC-8FD5-80335FFB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879B-C2CC-4D22-879E-4D9C55A6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1C7DA-BFE1-4572-BB58-F7DE6B9C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DB0A1-FFD1-4507-A235-8DEEDD48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1389E-BB4F-4E8B-A792-AB067555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96BB6-429A-488D-BA5C-FD747A95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234AF-C7A5-49C8-BCBB-B8B94369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80C74-BF62-4B23-BC9C-705449B8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FAE-0758-495E-930F-201D6B57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61F3-6C51-41C2-BEF4-BA024976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E264-2B27-46DE-83C5-DAC83A462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40FA-53E8-43EC-8893-3D77E981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57E2-A681-44F5-8B5C-918FE0A0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9DF91-0D9C-422F-955C-5BF78234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A164-CCE6-42A6-8F34-D6EFC841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A1ADF-B309-4797-B14F-AF1DF22A2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5AACB-E670-42EF-926B-F5E710E16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709C3-CD80-4024-98B9-853EA465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33286-07CC-4330-924F-D3471005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CD80E-9B16-44FE-B65B-0D3890D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315AA-041B-455D-B23D-6679F623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533D7-AA4A-4C3B-B909-35D185E3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0EA8-C79D-438A-9B1C-A1E0B90DF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38303-7714-4AD6-A60E-9481A6515299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5CEC-15E2-4E82-83BA-1DCD2D114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F0D8-6CD3-4EB0-B183-888B20F28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20C1-AA2E-4FFB-B84F-EA14FCE0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58EF-8260-4DE1-9DB7-3970CB2D2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Graphs and Anecdotes About Tea Enough?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AE8E7-6CE6-48DB-A684-CDCF55882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C7B2-5672-480A-B5B6-549DD538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Britain Vs. South Korea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3351-CFB4-4389-B60F-12B551BC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Seems like the perfect candidate for an observation of ‘pickup’ using our dataset.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About 12.36 million Brits. watched.</a:t>
            </a:r>
          </a:p>
          <a:p>
            <a:pPr lvl="1"/>
            <a:r>
              <a:rPr lang="en-US" dirty="0"/>
              <a:t>Occurred as part of the 2012 </a:t>
            </a:r>
            <a:r>
              <a:rPr lang="en-US" b="1" i="1" dirty="0"/>
              <a:t>London</a:t>
            </a:r>
            <a:r>
              <a:rPr lang="en-US" dirty="0"/>
              <a:t> Olympics.</a:t>
            </a:r>
          </a:p>
          <a:p>
            <a:pPr lvl="1"/>
            <a:r>
              <a:rPr lang="en-US" dirty="0"/>
              <a:t>Peak power usage for </a:t>
            </a:r>
            <a:r>
              <a:rPr lang="en-US" b="1" i="1" dirty="0"/>
              <a:t>that entire day </a:t>
            </a:r>
            <a:r>
              <a:rPr lang="en-US" dirty="0"/>
              <a:t>coincided exactly with half-time.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actually provide some substance to the idea that this is an observation of pickup, we should compare that day’s power consumption with neighboring days.</a:t>
            </a:r>
          </a:p>
        </p:txBody>
      </p:sp>
    </p:spTree>
    <p:extLst>
      <p:ext uri="{BB962C8B-B14F-4D97-AF65-F5344CB8AC3E}">
        <p14:creationId xmlns:p14="http://schemas.microsoft.com/office/powerpoint/2010/main" val="202111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map&#10;&#10;Description automatically generated">
            <a:extLst>
              <a:ext uri="{FF2B5EF4-FFF2-40B4-BE49-F238E27FC236}">
                <a16:creationId xmlns:a16="http://schemas.microsoft.com/office/drawing/2014/main" id="{2290B780-51E6-4799-9510-B9FE2A73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" y="363769"/>
            <a:ext cx="11579569" cy="5750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88675B-D5D9-448A-B2FE-6593B1E173B9}"/>
              </a:ext>
            </a:extLst>
          </p:cNvPr>
          <p:cNvSpPr txBox="1"/>
          <p:nvPr/>
        </p:nvSpPr>
        <p:spPr>
          <a:xfrm>
            <a:off x="1418836" y="5808690"/>
            <a:ext cx="9901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Hmmmmm</a:t>
            </a:r>
            <a:r>
              <a:rPr lang="en-US" sz="4400" dirty="0"/>
              <a:t>.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</a:rPr>
              <a:t>It’s the min… ( ͠° ͟ʖ ͡°)</a:t>
            </a:r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4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51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CE08-73CC-4635-BA5E-45EF9469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it’s still larger than most other days at the same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23D33-0CA7-4BE0-A898-075BD2438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09783"/>
            <a:ext cx="10515600" cy="1500187"/>
          </a:xfrm>
        </p:spPr>
        <p:txBody>
          <a:bodyPr>
            <a:normAutofit/>
          </a:bodyPr>
          <a:lstStyle/>
          <a:p>
            <a:r>
              <a:rPr lang="en-US" sz="5400" dirty="0"/>
              <a:t> </a:t>
            </a:r>
            <a:r>
              <a:rPr lang="en-US" sz="6000" dirty="0"/>
              <a:t>(☉ ͜ʖ☉)… </a:t>
            </a:r>
            <a:r>
              <a:rPr lang="en-US" sz="2800" i="1" dirty="0"/>
              <a:t>That’s </a:t>
            </a:r>
            <a:r>
              <a:rPr lang="en-US" sz="2800" i="1" dirty="0" err="1"/>
              <a:t>gotta</a:t>
            </a:r>
            <a:r>
              <a:rPr lang="en-US" sz="2800" i="1" dirty="0"/>
              <a:t> be it.</a:t>
            </a:r>
          </a:p>
        </p:txBody>
      </p:sp>
    </p:spTree>
    <p:extLst>
      <p:ext uri="{BB962C8B-B14F-4D97-AF65-F5344CB8AC3E}">
        <p14:creationId xmlns:p14="http://schemas.microsoft.com/office/powerpoint/2010/main" val="62624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AEA80-C78E-4EB9-9010-892DD7663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90" y="285247"/>
            <a:ext cx="6836930" cy="6267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A06D35-5340-4574-B04E-D908E616FEA2}"/>
              </a:ext>
            </a:extLst>
          </p:cNvPr>
          <p:cNvSpPr txBox="1"/>
          <p:nvPr/>
        </p:nvSpPr>
        <p:spPr>
          <a:xfrm>
            <a:off x="1184005" y="4354190"/>
            <a:ext cx="29904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n-IN" sz="9600" dirty="0">
                <a:solidFill>
                  <a:schemeClr val="bg1">
                    <a:lumMod val="65000"/>
                  </a:schemeClr>
                </a:solidFill>
              </a:rPr>
              <a:t>ಠ_ಠ</a:t>
            </a:r>
            <a:br>
              <a:rPr lang="kn-IN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ED14B-F702-42C1-9CCE-59ADFB7F1E0D}"/>
              </a:ext>
            </a:extLst>
          </p:cNvPr>
          <p:cNvSpPr txBox="1"/>
          <p:nvPr/>
        </p:nvSpPr>
        <p:spPr>
          <a:xfrm>
            <a:off x="450574" y="1229247"/>
            <a:ext cx="372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Recall Chebyshev's inequality: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AutoShape 2" descr="\Pr(|X-\mu |\geq k\sigma )\leq {\frac {1}{k^{2}}}.">
            <a:extLst>
              <a:ext uri="{FF2B5EF4-FFF2-40B4-BE49-F238E27FC236}">
                <a16:creationId xmlns:a16="http://schemas.microsoft.com/office/drawing/2014/main" id="{27F2B47E-AD46-4A5C-93B4-A42B3ACE8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0BEC785-BF9B-4586-8315-1F4D09620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6771" y="1601351"/>
            <a:ext cx="1953868" cy="4416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24D3D4-5B86-4FE2-93A6-40F3EA87D849}"/>
              </a:ext>
            </a:extLst>
          </p:cNvPr>
          <p:cNvSpPr txBox="1"/>
          <p:nvPr/>
        </p:nvSpPr>
        <p:spPr>
          <a:xfrm>
            <a:off x="487238" y="2134828"/>
            <a:ext cx="269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Estimate ‘k’:</a:t>
            </a:r>
          </a:p>
          <a:p>
            <a:r>
              <a:rPr lang="en-US" dirty="0"/>
              <a:t>             it’s bigger than 1.5.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241C7C-ADD9-4F32-A169-28354986F33A}"/>
              </a:ext>
            </a:extLst>
          </p:cNvPr>
          <p:cNvSpPr txBox="1"/>
          <p:nvPr/>
        </p:nvSpPr>
        <p:spPr>
          <a:xfrm>
            <a:off x="521694" y="2967335"/>
            <a:ext cx="2620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Draw Conclusion:</a:t>
            </a:r>
          </a:p>
          <a:p>
            <a:r>
              <a:rPr lang="en-US" b="1" i="1" dirty="0"/>
              <a:t>         </a:t>
            </a:r>
            <a:r>
              <a:rPr lang="en-US" i="1" dirty="0"/>
              <a:t>At</a:t>
            </a:r>
            <a:r>
              <a:rPr lang="en-US" b="1" i="1" dirty="0"/>
              <a:t> </a:t>
            </a:r>
            <a:r>
              <a:rPr lang="en-US" i="1" dirty="0"/>
              <a:t>least</a:t>
            </a:r>
            <a:r>
              <a:rPr lang="en-US" b="1" i="1" dirty="0"/>
              <a:t> </a:t>
            </a:r>
            <a:r>
              <a:rPr lang="en-US" i="1" dirty="0"/>
              <a:t>55% of days have larger power usage during the same time.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31344-A62A-4496-B0FA-332A3352EDB0}"/>
              </a:ext>
            </a:extLst>
          </p:cNvPr>
          <p:cNvSpPr txBox="1"/>
          <p:nvPr/>
        </p:nvSpPr>
        <p:spPr>
          <a:xfrm>
            <a:off x="458823" y="5739184"/>
            <a:ext cx="3556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This might require more effort than initially anticipated… </a:t>
            </a:r>
          </a:p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… need to look at more examples</a:t>
            </a:r>
          </a:p>
        </p:txBody>
      </p:sp>
    </p:spTree>
    <p:extLst>
      <p:ext uri="{BB962C8B-B14F-4D97-AF65-F5344CB8AC3E}">
        <p14:creationId xmlns:p14="http://schemas.microsoft.com/office/powerpoint/2010/main" val="148347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0B4D197-847A-478D-B196-31A8D3187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52" y="193040"/>
            <a:ext cx="7481455" cy="6471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4F309-DC0E-4147-BF09-2F3980BB15C4}"/>
              </a:ext>
            </a:extLst>
          </p:cNvPr>
          <p:cNvSpPr txBox="1"/>
          <p:nvPr/>
        </p:nvSpPr>
        <p:spPr>
          <a:xfrm>
            <a:off x="7914640" y="762000"/>
            <a:ext cx="3362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Sport: </a:t>
            </a:r>
          </a:p>
          <a:p>
            <a:r>
              <a:rPr lang="en-US" b="1" dirty="0"/>
              <a:t>       </a:t>
            </a:r>
            <a:r>
              <a:rPr lang="en-US" dirty="0"/>
              <a:t>Rugby</a:t>
            </a:r>
          </a:p>
          <a:p>
            <a:r>
              <a:rPr lang="en-US" b="1" dirty="0"/>
              <a:t>Viewership:</a:t>
            </a:r>
          </a:p>
          <a:p>
            <a:r>
              <a:rPr lang="en-US" dirty="0"/>
              <a:t>       &lt; 0.75 million</a:t>
            </a:r>
          </a:p>
          <a:p>
            <a:r>
              <a:rPr lang="en-US" b="1" dirty="0"/>
              <a:t>Power Usage:</a:t>
            </a:r>
          </a:p>
          <a:p>
            <a:r>
              <a:rPr lang="en-US" dirty="0"/>
              <a:t>        Greater than </a:t>
            </a:r>
            <a:r>
              <a:rPr lang="en-US" b="1" i="1" dirty="0"/>
              <a:t>at least </a:t>
            </a:r>
            <a:r>
              <a:rPr lang="en-US" dirty="0"/>
              <a:t>%75 of other days at the same time.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BCBE3A-A28A-4C4E-8738-E2F8AA388AA0}"/>
              </a:ext>
            </a:extLst>
          </p:cNvPr>
          <p:cNvSpPr txBox="1"/>
          <p:nvPr/>
        </p:nvSpPr>
        <p:spPr>
          <a:xfrm>
            <a:off x="8123362" y="4803338"/>
            <a:ext cx="3362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schemeClr val="bg1">
                    <a:lumMod val="65000"/>
                  </a:schemeClr>
                </a:solidFill>
              </a:rPr>
              <a:t>ヽ</a:t>
            </a:r>
            <a:r>
              <a:rPr lang="en-US" altLang="ja-JP" sz="6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n-IN" sz="6000" dirty="0">
                <a:solidFill>
                  <a:schemeClr val="bg1">
                    <a:lumMod val="65000"/>
                  </a:schemeClr>
                </a:solidFill>
              </a:rPr>
              <a:t>ಠ▃ಠ)</a:t>
            </a:r>
            <a:r>
              <a:rPr lang="ja-JP" altLang="en-US" sz="6000" dirty="0">
                <a:solidFill>
                  <a:schemeClr val="bg1">
                    <a:lumMod val="65000"/>
                  </a:schemeClr>
                </a:solidFill>
              </a:rPr>
              <a:t>ﾉ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&amp;%@%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is this….</a:t>
            </a:r>
          </a:p>
        </p:txBody>
      </p:sp>
    </p:spTree>
    <p:extLst>
      <p:ext uri="{BB962C8B-B14F-4D97-AF65-F5344CB8AC3E}">
        <p14:creationId xmlns:p14="http://schemas.microsoft.com/office/powerpoint/2010/main" val="304269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F73FF-E00A-41C3-B63C-356A5D08E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69584"/>
            <a:ext cx="10972800" cy="539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8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8B56B-36D5-4340-9748-51A131ADA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233" y="204304"/>
            <a:ext cx="6659880" cy="49938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CE19C-C142-479E-9111-2703701FA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1967948"/>
            <a:ext cx="4981171" cy="4695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1F3169-D0DD-4BCC-BE21-AD9BBD91E4C7}"/>
              </a:ext>
            </a:extLst>
          </p:cNvPr>
          <p:cNvSpPr txBox="1"/>
          <p:nvPr/>
        </p:nvSpPr>
        <p:spPr>
          <a:xfrm>
            <a:off x="417443" y="477078"/>
            <a:ext cx="4442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n-IN" sz="2800" dirty="0">
                <a:solidFill>
                  <a:schemeClr val="bg1">
                    <a:lumMod val="50000"/>
                  </a:schemeClr>
                </a:solidFill>
              </a:rPr>
              <a:t>(╭ರ_•́)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hmm...</a:t>
            </a:r>
          </a:p>
          <a:p>
            <a:r>
              <a:rPr lang="en-US" sz="2800" dirty="0"/>
              <a:t> …. more latent conditioning than expected.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DAFE8-D57C-407E-9DDA-7D6237255E25}"/>
              </a:ext>
            </a:extLst>
          </p:cNvPr>
          <p:cNvSpPr txBox="1"/>
          <p:nvPr/>
        </p:nvSpPr>
        <p:spPr>
          <a:xfrm>
            <a:off x="5728252" y="5269180"/>
            <a:ext cx="5691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n-IN" sz="4000" dirty="0">
                <a:solidFill>
                  <a:schemeClr val="bg1">
                    <a:lumMod val="75000"/>
                  </a:schemeClr>
                </a:solidFill>
              </a:rPr>
              <a:t>ಠ</a:t>
            </a:r>
            <a:r>
              <a:rPr lang="ar-AE" sz="4000" dirty="0">
                <a:solidFill>
                  <a:schemeClr val="bg1">
                    <a:lumMod val="75000"/>
                  </a:schemeClr>
                </a:solidFill>
              </a:rPr>
              <a:t>ل͜</a:t>
            </a:r>
            <a:r>
              <a:rPr lang="kn-IN" sz="4000" dirty="0">
                <a:solidFill>
                  <a:schemeClr val="bg1">
                    <a:lumMod val="75000"/>
                  </a:schemeClr>
                </a:solidFill>
              </a:rPr>
              <a:t>ಠ</a:t>
            </a: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this is going to be fun to screw around with…</a:t>
            </a:r>
          </a:p>
        </p:txBody>
      </p:sp>
    </p:spTree>
    <p:extLst>
      <p:ext uri="{BB962C8B-B14F-4D97-AF65-F5344CB8AC3E}">
        <p14:creationId xmlns:p14="http://schemas.microsoft.com/office/powerpoint/2010/main" val="428380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D0B78-1AD7-4253-8BEE-2956830B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54" y="1842568"/>
            <a:ext cx="6351286" cy="4448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40173-5E5B-477D-A8FF-4B9A4045A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40" y="1822691"/>
            <a:ext cx="5356359" cy="44485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13E26-B127-445D-A2CD-FA811AFB9BAC}"/>
              </a:ext>
            </a:extLst>
          </p:cNvPr>
          <p:cNvSpPr txBox="1"/>
          <p:nvPr/>
        </p:nvSpPr>
        <p:spPr>
          <a:xfrm>
            <a:off x="9088441" y="6271225"/>
            <a:ext cx="134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Z-Score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7BEA5-40B6-4DAE-B9E2-345834BEDABD}"/>
              </a:ext>
            </a:extLst>
          </p:cNvPr>
          <p:cNvSpPr txBox="1"/>
          <p:nvPr/>
        </p:nvSpPr>
        <p:spPr>
          <a:xfrm>
            <a:off x="2832535" y="6271225"/>
            <a:ext cx="134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Signal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3EE22E-FE68-40CC-89E0-CB1637B54C17}"/>
              </a:ext>
            </a:extLst>
          </p:cNvPr>
          <p:cNvSpPr/>
          <p:nvPr/>
        </p:nvSpPr>
        <p:spPr>
          <a:xfrm>
            <a:off x="830008" y="397933"/>
            <a:ext cx="3569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before I get distracted..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3D75-3EB0-458D-89D8-0060054CA45C}"/>
              </a:ext>
            </a:extLst>
          </p:cNvPr>
          <p:cNvSpPr txBox="1"/>
          <p:nvPr/>
        </p:nvSpPr>
        <p:spPr>
          <a:xfrm>
            <a:off x="531743" y="1154562"/>
            <a:ext cx="4939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Christmas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831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255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Are Graphs and Anecdotes About Tea Enough?</vt:lpstr>
      <vt:lpstr>Great Britain Vs. South Korea (again)</vt:lpstr>
      <vt:lpstr>PowerPoint Presentation</vt:lpstr>
      <vt:lpstr>Maybe it’s still larger than most other days at the same time?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Graphs and Anecdotes About Tea Enough?</dc:title>
  <dc:creator>burned</dc:creator>
  <cp:lastModifiedBy>burned</cp:lastModifiedBy>
  <cp:revision>25</cp:revision>
  <dcterms:created xsi:type="dcterms:W3CDTF">2019-08-02T04:01:34Z</dcterms:created>
  <dcterms:modified xsi:type="dcterms:W3CDTF">2019-08-02T18:49:38Z</dcterms:modified>
</cp:coreProperties>
</file>